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4"/>
    <p:sldMasterId id="214748367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Roboto Slab"/>
      <p:regular r:id="rId54"/>
      <p:bold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Arvo"/>
      <p:regular r:id="rId60"/>
      <p:bold r:id="rId61"/>
      <p:italic r:id="rId62"/>
      <p:boldItalic r:id="rId63"/>
    </p:embeddedFont>
    <p:embeddedFont>
      <p:font typeface="Roboto Condensed"/>
      <p:regular r:id="rId64"/>
      <p:bold r:id="rId65"/>
      <p:italic r:id="rId66"/>
      <p:boldItalic r:id="rId67"/>
    </p:embeddedFont>
    <p:embeddedFont>
      <p:font typeface="Proxima Nova Semibold"/>
      <p:regular r:id="rId68"/>
      <p:bold r:id="rId69"/>
      <p:boldItalic r:id="rId70"/>
    </p:embeddedFont>
    <p:embeddedFont>
      <p:font typeface="Roboto Slab Regular"/>
      <p:regular r:id="rId71"/>
      <p:bold r:id="rId7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6AF69A20-B35B-4B72-AD5E-0A8E50BF58C9}">
  <a:tblStyle styleId="{6AF69A20-B35B-4B72-AD5E-0A8E50BF58C9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2" Type="http://schemas.openxmlformats.org/officeDocument/2006/relationships/font" Target="fonts/RobotoSlabRegular-bold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RobotoSlabRegular-regular.fntdata"/><Relationship Id="rId70" Type="http://schemas.openxmlformats.org/officeDocument/2006/relationships/font" Target="fonts/ProximaNovaSemibold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rvo-italic.fntdata"/><Relationship Id="rId61" Type="http://schemas.openxmlformats.org/officeDocument/2006/relationships/font" Target="fonts/Arvo-bold.fntdata"/><Relationship Id="rId20" Type="http://schemas.openxmlformats.org/officeDocument/2006/relationships/slide" Target="slides/slide14.xml"/><Relationship Id="rId64" Type="http://schemas.openxmlformats.org/officeDocument/2006/relationships/font" Target="fonts/RobotoCondensed-regular.fntdata"/><Relationship Id="rId63" Type="http://schemas.openxmlformats.org/officeDocument/2006/relationships/font" Target="fonts/Arvo-boldItalic.fntdata"/><Relationship Id="rId22" Type="http://schemas.openxmlformats.org/officeDocument/2006/relationships/slide" Target="slides/slide16.xml"/><Relationship Id="rId66" Type="http://schemas.openxmlformats.org/officeDocument/2006/relationships/font" Target="fonts/RobotoCondensed-italic.fntdata"/><Relationship Id="rId21" Type="http://schemas.openxmlformats.org/officeDocument/2006/relationships/slide" Target="slides/slide15.xml"/><Relationship Id="rId65" Type="http://schemas.openxmlformats.org/officeDocument/2006/relationships/font" Target="fonts/RobotoCondensed-bold.fntdata"/><Relationship Id="rId24" Type="http://schemas.openxmlformats.org/officeDocument/2006/relationships/slide" Target="slides/slide18.xml"/><Relationship Id="rId68" Type="http://schemas.openxmlformats.org/officeDocument/2006/relationships/font" Target="fonts/ProximaNovaSemibold-regular.fntdata"/><Relationship Id="rId23" Type="http://schemas.openxmlformats.org/officeDocument/2006/relationships/slide" Target="slides/slide17.xml"/><Relationship Id="rId67" Type="http://schemas.openxmlformats.org/officeDocument/2006/relationships/font" Target="fonts/RobotoCondensed-boldItalic.fntdata"/><Relationship Id="rId60" Type="http://schemas.openxmlformats.org/officeDocument/2006/relationships/font" Target="fonts/Arvo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RobotoSlab-bold.fntdata"/><Relationship Id="rId10" Type="http://schemas.openxmlformats.org/officeDocument/2006/relationships/slide" Target="slides/slide4.xml"/><Relationship Id="rId54" Type="http://schemas.openxmlformats.org/officeDocument/2006/relationships/font" Target="fonts/RobotoSlab-regular.fntdata"/><Relationship Id="rId13" Type="http://schemas.openxmlformats.org/officeDocument/2006/relationships/slide" Target="slides/slide7.xml"/><Relationship Id="rId57" Type="http://schemas.openxmlformats.org/officeDocument/2006/relationships/font" Target="fonts/ProximaNova-bold.fntdata"/><Relationship Id="rId12" Type="http://schemas.openxmlformats.org/officeDocument/2006/relationships/slide" Target="slides/slide6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39" name="Shape 37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40" name="Google Shape;37440;g4e8935ced9_1_24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41" name="Google Shape;37441;g4e8935ced9_1_24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44" name="Shape 37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45" name="Google Shape;37445;g4e8935ced9_1_43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46" name="Google Shape;37446;g4e8935ced9_1_43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50" name="Shape 37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51" name="Google Shape;37451;g4e8935ced9_1_55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52" name="Google Shape;37452;g4e8935ced9_1_55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56" name="Shape 37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57" name="Google Shape;37457;g4e8935ced9_3_36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58" name="Google Shape;37458;g4e8935ced9_3_36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63" name="Shape 37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64" name="Google Shape;37464;g4e8935ced9_1_73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65" name="Google Shape;37465;g4e8935ced9_1_73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69" name="Shape 37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0" name="Google Shape;37470;g4e8935ced9_3_36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71" name="Google Shape;37471;g4e8935ced9_3_36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75" name="Shape 37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6" name="Google Shape;37476;g4e8935ced9_1_9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77" name="Google Shape;37477;g4e8935ced9_1_9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81" name="Shape 37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82" name="Google Shape;37482;g4e8935ced9_1_127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83" name="Google Shape;37483;g4e8935ced9_1_127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97" name="Shape 37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98" name="Google Shape;37498;g4e8935ced9_1_16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99" name="Google Shape;37499;g4e8935ced9_1_16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19" name="Shape 37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20" name="Google Shape;37520;g4e8935ced9_1_170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21" name="Google Shape;37521;g4e8935ced9_1_170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26" name="Shape 37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27" name="Google Shape;37527;g4e8935ced9_1_170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28" name="Google Shape;37528;g4e8935ced9_1_170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34" name="Shape 37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35" name="Google Shape;37535;g4e8935ced9_1_170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36" name="Google Shape;37536;g4e8935ced9_1_170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40" name="Shape 37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41" name="Google Shape;37541;g4e8935ced9_2_142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42" name="Google Shape;37542;g4e8935ced9_2_142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546" name="Shape 37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47" name="Google Shape;37547;g4e8935ced9_1_20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548" name="Google Shape;37548;g4e8935ced9_1_20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12" name="Shape 37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13" name="Google Shape;37613;g4e8935ced9_1_295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14" name="Google Shape;37614;g4e8935ced9_1_295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18" name="Shape 37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19" name="Google Shape;37619;g4e8935ced9_1_240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20" name="Google Shape;37620;g4e8935ced9_1_240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24" name="Shape 37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25" name="Google Shape;37625;g4e8935ced9_1_237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26" name="Google Shape;37626;g4e8935ced9_1_237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59" name="Shape 37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60" name="Google Shape;37660;g4e8935ced9_2_178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61" name="Google Shape;37661;g4e8935ced9_2_178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665" name="Shape 37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66" name="Google Shape;37666;g4e8935ced9_2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67" name="Google Shape;37667;g4e8935ced9_2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988" name="Shape 37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89" name="Google Shape;37989;g4e8935ced9_2_40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990" name="Google Shape;37990;g4e8935ced9_2_40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994" name="Shape 37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5" name="Google Shape;37995;g4e8935ced9_2_40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996" name="Google Shape;37996;g4e8935ced9_2_40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04" name="Shape 38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05" name="Google Shape;38005;g4e8935ced9_3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06" name="Google Shape;38006;g4e8935ced9_3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10" name="Shape 38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11" name="Google Shape;38011;g4e8935ced9_2_40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12" name="Google Shape;38012;g4e8935ced9_2_40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50" name="Shape 38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51" name="Google Shape;38051;g4e8935ced9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52" name="Google Shape;38052;g4e8935ced9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76" name="Shape 38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77" name="Google Shape;38077;g4e8935ced9_3_36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78" name="Google Shape;38078;g4e8935ced9_3_36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82" name="Shape 38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83" name="Google Shape;38083;g4e8935ced9_3_36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84" name="Google Shape;38084;g4e8935ced9_3_36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88" name="Shape 38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89" name="Google Shape;38089;g4e8935ced9_2_4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90" name="Google Shape;38090;g4e8935ced9_2_4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02" name="Shape 38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03" name="Google Shape;38103;g4e8935ced9_2_59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04" name="Google Shape;38104;g4e8935ced9_2_59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14" name="Shape 38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15" name="Google Shape;38115;g4e8935ced9_2_59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16" name="Google Shape;38116;g4e8935ced9_2_5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22" name="Shape 38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23" name="Google Shape;38123;g4e8935ced9_2_59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24" name="Google Shape;38124;g4e8935ced9_2_59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28" name="Shape 38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29" name="Google Shape;38129;g4e8935ced9_2_142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30" name="Google Shape;38130;g4e8935ced9_2_142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34" name="Shape 38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35" name="Google Shape;38135;g4cdf825f88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36" name="Google Shape;38136;g4cdf825f88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41" name="Shape 38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2" name="Google Shape;38142;g4e8935ced9_2_59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43" name="Google Shape;38143;g4e8935ced9_2_59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159" name="Shape 38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60" name="Google Shape;38160;g4cdf825f88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61" name="Google Shape;38161;g4cdf825f88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775" name="Shape 38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76" name="Google Shape;38776;g4cdf825f88_0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77" name="Google Shape;38777;g4cdf825f88_0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266" name="Shape 41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" name="Google Shape;41267;g4cdf825f88_0_3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268" name="Google Shape;41268;g4cdf825f88_0_3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976" name="Shape 41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77" name="Google Shape;41977;g4cdf825f88_0_3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978" name="Google Shape;41978;g4cdf825f88_0_3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372" name="Shape 4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3" name="Google Shape;42373;g4cdf825f88_0_42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74" name="Google Shape;42374;g4cdf825f88_0_42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965" name="Shape 42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66" name="Google Shape;42966;g4cdf825f88_0_4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67" name="Google Shape;42967;g4cdf825f88_0_4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500" name="Shape 4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01" name="Google Shape;43501;g4cdf825f88_0_53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502" name="Google Shape;43502;g4cdf825f88_0_53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785" name="Shape 43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86" name="Google Shape;43786;g4cdf825f88_0_5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87" name="Google Shape;43787;g4cdf825f88_0_5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227" name="Shape 44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28" name="Google Shape;44228;g4cdf825f88_0_60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29" name="Google Shape;44229;g4cdf825f88_0_60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593" name="Shape 44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94" name="Google Shape;44594;g4cdf825f88_0_6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95" name="Google Shape;44595;g4cdf825f88_0_6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097" name="Shape 45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98" name="Google Shape;45098;g4cdf825f88_0_69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099" name="Google Shape;45099;g4cdf825f88_0_69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493" name="Shape 45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94" name="Google Shape;45494;g4cdf825f88_0_73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495" name="Google Shape;45495;g4cdf825f88_0_73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930" name="Shape 45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31" name="Google Shape;45931;g4cdf825f88_0_7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932" name="Google Shape;45932;g4cdf825f88_0_7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401" name="Shape 46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02" name="Google Shape;46402;g4cdf825f88_0_82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03" name="Google Shape;46403;g4cdf825f88_0_82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 flipH="1" rot="10800000">
            <a:off x="0" y="-5163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 rot="-5632912">
            <a:off x="846784" y="-446717"/>
            <a:ext cx="3781244" cy="3781244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rot="-6804529">
            <a:off x="243872" y="94565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rot="10530747">
            <a:off x="2940687" y="3660961"/>
            <a:ext cx="2052652" cy="2052652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 flipH="1" rot="10800000">
            <a:off x="8314926" y="-243161"/>
            <a:ext cx="1159049" cy="1166896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 rot="8100000">
            <a:off x="4388086" y="-127600"/>
            <a:ext cx="2393405" cy="2754735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" name="Google Shape;16;p2"/>
          <p:cNvGrpSpPr/>
          <p:nvPr/>
        </p:nvGrpSpPr>
        <p:grpSpPr>
          <a:xfrm flipH="1" rot="10800000">
            <a:off x="-286668" y="1009031"/>
            <a:ext cx="1601995" cy="1604328"/>
            <a:chOff x="4226125" y="3802600"/>
            <a:chExt cx="1046850" cy="1048375"/>
          </a:xfrm>
        </p:grpSpPr>
        <p:sp>
          <p:nvSpPr>
            <p:cNvPr id="17" name="Google Shape;17;p2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" name="Google Shape;606;p2"/>
          <p:cNvSpPr/>
          <p:nvPr/>
        </p:nvSpPr>
        <p:spPr>
          <a:xfrm rot="-9000000">
            <a:off x="5822761" y="1759402"/>
            <a:ext cx="4114352" cy="4735490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" name="Google Shape;607;p2"/>
          <p:cNvSpPr/>
          <p:nvPr/>
        </p:nvSpPr>
        <p:spPr>
          <a:xfrm flipH="1" rot="-1567973">
            <a:off x="-159167" y="3944955"/>
            <a:ext cx="866648" cy="86498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" name="Google Shape;608;p2"/>
          <p:cNvSpPr/>
          <p:nvPr/>
        </p:nvSpPr>
        <p:spPr>
          <a:xfrm rot="-10124005">
            <a:off x="5688792" y="-318656"/>
            <a:ext cx="2128408" cy="244973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2"/>
          <p:cNvSpPr/>
          <p:nvPr/>
        </p:nvSpPr>
        <p:spPr>
          <a:xfrm rot="-6804480">
            <a:off x="53411" y="2209029"/>
            <a:ext cx="2393334" cy="275465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" name="Google Shape;610;p2"/>
          <p:cNvGrpSpPr/>
          <p:nvPr/>
        </p:nvGrpSpPr>
        <p:grpSpPr>
          <a:xfrm flipH="1" rot="-10268004">
            <a:off x="418683" y="3351807"/>
            <a:ext cx="2228348" cy="2396409"/>
            <a:chOff x="238125" y="1915725"/>
            <a:chExt cx="1247150" cy="1376400"/>
          </a:xfrm>
        </p:grpSpPr>
        <p:sp>
          <p:nvSpPr>
            <p:cNvPr id="611" name="Google Shape;611;p2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2"/>
          <p:cNvGrpSpPr/>
          <p:nvPr/>
        </p:nvGrpSpPr>
        <p:grpSpPr>
          <a:xfrm flipH="1" rot="10800000">
            <a:off x="5979824" y="-502969"/>
            <a:ext cx="2049628" cy="2052613"/>
            <a:chOff x="4226125" y="3802600"/>
            <a:chExt cx="1046850" cy="1048375"/>
          </a:xfrm>
        </p:grpSpPr>
        <p:sp>
          <p:nvSpPr>
            <p:cNvPr id="1215" name="Google Shape;1215;p2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4" name="Google Shape;1804;p2"/>
          <p:cNvGrpSpPr/>
          <p:nvPr/>
        </p:nvGrpSpPr>
        <p:grpSpPr>
          <a:xfrm flipH="1" rot="10800000">
            <a:off x="4303958" y="3929591"/>
            <a:ext cx="1516000" cy="1515389"/>
            <a:chOff x="1918200" y="2345575"/>
            <a:chExt cx="681900" cy="681625"/>
          </a:xfrm>
        </p:grpSpPr>
        <p:sp>
          <p:nvSpPr>
            <p:cNvPr id="1805" name="Google Shape;1805;p2"/>
            <p:cNvSpPr/>
            <p:nvPr/>
          </p:nvSpPr>
          <p:spPr>
            <a:xfrm>
              <a:off x="2101200" y="2528575"/>
              <a:ext cx="465275" cy="465275"/>
            </a:xfrm>
            <a:custGeom>
              <a:rect b="b" l="l" r="r" t="t"/>
              <a:pathLst>
                <a:path extrusionOk="0" h="18611" w="18611">
                  <a:moveTo>
                    <a:pt x="18404" y="0"/>
                  </a:moveTo>
                  <a:lnTo>
                    <a:pt x="9616" y="8788"/>
                  </a:lnTo>
                  <a:lnTo>
                    <a:pt x="9564" y="8830"/>
                  </a:lnTo>
                  <a:lnTo>
                    <a:pt x="1" y="18393"/>
                  </a:lnTo>
                  <a:cubicBezTo>
                    <a:pt x="135" y="18486"/>
                    <a:pt x="311" y="18569"/>
                    <a:pt x="435" y="18610"/>
                  </a:cubicBezTo>
                  <a:lnTo>
                    <a:pt x="9957" y="9088"/>
                  </a:lnTo>
                  <a:lnTo>
                    <a:pt x="9999" y="9047"/>
                  </a:lnTo>
                  <a:lnTo>
                    <a:pt x="18611" y="434"/>
                  </a:lnTo>
                  <a:cubicBezTo>
                    <a:pt x="18570" y="300"/>
                    <a:pt x="18487" y="135"/>
                    <a:pt x="18404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2006600" y="2433700"/>
              <a:ext cx="490100" cy="490100"/>
            </a:xfrm>
            <a:custGeom>
              <a:rect b="b" l="l" r="r" t="t"/>
              <a:pathLst>
                <a:path extrusionOk="0" h="19604" w="19604">
                  <a:moveTo>
                    <a:pt x="19252" y="1"/>
                  </a:moveTo>
                  <a:lnTo>
                    <a:pt x="10040" y="9182"/>
                  </a:lnTo>
                  <a:lnTo>
                    <a:pt x="9988" y="9264"/>
                  </a:lnTo>
                  <a:lnTo>
                    <a:pt x="1" y="19262"/>
                  </a:lnTo>
                  <a:cubicBezTo>
                    <a:pt x="83" y="19345"/>
                    <a:pt x="218" y="19479"/>
                    <a:pt x="300" y="19603"/>
                  </a:cubicBezTo>
                  <a:lnTo>
                    <a:pt x="10381" y="9523"/>
                  </a:lnTo>
                  <a:lnTo>
                    <a:pt x="10422" y="9482"/>
                  </a:lnTo>
                  <a:lnTo>
                    <a:pt x="19603" y="311"/>
                  </a:lnTo>
                  <a:cubicBezTo>
                    <a:pt x="19469" y="218"/>
                    <a:pt x="19345" y="94"/>
                    <a:pt x="19252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1923625" y="2351000"/>
              <a:ext cx="408175" cy="408150"/>
            </a:xfrm>
            <a:custGeom>
              <a:rect b="b" l="l" r="r" t="t"/>
              <a:pathLst>
                <a:path extrusionOk="0" h="16326" w="16327">
                  <a:moveTo>
                    <a:pt x="15768" y="0"/>
                  </a:moveTo>
                  <a:lnTo>
                    <a:pt x="8313" y="7444"/>
                  </a:lnTo>
                  <a:lnTo>
                    <a:pt x="8231" y="7496"/>
                  </a:lnTo>
                  <a:lnTo>
                    <a:pt x="1" y="15767"/>
                  </a:lnTo>
                  <a:cubicBezTo>
                    <a:pt x="42" y="15933"/>
                    <a:pt x="42" y="16150"/>
                    <a:pt x="84" y="16326"/>
                  </a:cubicBezTo>
                  <a:lnTo>
                    <a:pt x="8613" y="7796"/>
                  </a:lnTo>
                  <a:lnTo>
                    <a:pt x="8706" y="7703"/>
                  </a:lnTo>
                  <a:lnTo>
                    <a:pt x="16326" y="83"/>
                  </a:lnTo>
                  <a:cubicBezTo>
                    <a:pt x="16150" y="42"/>
                    <a:pt x="15944" y="42"/>
                    <a:pt x="15768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1934500" y="2361600"/>
              <a:ext cx="219725" cy="219725"/>
            </a:xfrm>
            <a:custGeom>
              <a:rect b="b" l="l" r="r" t="t"/>
              <a:pathLst>
                <a:path extrusionOk="0" h="8789" w="8789">
                  <a:moveTo>
                    <a:pt x="8788" y="0"/>
                  </a:moveTo>
                  <a:cubicBezTo>
                    <a:pt x="8437" y="135"/>
                    <a:pt x="8095" y="259"/>
                    <a:pt x="7754" y="434"/>
                  </a:cubicBezTo>
                  <a:lnTo>
                    <a:pt x="4477" y="3660"/>
                  </a:lnTo>
                  <a:lnTo>
                    <a:pt x="4435" y="3712"/>
                  </a:lnTo>
                  <a:lnTo>
                    <a:pt x="424" y="7754"/>
                  </a:lnTo>
                  <a:cubicBezTo>
                    <a:pt x="259" y="8106"/>
                    <a:pt x="124" y="8447"/>
                    <a:pt x="0" y="8788"/>
                  </a:cubicBezTo>
                  <a:lnTo>
                    <a:pt x="4818" y="4012"/>
                  </a:lnTo>
                  <a:lnTo>
                    <a:pt x="4859" y="3919"/>
                  </a:lnTo>
                  <a:lnTo>
                    <a:pt x="8788" y="0"/>
                  </a:ln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2486850" y="2914200"/>
              <a:ext cx="25875" cy="25875"/>
            </a:xfrm>
            <a:custGeom>
              <a:rect b="b" l="l" r="r" t="t"/>
              <a:pathLst>
                <a:path extrusionOk="0" h="1035" w="1035">
                  <a:moveTo>
                    <a:pt x="1034" y="1"/>
                  </a:moveTo>
                  <a:cubicBezTo>
                    <a:pt x="1034" y="1"/>
                    <a:pt x="993" y="1"/>
                    <a:pt x="993" y="42"/>
                  </a:cubicBezTo>
                  <a:lnTo>
                    <a:pt x="1034" y="1"/>
                  </a:lnTo>
                  <a:close/>
                  <a:moveTo>
                    <a:pt x="952" y="84"/>
                  </a:moveTo>
                  <a:lnTo>
                    <a:pt x="859" y="166"/>
                  </a:lnTo>
                  <a:cubicBezTo>
                    <a:pt x="910" y="125"/>
                    <a:pt x="910" y="125"/>
                    <a:pt x="952" y="84"/>
                  </a:cubicBezTo>
                  <a:close/>
                  <a:moveTo>
                    <a:pt x="859" y="166"/>
                  </a:moveTo>
                  <a:lnTo>
                    <a:pt x="1" y="1035"/>
                  </a:lnTo>
                  <a:cubicBezTo>
                    <a:pt x="300" y="776"/>
                    <a:pt x="600" y="477"/>
                    <a:pt x="859" y="166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2320900" y="2748275"/>
              <a:ext cx="273750" cy="273475"/>
            </a:xfrm>
            <a:custGeom>
              <a:rect b="b" l="l" r="r" t="t"/>
              <a:pathLst>
                <a:path extrusionOk="0" h="10939" w="10950">
                  <a:moveTo>
                    <a:pt x="10950" y="0"/>
                  </a:moveTo>
                  <a:lnTo>
                    <a:pt x="5946" y="4994"/>
                  </a:lnTo>
                  <a:lnTo>
                    <a:pt x="5904" y="5046"/>
                  </a:lnTo>
                  <a:lnTo>
                    <a:pt x="1" y="10939"/>
                  </a:lnTo>
                  <a:cubicBezTo>
                    <a:pt x="311" y="10856"/>
                    <a:pt x="570" y="10815"/>
                    <a:pt x="869" y="10732"/>
                  </a:cubicBezTo>
                  <a:lnTo>
                    <a:pt x="6163" y="5428"/>
                  </a:lnTo>
                  <a:lnTo>
                    <a:pt x="6204" y="5387"/>
                  </a:lnTo>
                  <a:lnTo>
                    <a:pt x="10733" y="858"/>
                  </a:lnTo>
                  <a:cubicBezTo>
                    <a:pt x="10815" y="559"/>
                    <a:pt x="10857" y="300"/>
                    <a:pt x="10950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941975" y="2369075"/>
              <a:ext cx="453400" cy="453650"/>
            </a:xfrm>
            <a:custGeom>
              <a:rect b="b" l="l" r="r" t="t"/>
              <a:pathLst>
                <a:path extrusionOk="0" h="18146" w="18136">
                  <a:moveTo>
                    <a:pt x="17660" y="1"/>
                  </a:moveTo>
                  <a:lnTo>
                    <a:pt x="9306" y="8365"/>
                  </a:lnTo>
                  <a:lnTo>
                    <a:pt x="9265" y="8407"/>
                  </a:lnTo>
                  <a:lnTo>
                    <a:pt x="1" y="17670"/>
                  </a:lnTo>
                  <a:cubicBezTo>
                    <a:pt x="42" y="17836"/>
                    <a:pt x="125" y="17970"/>
                    <a:pt x="166" y="18146"/>
                  </a:cubicBezTo>
                  <a:lnTo>
                    <a:pt x="9523" y="8789"/>
                  </a:lnTo>
                  <a:lnTo>
                    <a:pt x="9606" y="8748"/>
                  </a:lnTo>
                  <a:lnTo>
                    <a:pt x="18136" y="177"/>
                  </a:lnTo>
                  <a:cubicBezTo>
                    <a:pt x="17960" y="135"/>
                    <a:pt x="17836" y="53"/>
                    <a:pt x="17660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918200" y="2345575"/>
              <a:ext cx="337075" cy="337075"/>
            </a:xfrm>
            <a:custGeom>
              <a:rect b="b" l="l" r="r" t="t"/>
              <a:pathLst>
                <a:path extrusionOk="0" h="13483" w="13483">
                  <a:moveTo>
                    <a:pt x="13483" y="0"/>
                  </a:moveTo>
                  <a:cubicBezTo>
                    <a:pt x="13224" y="0"/>
                    <a:pt x="13007" y="0"/>
                    <a:pt x="12749" y="41"/>
                  </a:cubicBezTo>
                  <a:lnTo>
                    <a:pt x="6897" y="5945"/>
                  </a:lnTo>
                  <a:lnTo>
                    <a:pt x="6804" y="5986"/>
                  </a:lnTo>
                  <a:lnTo>
                    <a:pt x="42" y="12748"/>
                  </a:lnTo>
                  <a:cubicBezTo>
                    <a:pt x="42" y="13007"/>
                    <a:pt x="1" y="13224"/>
                    <a:pt x="1" y="13482"/>
                  </a:cubicBezTo>
                  <a:lnTo>
                    <a:pt x="7114" y="6369"/>
                  </a:lnTo>
                  <a:lnTo>
                    <a:pt x="7155" y="6328"/>
                  </a:lnTo>
                  <a:lnTo>
                    <a:pt x="13483" y="0"/>
                  </a:ln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2049500" y="2476875"/>
              <a:ext cx="485975" cy="485700"/>
            </a:xfrm>
            <a:custGeom>
              <a:rect b="b" l="l" r="r" t="t"/>
              <a:pathLst>
                <a:path extrusionOk="0" h="19428" w="19439">
                  <a:moveTo>
                    <a:pt x="19128" y="0"/>
                  </a:moveTo>
                  <a:lnTo>
                    <a:pt x="10040" y="9088"/>
                  </a:lnTo>
                  <a:lnTo>
                    <a:pt x="9999" y="9181"/>
                  </a:lnTo>
                  <a:lnTo>
                    <a:pt x="1" y="19127"/>
                  </a:lnTo>
                  <a:cubicBezTo>
                    <a:pt x="135" y="19262"/>
                    <a:pt x="259" y="19345"/>
                    <a:pt x="394" y="19427"/>
                  </a:cubicBezTo>
                  <a:lnTo>
                    <a:pt x="10299" y="9564"/>
                  </a:lnTo>
                  <a:lnTo>
                    <a:pt x="10340" y="9481"/>
                  </a:lnTo>
                  <a:lnTo>
                    <a:pt x="19438" y="393"/>
                  </a:lnTo>
                  <a:cubicBezTo>
                    <a:pt x="19345" y="259"/>
                    <a:pt x="19263" y="135"/>
                    <a:pt x="19128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1969900" y="2397250"/>
              <a:ext cx="480275" cy="480275"/>
            </a:xfrm>
            <a:custGeom>
              <a:rect b="b" l="l" r="r" t="t"/>
              <a:pathLst>
                <a:path extrusionOk="0" h="19211" w="19211">
                  <a:moveTo>
                    <a:pt x="18786" y="1"/>
                  </a:moveTo>
                  <a:lnTo>
                    <a:pt x="9864" y="8913"/>
                  </a:lnTo>
                  <a:lnTo>
                    <a:pt x="9823" y="8954"/>
                  </a:lnTo>
                  <a:lnTo>
                    <a:pt x="0" y="18777"/>
                  </a:lnTo>
                  <a:cubicBezTo>
                    <a:pt x="83" y="18911"/>
                    <a:pt x="176" y="19035"/>
                    <a:pt x="259" y="19211"/>
                  </a:cubicBezTo>
                  <a:lnTo>
                    <a:pt x="10081" y="9347"/>
                  </a:lnTo>
                  <a:lnTo>
                    <a:pt x="10164" y="9306"/>
                  </a:lnTo>
                  <a:lnTo>
                    <a:pt x="19210" y="259"/>
                  </a:lnTo>
                  <a:cubicBezTo>
                    <a:pt x="19045" y="166"/>
                    <a:pt x="18911" y="84"/>
                    <a:pt x="18786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2160650" y="2587750"/>
              <a:ext cx="428575" cy="428850"/>
            </a:xfrm>
            <a:custGeom>
              <a:rect b="b" l="l" r="r" t="t"/>
              <a:pathLst>
                <a:path extrusionOk="0" h="17154" w="17143">
                  <a:moveTo>
                    <a:pt x="17008" y="1"/>
                  </a:moveTo>
                  <a:lnTo>
                    <a:pt x="8996" y="8013"/>
                  </a:lnTo>
                  <a:lnTo>
                    <a:pt x="8913" y="8107"/>
                  </a:lnTo>
                  <a:lnTo>
                    <a:pt x="1" y="17019"/>
                  </a:lnTo>
                  <a:cubicBezTo>
                    <a:pt x="207" y="17060"/>
                    <a:pt x="383" y="17101"/>
                    <a:pt x="559" y="17153"/>
                  </a:cubicBezTo>
                  <a:lnTo>
                    <a:pt x="9213" y="8489"/>
                  </a:lnTo>
                  <a:lnTo>
                    <a:pt x="9254" y="8448"/>
                  </a:lnTo>
                  <a:lnTo>
                    <a:pt x="17143" y="559"/>
                  </a:lnTo>
                  <a:cubicBezTo>
                    <a:pt x="17101" y="394"/>
                    <a:pt x="17060" y="218"/>
                    <a:pt x="17008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2231725" y="2658825"/>
              <a:ext cx="368375" cy="368375"/>
            </a:xfrm>
            <a:custGeom>
              <a:rect b="b" l="l" r="r" t="t"/>
              <a:pathLst>
                <a:path extrusionOk="0" h="14735" w="14735">
                  <a:moveTo>
                    <a:pt x="14682" y="1"/>
                  </a:moveTo>
                  <a:lnTo>
                    <a:pt x="7755" y="6938"/>
                  </a:lnTo>
                  <a:lnTo>
                    <a:pt x="7703" y="6980"/>
                  </a:lnTo>
                  <a:lnTo>
                    <a:pt x="1" y="14693"/>
                  </a:lnTo>
                  <a:cubicBezTo>
                    <a:pt x="208" y="14693"/>
                    <a:pt x="425" y="14734"/>
                    <a:pt x="642" y="14734"/>
                  </a:cubicBezTo>
                  <a:lnTo>
                    <a:pt x="8055" y="7331"/>
                  </a:lnTo>
                  <a:lnTo>
                    <a:pt x="8096" y="7280"/>
                  </a:lnTo>
                  <a:lnTo>
                    <a:pt x="8179" y="7197"/>
                  </a:lnTo>
                  <a:lnTo>
                    <a:pt x="14734" y="652"/>
                  </a:lnTo>
                  <a:cubicBezTo>
                    <a:pt x="14734" y="435"/>
                    <a:pt x="14682" y="218"/>
                    <a:pt x="14682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7" name="Google Shape;1817;p2"/>
          <p:cNvSpPr/>
          <p:nvPr/>
        </p:nvSpPr>
        <p:spPr>
          <a:xfrm flipH="1" rot="4933568">
            <a:off x="2439170" y="636809"/>
            <a:ext cx="818176" cy="1820071"/>
          </a:xfrm>
          <a:custGeom>
            <a:rect b="b" l="l" r="r" t="t"/>
            <a:pathLst>
              <a:path extrusionOk="0" h="33168" w="14910">
                <a:moveTo>
                  <a:pt x="693" y="0"/>
                </a:moveTo>
                <a:lnTo>
                  <a:pt x="0" y="300"/>
                </a:lnTo>
                <a:lnTo>
                  <a:pt x="14216" y="33168"/>
                </a:lnTo>
                <a:lnTo>
                  <a:pt x="14909" y="32868"/>
                </a:lnTo>
                <a:lnTo>
                  <a:pt x="693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8" name="Google Shape;1818;p2"/>
          <p:cNvSpPr/>
          <p:nvPr/>
        </p:nvSpPr>
        <p:spPr>
          <a:xfrm flipH="1" rot="7283557">
            <a:off x="4817367" y="593377"/>
            <a:ext cx="320387" cy="404924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9" name="Google Shape;1819;p2"/>
          <p:cNvSpPr/>
          <p:nvPr/>
        </p:nvSpPr>
        <p:spPr>
          <a:xfrm flipH="1" rot="9356510">
            <a:off x="3196297" y="-126166"/>
            <a:ext cx="1292703" cy="1290223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2"/>
          <p:cNvSpPr/>
          <p:nvPr/>
        </p:nvSpPr>
        <p:spPr>
          <a:xfrm flipH="1" rot="10800000">
            <a:off x="8377348" y="1222976"/>
            <a:ext cx="535763" cy="647703"/>
          </a:xfrm>
          <a:custGeom>
            <a:rect b="b" l="l" r="r" t="t"/>
            <a:pathLst>
              <a:path extrusionOk="0" h="13800" w="11415">
                <a:moveTo>
                  <a:pt x="3481" y="0"/>
                </a:moveTo>
                <a:cubicBezTo>
                  <a:pt x="2471" y="0"/>
                  <a:pt x="1476" y="613"/>
                  <a:pt x="859" y="1538"/>
                </a:cubicBezTo>
                <a:cubicBezTo>
                  <a:pt x="0" y="2872"/>
                  <a:pt x="776" y="3771"/>
                  <a:pt x="1675" y="4805"/>
                </a:cubicBezTo>
                <a:cubicBezTo>
                  <a:pt x="2234" y="5498"/>
                  <a:pt x="3443" y="6790"/>
                  <a:pt x="2709" y="7442"/>
                </a:cubicBezTo>
                <a:cubicBezTo>
                  <a:pt x="2110" y="7907"/>
                  <a:pt x="983" y="7866"/>
                  <a:pt x="1117" y="8941"/>
                </a:cubicBezTo>
                <a:cubicBezTo>
                  <a:pt x="1200" y="9716"/>
                  <a:pt x="2585" y="10802"/>
                  <a:pt x="3102" y="11319"/>
                </a:cubicBezTo>
                <a:cubicBezTo>
                  <a:pt x="3826" y="12042"/>
                  <a:pt x="5664" y="13799"/>
                  <a:pt x="6925" y="13799"/>
                </a:cubicBezTo>
                <a:cubicBezTo>
                  <a:pt x="7466" y="13799"/>
                  <a:pt x="7900" y="13477"/>
                  <a:pt x="8096" y="12611"/>
                </a:cubicBezTo>
                <a:cubicBezTo>
                  <a:pt x="8313" y="11660"/>
                  <a:pt x="8137" y="11009"/>
                  <a:pt x="9088" y="10326"/>
                </a:cubicBezTo>
                <a:cubicBezTo>
                  <a:pt x="10081" y="9633"/>
                  <a:pt x="11156" y="9768"/>
                  <a:pt x="11239" y="8217"/>
                </a:cubicBezTo>
                <a:cubicBezTo>
                  <a:pt x="11415" y="5457"/>
                  <a:pt x="7186" y="5498"/>
                  <a:pt x="6369" y="3306"/>
                </a:cubicBezTo>
                <a:cubicBezTo>
                  <a:pt x="5987" y="2313"/>
                  <a:pt x="6069" y="1362"/>
                  <a:pt x="5077" y="587"/>
                </a:cubicBezTo>
                <a:cubicBezTo>
                  <a:pt x="4579" y="180"/>
                  <a:pt x="4028" y="0"/>
                  <a:pt x="3481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21" name="Google Shape;1821;p2"/>
          <p:cNvGrpSpPr/>
          <p:nvPr/>
        </p:nvGrpSpPr>
        <p:grpSpPr>
          <a:xfrm flipH="1" rot="10800000">
            <a:off x="7036866" y="2302514"/>
            <a:ext cx="982277" cy="981881"/>
            <a:chOff x="1918200" y="2345575"/>
            <a:chExt cx="681900" cy="681625"/>
          </a:xfrm>
        </p:grpSpPr>
        <p:sp>
          <p:nvSpPr>
            <p:cNvPr id="1822" name="Google Shape;1822;p2"/>
            <p:cNvSpPr/>
            <p:nvPr/>
          </p:nvSpPr>
          <p:spPr>
            <a:xfrm>
              <a:off x="2101200" y="2528575"/>
              <a:ext cx="465275" cy="465275"/>
            </a:xfrm>
            <a:custGeom>
              <a:rect b="b" l="l" r="r" t="t"/>
              <a:pathLst>
                <a:path extrusionOk="0" h="18611" w="18611">
                  <a:moveTo>
                    <a:pt x="18404" y="0"/>
                  </a:moveTo>
                  <a:lnTo>
                    <a:pt x="9616" y="8788"/>
                  </a:lnTo>
                  <a:lnTo>
                    <a:pt x="9564" y="8830"/>
                  </a:lnTo>
                  <a:lnTo>
                    <a:pt x="1" y="18393"/>
                  </a:lnTo>
                  <a:cubicBezTo>
                    <a:pt x="135" y="18486"/>
                    <a:pt x="311" y="18569"/>
                    <a:pt x="435" y="18610"/>
                  </a:cubicBezTo>
                  <a:lnTo>
                    <a:pt x="9957" y="9088"/>
                  </a:lnTo>
                  <a:lnTo>
                    <a:pt x="9999" y="9047"/>
                  </a:lnTo>
                  <a:lnTo>
                    <a:pt x="18611" y="434"/>
                  </a:lnTo>
                  <a:cubicBezTo>
                    <a:pt x="18570" y="300"/>
                    <a:pt x="18487" y="135"/>
                    <a:pt x="18404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2006600" y="2433700"/>
              <a:ext cx="490100" cy="490100"/>
            </a:xfrm>
            <a:custGeom>
              <a:rect b="b" l="l" r="r" t="t"/>
              <a:pathLst>
                <a:path extrusionOk="0" h="19604" w="19604">
                  <a:moveTo>
                    <a:pt x="19252" y="1"/>
                  </a:moveTo>
                  <a:lnTo>
                    <a:pt x="10040" y="9182"/>
                  </a:lnTo>
                  <a:lnTo>
                    <a:pt x="9988" y="9264"/>
                  </a:lnTo>
                  <a:lnTo>
                    <a:pt x="1" y="19262"/>
                  </a:lnTo>
                  <a:cubicBezTo>
                    <a:pt x="83" y="19345"/>
                    <a:pt x="218" y="19479"/>
                    <a:pt x="300" y="19603"/>
                  </a:cubicBezTo>
                  <a:lnTo>
                    <a:pt x="10381" y="9523"/>
                  </a:lnTo>
                  <a:lnTo>
                    <a:pt x="10422" y="9482"/>
                  </a:lnTo>
                  <a:lnTo>
                    <a:pt x="19603" y="311"/>
                  </a:lnTo>
                  <a:cubicBezTo>
                    <a:pt x="19469" y="218"/>
                    <a:pt x="19345" y="94"/>
                    <a:pt x="19252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1923625" y="2351000"/>
              <a:ext cx="408175" cy="408150"/>
            </a:xfrm>
            <a:custGeom>
              <a:rect b="b" l="l" r="r" t="t"/>
              <a:pathLst>
                <a:path extrusionOk="0" h="16326" w="16327">
                  <a:moveTo>
                    <a:pt x="15768" y="0"/>
                  </a:moveTo>
                  <a:lnTo>
                    <a:pt x="8313" y="7444"/>
                  </a:lnTo>
                  <a:lnTo>
                    <a:pt x="8231" y="7496"/>
                  </a:lnTo>
                  <a:lnTo>
                    <a:pt x="1" y="15767"/>
                  </a:lnTo>
                  <a:cubicBezTo>
                    <a:pt x="42" y="15933"/>
                    <a:pt x="42" y="16150"/>
                    <a:pt x="84" y="16326"/>
                  </a:cubicBezTo>
                  <a:lnTo>
                    <a:pt x="8613" y="7796"/>
                  </a:lnTo>
                  <a:lnTo>
                    <a:pt x="8706" y="7703"/>
                  </a:lnTo>
                  <a:lnTo>
                    <a:pt x="16326" y="83"/>
                  </a:lnTo>
                  <a:cubicBezTo>
                    <a:pt x="16150" y="42"/>
                    <a:pt x="15944" y="42"/>
                    <a:pt x="15768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1934500" y="2361600"/>
              <a:ext cx="219725" cy="219725"/>
            </a:xfrm>
            <a:custGeom>
              <a:rect b="b" l="l" r="r" t="t"/>
              <a:pathLst>
                <a:path extrusionOk="0" h="8789" w="8789">
                  <a:moveTo>
                    <a:pt x="8788" y="0"/>
                  </a:moveTo>
                  <a:cubicBezTo>
                    <a:pt x="8437" y="135"/>
                    <a:pt x="8095" y="259"/>
                    <a:pt x="7754" y="434"/>
                  </a:cubicBezTo>
                  <a:lnTo>
                    <a:pt x="4477" y="3660"/>
                  </a:lnTo>
                  <a:lnTo>
                    <a:pt x="4435" y="3712"/>
                  </a:lnTo>
                  <a:lnTo>
                    <a:pt x="424" y="7754"/>
                  </a:lnTo>
                  <a:cubicBezTo>
                    <a:pt x="259" y="8106"/>
                    <a:pt x="124" y="8447"/>
                    <a:pt x="0" y="8788"/>
                  </a:cubicBezTo>
                  <a:lnTo>
                    <a:pt x="4818" y="4012"/>
                  </a:lnTo>
                  <a:lnTo>
                    <a:pt x="4859" y="3919"/>
                  </a:lnTo>
                  <a:lnTo>
                    <a:pt x="8788" y="0"/>
                  </a:ln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2486850" y="2914200"/>
              <a:ext cx="25875" cy="25875"/>
            </a:xfrm>
            <a:custGeom>
              <a:rect b="b" l="l" r="r" t="t"/>
              <a:pathLst>
                <a:path extrusionOk="0" h="1035" w="1035">
                  <a:moveTo>
                    <a:pt x="1034" y="1"/>
                  </a:moveTo>
                  <a:cubicBezTo>
                    <a:pt x="1034" y="1"/>
                    <a:pt x="993" y="1"/>
                    <a:pt x="993" y="42"/>
                  </a:cubicBezTo>
                  <a:lnTo>
                    <a:pt x="1034" y="1"/>
                  </a:lnTo>
                  <a:close/>
                  <a:moveTo>
                    <a:pt x="952" y="84"/>
                  </a:moveTo>
                  <a:lnTo>
                    <a:pt x="859" y="166"/>
                  </a:lnTo>
                  <a:cubicBezTo>
                    <a:pt x="910" y="125"/>
                    <a:pt x="910" y="125"/>
                    <a:pt x="952" y="84"/>
                  </a:cubicBezTo>
                  <a:close/>
                  <a:moveTo>
                    <a:pt x="859" y="166"/>
                  </a:moveTo>
                  <a:lnTo>
                    <a:pt x="1" y="1035"/>
                  </a:lnTo>
                  <a:cubicBezTo>
                    <a:pt x="300" y="776"/>
                    <a:pt x="600" y="477"/>
                    <a:pt x="859" y="166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2320900" y="2748275"/>
              <a:ext cx="273750" cy="273475"/>
            </a:xfrm>
            <a:custGeom>
              <a:rect b="b" l="l" r="r" t="t"/>
              <a:pathLst>
                <a:path extrusionOk="0" h="10939" w="10950">
                  <a:moveTo>
                    <a:pt x="10950" y="0"/>
                  </a:moveTo>
                  <a:lnTo>
                    <a:pt x="5946" y="4994"/>
                  </a:lnTo>
                  <a:lnTo>
                    <a:pt x="5904" y="5046"/>
                  </a:lnTo>
                  <a:lnTo>
                    <a:pt x="1" y="10939"/>
                  </a:lnTo>
                  <a:cubicBezTo>
                    <a:pt x="311" y="10856"/>
                    <a:pt x="570" y="10815"/>
                    <a:pt x="869" y="10732"/>
                  </a:cubicBezTo>
                  <a:lnTo>
                    <a:pt x="6163" y="5428"/>
                  </a:lnTo>
                  <a:lnTo>
                    <a:pt x="6204" y="5387"/>
                  </a:lnTo>
                  <a:lnTo>
                    <a:pt x="10733" y="858"/>
                  </a:lnTo>
                  <a:cubicBezTo>
                    <a:pt x="10815" y="559"/>
                    <a:pt x="10857" y="300"/>
                    <a:pt x="10950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1941975" y="2369075"/>
              <a:ext cx="453400" cy="453650"/>
            </a:xfrm>
            <a:custGeom>
              <a:rect b="b" l="l" r="r" t="t"/>
              <a:pathLst>
                <a:path extrusionOk="0" h="18146" w="18136">
                  <a:moveTo>
                    <a:pt x="17660" y="1"/>
                  </a:moveTo>
                  <a:lnTo>
                    <a:pt x="9306" y="8365"/>
                  </a:lnTo>
                  <a:lnTo>
                    <a:pt x="9265" y="8407"/>
                  </a:lnTo>
                  <a:lnTo>
                    <a:pt x="1" y="17670"/>
                  </a:lnTo>
                  <a:cubicBezTo>
                    <a:pt x="42" y="17836"/>
                    <a:pt x="125" y="17970"/>
                    <a:pt x="166" y="18146"/>
                  </a:cubicBezTo>
                  <a:lnTo>
                    <a:pt x="9523" y="8789"/>
                  </a:lnTo>
                  <a:lnTo>
                    <a:pt x="9606" y="8748"/>
                  </a:lnTo>
                  <a:lnTo>
                    <a:pt x="18136" y="177"/>
                  </a:lnTo>
                  <a:cubicBezTo>
                    <a:pt x="17960" y="135"/>
                    <a:pt x="17836" y="53"/>
                    <a:pt x="17660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1918200" y="2345575"/>
              <a:ext cx="337075" cy="337075"/>
            </a:xfrm>
            <a:custGeom>
              <a:rect b="b" l="l" r="r" t="t"/>
              <a:pathLst>
                <a:path extrusionOk="0" h="13483" w="13483">
                  <a:moveTo>
                    <a:pt x="13483" y="0"/>
                  </a:moveTo>
                  <a:cubicBezTo>
                    <a:pt x="13224" y="0"/>
                    <a:pt x="13007" y="0"/>
                    <a:pt x="12749" y="41"/>
                  </a:cubicBezTo>
                  <a:lnTo>
                    <a:pt x="6897" y="5945"/>
                  </a:lnTo>
                  <a:lnTo>
                    <a:pt x="6804" y="5986"/>
                  </a:lnTo>
                  <a:lnTo>
                    <a:pt x="42" y="12748"/>
                  </a:lnTo>
                  <a:cubicBezTo>
                    <a:pt x="42" y="13007"/>
                    <a:pt x="1" y="13224"/>
                    <a:pt x="1" y="13482"/>
                  </a:cubicBezTo>
                  <a:lnTo>
                    <a:pt x="7114" y="6369"/>
                  </a:lnTo>
                  <a:lnTo>
                    <a:pt x="7155" y="6328"/>
                  </a:lnTo>
                  <a:lnTo>
                    <a:pt x="13483" y="0"/>
                  </a:ln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2049500" y="2476875"/>
              <a:ext cx="485975" cy="485700"/>
            </a:xfrm>
            <a:custGeom>
              <a:rect b="b" l="l" r="r" t="t"/>
              <a:pathLst>
                <a:path extrusionOk="0" h="19428" w="19439">
                  <a:moveTo>
                    <a:pt x="19128" y="0"/>
                  </a:moveTo>
                  <a:lnTo>
                    <a:pt x="10040" y="9088"/>
                  </a:lnTo>
                  <a:lnTo>
                    <a:pt x="9999" y="9181"/>
                  </a:lnTo>
                  <a:lnTo>
                    <a:pt x="1" y="19127"/>
                  </a:lnTo>
                  <a:cubicBezTo>
                    <a:pt x="135" y="19262"/>
                    <a:pt x="259" y="19345"/>
                    <a:pt x="394" y="19427"/>
                  </a:cubicBezTo>
                  <a:lnTo>
                    <a:pt x="10299" y="9564"/>
                  </a:lnTo>
                  <a:lnTo>
                    <a:pt x="10340" y="9481"/>
                  </a:lnTo>
                  <a:lnTo>
                    <a:pt x="19438" y="393"/>
                  </a:lnTo>
                  <a:cubicBezTo>
                    <a:pt x="19345" y="259"/>
                    <a:pt x="19263" y="135"/>
                    <a:pt x="19128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969900" y="2397250"/>
              <a:ext cx="480275" cy="480275"/>
            </a:xfrm>
            <a:custGeom>
              <a:rect b="b" l="l" r="r" t="t"/>
              <a:pathLst>
                <a:path extrusionOk="0" h="19211" w="19211">
                  <a:moveTo>
                    <a:pt x="18786" y="1"/>
                  </a:moveTo>
                  <a:lnTo>
                    <a:pt x="9864" y="8913"/>
                  </a:lnTo>
                  <a:lnTo>
                    <a:pt x="9823" y="8954"/>
                  </a:lnTo>
                  <a:lnTo>
                    <a:pt x="0" y="18777"/>
                  </a:lnTo>
                  <a:cubicBezTo>
                    <a:pt x="83" y="18911"/>
                    <a:pt x="176" y="19035"/>
                    <a:pt x="259" y="19211"/>
                  </a:cubicBezTo>
                  <a:lnTo>
                    <a:pt x="10081" y="9347"/>
                  </a:lnTo>
                  <a:lnTo>
                    <a:pt x="10164" y="9306"/>
                  </a:lnTo>
                  <a:lnTo>
                    <a:pt x="19210" y="259"/>
                  </a:lnTo>
                  <a:cubicBezTo>
                    <a:pt x="19045" y="166"/>
                    <a:pt x="18911" y="84"/>
                    <a:pt x="18786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2160650" y="2587750"/>
              <a:ext cx="428575" cy="428850"/>
            </a:xfrm>
            <a:custGeom>
              <a:rect b="b" l="l" r="r" t="t"/>
              <a:pathLst>
                <a:path extrusionOk="0" h="17154" w="17143">
                  <a:moveTo>
                    <a:pt x="17008" y="1"/>
                  </a:moveTo>
                  <a:lnTo>
                    <a:pt x="8996" y="8013"/>
                  </a:lnTo>
                  <a:lnTo>
                    <a:pt x="8913" y="8107"/>
                  </a:lnTo>
                  <a:lnTo>
                    <a:pt x="1" y="17019"/>
                  </a:lnTo>
                  <a:cubicBezTo>
                    <a:pt x="207" y="17060"/>
                    <a:pt x="383" y="17101"/>
                    <a:pt x="559" y="17153"/>
                  </a:cubicBezTo>
                  <a:lnTo>
                    <a:pt x="9213" y="8489"/>
                  </a:lnTo>
                  <a:lnTo>
                    <a:pt x="9254" y="8448"/>
                  </a:lnTo>
                  <a:lnTo>
                    <a:pt x="17143" y="559"/>
                  </a:lnTo>
                  <a:cubicBezTo>
                    <a:pt x="17101" y="394"/>
                    <a:pt x="17060" y="218"/>
                    <a:pt x="17008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2231725" y="2658825"/>
              <a:ext cx="368375" cy="368375"/>
            </a:xfrm>
            <a:custGeom>
              <a:rect b="b" l="l" r="r" t="t"/>
              <a:pathLst>
                <a:path extrusionOk="0" h="14735" w="14735">
                  <a:moveTo>
                    <a:pt x="14682" y="1"/>
                  </a:moveTo>
                  <a:lnTo>
                    <a:pt x="7755" y="6938"/>
                  </a:lnTo>
                  <a:lnTo>
                    <a:pt x="7703" y="6980"/>
                  </a:lnTo>
                  <a:lnTo>
                    <a:pt x="1" y="14693"/>
                  </a:lnTo>
                  <a:cubicBezTo>
                    <a:pt x="208" y="14693"/>
                    <a:pt x="425" y="14734"/>
                    <a:pt x="642" y="14734"/>
                  </a:cubicBezTo>
                  <a:lnTo>
                    <a:pt x="8055" y="7331"/>
                  </a:lnTo>
                  <a:lnTo>
                    <a:pt x="8096" y="7280"/>
                  </a:lnTo>
                  <a:lnTo>
                    <a:pt x="8179" y="7197"/>
                  </a:lnTo>
                  <a:lnTo>
                    <a:pt x="14734" y="652"/>
                  </a:lnTo>
                  <a:cubicBezTo>
                    <a:pt x="14734" y="435"/>
                    <a:pt x="14682" y="218"/>
                    <a:pt x="14682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4" name="Google Shape;1834;p2"/>
          <p:cNvSpPr/>
          <p:nvPr/>
        </p:nvSpPr>
        <p:spPr>
          <a:xfrm flipH="1" rot="7528234">
            <a:off x="2805837" y="3884917"/>
            <a:ext cx="332855" cy="420667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5" name="Google Shape;1835;p2"/>
          <p:cNvSpPr/>
          <p:nvPr/>
        </p:nvSpPr>
        <p:spPr>
          <a:xfrm rot="-6804529">
            <a:off x="7594897" y="420514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6" name="Google Shape;1836;p2"/>
          <p:cNvSpPr/>
          <p:nvPr/>
        </p:nvSpPr>
        <p:spPr>
          <a:xfrm flipH="1" rot="-440722">
            <a:off x="8713599" y="3018474"/>
            <a:ext cx="296214" cy="295651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2"/>
          <p:cNvSpPr txBox="1"/>
          <p:nvPr>
            <p:ph type="ctrTitle"/>
          </p:nvPr>
        </p:nvSpPr>
        <p:spPr>
          <a:xfrm>
            <a:off x="464100" y="2349238"/>
            <a:ext cx="8520600" cy="67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1838" name="Shape 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9" name="Google Shape;1839;p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3"/>
          <p:cNvSpPr/>
          <p:nvPr/>
        </p:nvSpPr>
        <p:spPr>
          <a:xfrm flipH="1" rot="-5167088">
            <a:off x="846784" y="1803810"/>
            <a:ext cx="3781244" cy="3781244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3"/>
          <p:cNvSpPr/>
          <p:nvPr/>
        </p:nvSpPr>
        <p:spPr>
          <a:xfrm flipH="1" rot="-3995471">
            <a:off x="243872" y="407948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3"/>
          <p:cNvSpPr/>
          <p:nvPr/>
        </p:nvSpPr>
        <p:spPr>
          <a:xfrm flipH="1" rot="269253">
            <a:off x="2940687" y="-575275"/>
            <a:ext cx="2052652" cy="2052652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3"/>
          <p:cNvSpPr/>
          <p:nvPr/>
        </p:nvSpPr>
        <p:spPr>
          <a:xfrm>
            <a:off x="8314926" y="4214603"/>
            <a:ext cx="1159049" cy="1166896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3"/>
          <p:cNvSpPr/>
          <p:nvPr/>
        </p:nvSpPr>
        <p:spPr>
          <a:xfrm flipH="1" rot="2700000">
            <a:off x="4388086" y="2511203"/>
            <a:ext cx="2393405" cy="2754735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45" name="Google Shape;1845;p3"/>
          <p:cNvGrpSpPr/>
          <p:nvPr/>
        </p:nvGrpSpPr>
        <p:grpSpPr>
          <a:xfrm>
            <a:off x="-286668" y="2524979"/>
            <a:ext cx="1601995" cy="1604328"/>
            <a:chOff x="4226125" y="3802600"/>
            <a:chExt cx="1046850" cy="1048375"/>
          </a:xfrm>
        </p:grpSpPr>
        <p:sp>
          <p:nvSpPr>
            <p:cNvPr id="1846" name="Google Shape;1846;p3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5" name="Google Shape;2435;p3"/>
          <p:cNvSpPr/>
          <p:nvPr/>
        </p:nvSpPr>
        <p:spPr>
          <a:xfrm flipH="1" rot="-1800000">
            <a:off x="5822761" y="-1356555"/>
            <a:ext cx="4114352" cy="4735490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6" name="Google Shape;2436;p3"/>
          <p:cNvSpPr/>
          <p:nvPr/>
        </p:nvSpPr>
        <p:spPr>
          <a:xfrm rot="-9232027">
            <a:off x="-159167" y="328398"/>
            <a:ext cx="866648" cy="86498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7" name="Google Shape;2437;p3"/>
          <p:cNvSpPr/>
          <p:nvPr/>
        </p:nvSpPr>
        <p:spPr>
          <a:xfrm flipH="1" rot="-675995">
            <a:off x="5688792" y="3007263"/>
            <a:ext cx="2128408" cy="244973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8" name="Google Shape;2438;p3"/>
          <p:cNvSpPr/>
          <p:nvPr/>
        </p:nvSpPr>
        <p:spPr>
          <a:xfrm flipH="1" rot="-3995520">
            <a:off x="53411" y="174656"/>
            <a:ext cx="2393334" cy="275465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39" name="Google Shape;2439;p3"/>
          <p:cNvGrpSpPr/>
          <p:nvPr/>
        </p:nvGrpSpPr>
        <p:grpSpPr>
          <a:xfrm rot="-531996">
            <a:off x="418683" y="-609879"/>
            <a:ext cx="2228348" cy="2396409"/>
            <a:chOff x="238125" y="1915725"/>
            <a:chExt cx="1247150" cy="1376400"/>
          </a:xfrm>
        </p:grpSpPr>
        <p:sp>
          <p:nvSpPr>
            <p:cNvPr id="2440" name="Google Shape;2440;p3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43" name="Google Shape;3043;p3"/>
          <p:cNvGrpSpPr/>
          <p:nvPr/>
        </p:nvGrpSpPr>
        <p:grpSpPr>
          <a:xfrm>
            <a:off x="5979824" y="3588693"/>
            <a:ext cx="2049628" cy="2052613"/>
            <a:chOff x="4226125" y="3802600"/>
            <a:chExt cx="1046850" cy="1048375"/>
          </a:xfrm>
        </p:grpSpPr>
        <p:sp>
          <p:nvSpPr>
            <p:cNvPr id="3044" name="Google Shape;3044;p3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3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3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3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3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3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3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3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3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3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3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3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3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3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3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3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3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3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3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3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3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3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3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3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3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3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3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3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3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3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3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3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3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3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3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3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3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3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3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3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3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3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3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3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3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3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3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3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3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3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3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3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3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3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3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3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3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3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3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3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3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3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3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3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3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3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3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3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3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3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3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3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3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3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3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3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3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3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3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3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3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3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3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3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3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3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3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3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3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3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3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3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3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3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3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3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3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3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3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3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3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3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3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3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3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3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3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3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3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3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3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3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3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3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3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3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3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3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3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3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3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3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3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3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3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3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3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3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3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3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3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3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3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3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3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3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3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3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3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3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3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3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3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3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3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3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3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3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3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3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3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3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3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3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3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3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3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3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3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3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3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3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3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3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3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3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3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3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3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3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3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3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3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3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3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3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3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3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3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3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3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3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3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3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3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3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3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3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3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3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3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3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3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3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3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3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3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3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3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3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3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3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3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3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3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3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3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3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3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3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3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3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3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3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3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3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3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3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3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3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3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3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3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3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3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3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3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3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3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3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3" name="Google Shape;3633;p3"/>
          <p:cNvGrpSpPr/>
          <p:nvPr/>
        </p:nvGrpSpPr>
        <p:grpSpPr>
          <a:xfrm>
            <a:off x="4303958" y="-306642"/>
            <a:ext cx="1516000" cy="1515389"/>
            <a:chOff x="1918200" y="2345575"/>
            <a:chExt cx="681900" cy="681625"/>
          </a:xfrm>
        </p:grpSpPr>
        <p:sp>
          <p:nvSpPr>
            <p:cNvPr id="3634" name="Google Shape;3634;p3"/>
            <p:cNvSpPr/>
            <p:nvPr/>
          </p:nvSpPr>
          <p:spPr>
            <a:xfrm>
              <a:off x="2101200" y="2528575"/>
              <a:ext cx="465275" cy="465275"/>
            </a:xfrm>
            <a:custGeom>
              <a:rect b="b" l="l" r="r" t="t"/>
              <a:pathLst>
                <a:path extrusionOk="0" h="18611" w="18611">
                  <a:moveTo>
                    <a:pt x="18404" y="0"/>
                  </a:moveTo>
                  <a:lnTo>
                    <a:pt x="9616" y="8788"/>
                  </a:lnTo>
                  <a:lnTo>
                    <a:pt x="9564" y="8830"/>
                  </a:lnTo>
                  <a:lnTo>
                    <a:pt x="1" y="18393"/>
                  </a:lnTo>
                  <a:cubicBezTo>
                    <a:pt x="135" y="18486"/>
                    <a:pt x="311" y="18569"/>
                    <a:pt x="435" y="18610"/>
                  </a:cubicBezTo>
                  <a:lnTo>
                    <a:pt x="9957" y="9088"/>
                  </a:lnTo>
                  <a:lnTo>
                    <a:pt x="9999" y="9047"/>
                  </a:lnTo>
                  <a:lnTo>
                    <a:pt x="18611" y="434"/>
                  </a:lnTo>
                  <a:cubicBezTo>
                    <a:pt x="18570" y="300"/>
                    <a:pt x="18487" y="135"/>
                    <a:pt x="18404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3"/>
            <p:cNvSpPr/>
            <p:nvPr/>
          </p:nvSpPr>
          <p:spPr>
            <a:xfrm>
              <a:off x="2006600" y="2433700"/>
              <a:ext cx="490100" cy="490100"/>
            </a:xfrm>
            <a:custGeom>
              <a:rect b="b" l="l" r="r" t="t"/>
              <a:pathLst>
                <a:path extrusionOk="0" h="19604" w="19604">
                  <a:moveTo>
                    <a:pt x="19252" y="1"/>
                  </a:moveTo>
                  <a:lnTo>
                    <a:pt x="10040" y="9182"/>
                  </a:lnTo>
                  <a:lnTo>
                    <a:pt x="9988" y="9264"/>
                  </a:lnTo>
                  <a:lnTo>
                    <a:pt x="1" y="19262"/>
                  </a:lnTo>
                  <a:cubicBezTo>
                    <a:pt x="83" y="19345"/>
                    <a:pt x="218" y="19479"/>
                    <a:pt x="300" y="19603"/>
                  </a:cubicBezTo>
                  <a:lnTo>
                    <a:pt x="10381" y="9523"/>
                  </a:lnTo>
                  <a:lnTo>
                    <a:pt x="10422" y="9482"/>
                  </a:lnTo>
                  <a:lnTo>
                    <a:pt x="19603" y="311"/>
                  </a:lnTo>
                  <a:cubicBezTo>
                    <a:pt x="19469" y="218"/>
                    <a:pt x="19345" y="94"/>
                    <a:pt x="19252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3"/>
            <p:cNvSpPr/>
            <p:nvPr/>
          </p:nvSpPr>
          <p:spPr>
            <a:xfrm>
              <a:off x="1923625" y="2351000"/>
              <a:ext cx="408175" cy="408150"/>
            </a:xfrm>
            <a:custGeom>
              <a:rect b="b" l="l" r="r" t="t"/>
              <a:pathLst>
                <a:path extrusionOk="0" h="16326" w="16327">
                  <a:moveTo>
                    <a:pt x="15768" y="0"/>
                  </a:moveTo>
                  <a:lnTo>
                    <a:pt x="8313" y="7444"/>
                  </a:lnTo>
                  <a:lnTo>
                    <a:pt x="8231" y="7496"/>
                  </a:lnTo>
                  <a:lnTo>
                    <a:pt x="1" y="15767"/>
                  </a:lnTo>
                  <a:cubicBezTo>
                    <a:pt x="42" y="15933"/>
                    <a:pt x="42" y="16150"/>
                    <a:pt x="84" y="16326"/>
                  </a:cubicBezTo>
                  <a:lnTo>
                    <a:pt x="8613" y="7796"/>
                  </a:lnTo>
                  <a:lnTo>
                    <a:pt x="8706" y="7703"/>
                  </a:lnTo>
                  <a:lnTo>
                    <a:pt x="16326" y="83"/>
                  </a:lnTo>
                  <a:cubicBezTo>
                    <a:pt x="16150" y="42"/>
                    <a:pt x="15944" y="42"/>
                    <a:pt x="15768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3"/>
            <p:cNvSpPr/>
            <p:nvPr/>
          </p:nvSpPr>
          <p:spPr>
            <a:xfrm>
              <a:off x="1934500" y="2361600"/>
              <a:ext cx="219725" cy="219725"/>
            </a:xfrm>
            <a:custGeom>
              <a:rect b="b" l="l" r="r" t="t"/>
              <a:pathLst>
                <a:path extrusionOk="0" h="8789" w="8789">
                  <a:moveTo>
                    <a:pt x="8788" y="0"/>
                  </a:moveTo>
                  <a:cubicBezTo>
                    <a:pt x="8437" y="135"/>
                    <a:pt x="8095" y="259"/>
                    <a:pt x="7754" y="434"/>
                  </a:cubicBezTo>
                  <a:lnTo>
                    <a:pt x="4477" y="3660"/>
                  </a:lnTo>
                  <a:lnTo>
                    <a:pt x="4435" y="3712"/>
                  </a:lnTo>
                  <a:lnTo>
                    <a:pt x="424" y="7754"/>
                  </a:lnTo>
                  <a:cubicBezTo>
                    <a:pt x="259" y="8106"/>
                    <a:pt x="124" y="8447"/>
                    <a:pt x="0" y="8788"/>
                  </a:cubicBezTo>
                  <a:lnTo>
                    <a:pt x="4818" y="4012"/>
                  </a:lnTo>
                  <a:lnTo>
                    <a:pt x="4859" y="3919"/>
                  </a:lnTo>
                  <a:lnTo>
                    <a:pt x="8788" y="0"/>
                  </a:ln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3"/>
            <p:cNvSpPr/>
            <p:nvPr/>
          </p:nvSpPr>
          <p:spPr>
            <a:xfrm>
              <a:off x="2486850" y="2914200"/>
              <a:ext cx="25875" cy="25875"/>
            </a:xfrm>
            <a:custGeom>
              <a:rect b="b" l="l" r="r" t="t"/>
              <a:pathLst>
                <a:path extrusionOk="0" h="1035" w="1035">
                  <a:moveTo>
                    <a:pt x="1034" y="1"/>
                  </a:moveTo>
                  <a:cubicBezTo>
                    <a:pt x="1034" y="1"/>
                    <a:pt x="993" y="1"/>
                    <a:pt x="993" y="42"/>
                  </a:cubicBezTo>
                  <a:lnTo>
                    <a:pt x="1034" y="1"/>
                  </a:lnTo>
                  <a:close/>
                  <a:moveTo>
                    <a:pt x="952" y="84"/>
                  </a:moveTo>
                  <a:lnTo>
                    <a:pt x="859" y="166"/>
                  </a:lnTo>
                  <a:cubicBezTo>
                    <a:pt x="910" y="125"/>
                    <a:pt x="910" y="125"/>
                    <a:pt x="952" y="84"/>
                  </a:cubicBezTo>
                  <a:close/>
                  <a:moveTo>
                    <a:pt x="859" y="166"/>
                  </a:moveTo>
                  <a:lnTo>
                    <a:pt x="1" y="1035"/>
                  </a:lnTo>
                  <a:cubicBezTo>
                    <a:pt x="300" y="776"/>
                    <a:pt x="600" y="477"/>
                    <a:pt x="859" y="166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3"/>
            <p:cNvSpPr/>
            <p:nvPr/>
          </p:nvSpPr>
          <p:spPr>
            <a:xfrm>
              <a:off x="2320900" y="2748275"/>
              <a:ext cx="273750" cy="273475"/>
            </a:xfrm>
            <a:custGeom>
              <a:rect b="b" l="l" r="r" t="t"/>
              <a:pathLst>
                <a:path extrusionOk="0" h="10939" w="10950">
                  <a:moveTo>
                    <a:pt x="10950" y="0"/>
                  </a:moveTo>
                  <a:lnTo>
                    <a:pt x="5946" y="4994"/>
                  </a:lnTo>
                  <a:lnTo>
                    <a:pt x="5904" y="5046"/>
                  </a:lnTo>
                  <a:lnTo>
                    <a:pt x="1" y="10939"/>
                  </a:lnTo>
                  <a:cubicBezTo>
                    <a:pt x="311" y="10856"/>
                    <a:pt x="570" y="10815"/>
                    <a:pt x="869" y="10732"/>
                  </a:cubicBezTo>
                  <a:lnTo>
                    <a:pt x="6163" y="5428"/>
                  </a:lnTo>
                  <a:lnTo>
                    <a:pt x="6204" y="5387"/>
                  </a:lnTo>
                  <a:lnTo>
                    <a:pt x="10733" y="858"/>
                  </a:lnTo>
                  <a:cubicBezTo>
                    <a:pt x="10815" y="559"/>
                    <a:pt x="10857" y="300"/>
                    <a:pt x="10950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3"/>
            <p:cNvSpPr/>
            <p:nvPr/>
          </p:nvSpPr>
          <p:spPr>
            <a:xfrm>
              <a:off x="1941975" y="2369075"/>
              <a:ext cx="453400" cy="453650"/>
            </a:xfrm>
            <a:custGeom>
              <a:rect b="b" l="l" r="r" t="t"/>
              <a:pathLst>
                <a:path extrusionOk="0" h="18146" w="18136">
                  <a:moveTo>
                    <a:pt x="17660" y="1"/>
                  </a:moveTo>
                  <a:lnTo>
                    <a:pt x="9306" y="8365"/>
                  </a:lnTo>
                  <a:lnTo>
                    <a:pt x="9265" y="8407"/>
                  </a:lnTo>
                  <a:lnTo>
                    <a:pt x="1" y="17670"/>
                  </a:lnTo>
                  <a:cubicBezTo>
                    <a:pt x="42" y="17836"/>
                    <a:pt x="125" y="17970"/>
                    <a:pt x="166" y="18146"/>
                  </a:cubicBezTo>
                  <a:lnTo>
                    <a:pt x="9523" y="8789"/>
                  </a:lnTo>
                  <a:lnTo>
                    <a:pt x="9606" y="8748"/>
                  </a:lnTo>
                  <a:lnTo>
                    <a:pt x="18136" y="177"/>
                  </a:lnTo>
                  <a:cubicBezTo>
                    <a:pt x="17960" y="135"/>
                    <a:pt x="17836" y="53"/>
                    <a:pt x="17660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3"/>
            <p:cNvSpPr/>
            <p:nvPr/>
          </p:nvSpPr>
          <p:spPr>
            <a:xfrm>
              <a:off x="1918200" y="2345575"/>
              <a:ext cx="337075" cy="337075"/>
            </a:xfrm>
            <a:custGeom>
              <a:rect b="b" l="l" r="r" t="t"/>
              <a:pathLst>
                <a:path extrusionOk="0" h="13483" w="13483">
                  <a:moveTo>
                    <a:pt x="13483" y="0"/>
                  </a:moveTo>
                  <a:cubicBezTo>
                    <a:pt x="13224" y="0"/>
                    <a:pt x="13007" y="0"/>
                    <a:pt x="12749" y="41"/>
                  </a:cubicBezTo>
                  <a:lnTo>
                    <a:pt x="6897" y="5945"/>
                  </a:lnTo>
                  <a:lnTo>
                    <a:pt x="6804" y="5986"/>
                  </a:lnTo>
                  <a:lnTo>
                    <a:pt x="42" y="12748"/>
                  </a:lnTo>
                  <a:cubicBezTo>
                    <a:pt x="42" y="13007"/>
                    <a:pt x="1" y="13224"/>
                    <a:pt x="1" y="13482"/>
                  </a:cubicBezTo>
                  <a:lnTo>
                    <a:pt x="7114" y="6369"/>
                  </a:lnTo>
                  <a:lnTo>
                    <a:pt x="7155" y="6328"/>
                  </a:lnTo>
                  <a:lnTo>
                    <a:pt x="13483" y="0"/>
                  </a:ln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3"/>
            <p:cNvSpPr/>
            <p:nvPr/>
          </p:nvSpPr>
          <p:spPr>
            <a:xfrm>
              <a:off x="2049500" y="2476875"/>
              <a:ext cx="485975" cy="485700"/>
            </a:xfrm>
            <a:custGeom>
              <a:rect b="b" l="l" r="r" t="t"/>
              <a:pathLst>
                <a:path extrusionOk="0" h="19428" w="19439">
                  <a:moveTo>
                    <a:pt x="19128" y="0"/>
                  </a:moveTo>
                  <a:lnTo>
                    <a:pt x="10040" y="9088"/>
                  </a:lnTo>
                  <a:lnTo>
                    <a:pt x="9999" y="9181"/>
                  </a:lnTo>
                  <a:lnTo>
                    <a:pt x="1" y="19127"/>
                  </a:lnTo>
                  <a:cubicBezTo>
                    <a:pt x="135" y="19262"/>
                    <a:pt x="259" y="19345"/>
                    <a:pt x="394" y="19427"/>
                  </a:cubicBezTo>
                  <a:lnTo>
                    <a:pt x="10299" y="9564"/>
                  </a:lnTo>
                  <a:lnTo>
                    <a:pt x="10340" y="9481"/>
                  </a:lnTo>
                  <a:lnTo>
                    <a:pt x="19438" y="393"/>
                  </a:lnTo>
                  <a:cubicBezTo>
                    <a:pt x="19345" y="259"/>
                    <a:pt x="19263" y="135"/>
                    <a:pt x="19128" y="0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3"/>
            <p:cNvSpPr/>
            <p:nvPr/>
          </p:nvSpPr>
          <p:spPr>
            <a:xfrm>
              <a:off x="1969900" y="2397250"/>
              <a:ext cx="480275" cy="480275"/>
            </a:xfrm>
            <a:custGeom>
              <a:rect b="b" l="l" r="r" t="t"/>
              <a:pathLst>
                <a:path extrusionOk="0" h="19211" w="19211">
                  <a:moveTo>
                    <a:pt x="18786" y="1"/>
                  </a:moveTo>
                  <a:lnTo>
                    <a:pt x="9864" y="8913"/>
                  </a:lnTo>
                  <a:lnTo>
                    <a:pt x="9823" y="8954"/>
                  </a:lnTo>
                  <a:lnTo>
                    <a:pt x="0" y="18777"/>
                  </a:lnTo>
                  <a:cubicBezTo>
                    <a:pt x="83" y="18911"/>
                    <a:pt x="176" y="19035"/>
                    <a:pt x="259" y="19211"/>
                  </a:cubicBezTo>
                  <a:lnTo>
                    <a:pt x="10081" y="9347"/>
                  </a:lnTo>
                  <a:lnTo>
                    <a:pt x="10164" y="9306"/>
                  </a:lnTo>
                  <a:lnTo>
                    <a:pt x="19210" y="259"/>
                  </a:lnTo>
                  <a:cubicBezTo>
                    <a:pt x="19045" y="166"/>
                    <a:pt x="18911" y="84"/>
                    <a:pt x="18786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3"/>
            <p:cNvSpPr/>
            <p:nvPr/>
          </p:nvSpPr>
          <p:spPr>
            <a:xfrm>
              <a:off x="2160650" y="2587750"/>
              <a:ext cx="428575" cy="428850"/>
            </a:xfrm>
            <a:custGeom>
              <a:rect b="b" l="l" r="r" t="t"/>
              <a:pathLst>
                <a:path extrusionOk="0" h="17154" w="17143">
                  <a:moveTo>
                    <a:pt x="17008" y="1"/>
                  </a:moveTo>
                  <a:lnTo>
                    <a:pt x="8996" y="8013"/>
                  </a:lnTo>
                  <a:lnTo>
                    <a:pt x="8913" y="8107"/>
                  </a:lnTo>
                  <a:lnTo>
                    <a:pt x="1" y="17019"/>
                  </a:lnTo>
                  <a:cubicBezTo>
                    <a:pt x="207" y="17060"/>
                    <a:pt x="383" y="17101"/>
                    <a:pt x="559" y="17153"/>
                  </a:cubicBezTo>
                  <a:lnTo>
                    <a:pt x="9213" y="8489"/>
                  </a:lnTo>
                  <a:lnTo>
                    <a:pt x="9254" y="8448"/>
                  </a:lnTo>
                  <a:lnTo>
                    <a:pt x="17143" y="559"/>
                  </a:lnTo>
                  <a:cubicBezTo>
                    <a:pt x="17101" y="394"/>
                    <a:pt x="17060" y="218"/>
                    <a:pt x="17008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3"/>
            <p:cNvSpPr/>
            <p:nvPr/>
          </p:nvSpPr>
          <p:spPr>
            <a:xfrm>
              <a:off x="2231725" y="2658825"/>
              <a:ext cx="368375" cy="368375"/>
            </a:xfrm>
            <a:custGeom>
              <a:rect b="b" l="l" r="r" t="t"/>
              <a:pathLst>
                <a:path extrusionOk="0" h="14735" w="14735">
                  <a:moveTo>
                    <a:pt x="14682" y="1"/>
                  </a:moveTo>
                  <a:lnTo>
                    <a:pt x="7755" y="6938"/>
                  </a:lnTo>
                  <a:lnTo>
                    <a:pt x="7703" y="6980"/>
                  </a:lnTo>
                  <a:lnTo>
                    <a:pt x="1" y="14693"/>
                  </a:lnTo>
                  <a:cubicBezTo>
                    <a:pt x="208" y="14693"/>
                    <a:pt x="425" y="14734"/>
                    <a:pt x="642" y="14734"/>
                  </a:cubicBezTo>
                  <a:lnTo>
                    <a:pt x="8055" y="7331"/>
                  </a:lnTo>
                  <a:lnTo>
                    <a:pt x="8096" y="7280"/>
                  </a:lnTo>
                  <a:lnTo>
                    <a:pt x="8179" y="7197"/>
                  </a:lnTo>
                  <a:lnTo>
                    <a:pt x="14734" y="652"/>
                  </a:lnTo>
                  <a:cubicBezTo>
                    <a:pt x="14734" y="435"/>
                    <a:pt x="14682" y="218"/>
                    <a:pt x="14682" y="1"/>
                  </a:cubicBezTo>
                  <a:close/>
                </a:path>
              </a:pathLst>
            </a:custGeom>
            <a:solidFill>
              <a:srgbClr val="FFFFFF">
                <a:alpha val="7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46" name="Google Shape;3646;p3"/>
          <p:cNvSpPr/>
          <p:nvPr/>
        </p:nvSpPr>
        <p:spPr>
          <a:xfrm rot="5866432">
            <a:off x="2439170" y="2681457"/>
            <a:ext cx="818176" cy="1820071"/>
          </a:xfrm>
          <a:custGeom>
            <a:rect b="b" l="l" r="r" t="t"/>
            <a:pathLst>
              <a:path extrusionOk="0" h="33168" w="14910">
                <a:moveTo>
                  <a:pt x="693" y="0"/>
                </a:moveTo>
                <a:lnTo>
                  <a:pt x="0" y="300"/>
                </a:lnTo>
                <a:lnTo>
                  <a:pt x="14216" y="33168"/>
                </a:lnTo>
                <a:lnTo>
                  <a:pt x="14909" y="32868"/>
                </a:lnTo>
                <a:lnTo>
                  <a:pt x="693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7" name="Google Shape;3647;p3"/>
          <p:cNvSpPr/>
          <p:nvPr/>
        </p:nvSpPr>
        <p:spPr>
          <a:xfrm rot="3516443">
            <a:off x="4817367" y="4140037"/>
            <a:ext cx="320387" cy="404924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8" name="Google Shape;3648;p3"/>
          <p:cNvSpPr/>
          <p:nvPr/>
        </p:nvSpPr>
        <p:spPr>
          <a:xfrm rot="1443490">
            <a:off x="3196297" y="3974281"/>
            <a:ext cx="1292703" cy="1290223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9" name="Google Shape;3649;p3"/>
          <p:cNvSpPr/>
          <p:nvPr/>
        </p:nvSpPr>
        <p:spPr>
          <a:xfrm>
            <a:off x="8377348" y="3267659"/>
            <a:ext cx="535763" cy="647703"/>
          </a:xfrm>
          <a:custGeom>
            <a:rect b="b" l="l" r="r" t="t"/>
            <a:pathLst>
              <a:path extrusionOk="0" h="13800" w="11415">
                <a:moveTo>
                  <a:pt x="3481" y="0"/>
                </a:moveTo>
                <a:cubicBezTo>
                  <a:pt x="2471" y="0"/>
                  <a:pt x="1476" y="613"/>
                  <a:pt x="859" y="1538"/>
                </a:cubicBezTo>
                <a:cubicBezTo>
                  <a:pt x="0" y="2872"/>
                  <a:pt x="776" y="3771"/>
                  <a:pt x="1675" y="4805"/>
                </a:cubicBezTo>
                <a:cubicBezTo>
                  <a:pt x="2234" y="5498"/>
                  <a:pt x="3443" y="6790"/>
                  <a:pt x="2709" y="7442"/>
                </a:cubicBezTo>
                <a:cubicBezTo>
                  <a:pt x="2110" y="7907"/>
                  <a:pt x="983" y="7866"/>
                  <a:pt x="1117" y="8941"/>
                </a:cubicBezTo>
                <a:cubicBezTo>
                  <a:pt x="1200" y="9716"/>
                  <a:pt x="2585" y="10802"/>
                  <a:pt x="3102" y="11319"/>
                </a:cubicBezTo>
                <a:cubicBezTo>
                  <a:pt x="3826" y="12042"/>
                  <a:pt x="5664" y="13799"/>
                  <a:pt x="6925" y="13799"/>
                </a:cubicBezTo>
                <a:cubicBezTo>
                  <a:pt x="7466" y="13799"/>
                  <a:pt x="7900" y="13477"/>
                  <a:pt x="8096" y="12611"/>
                </a:cubicBezTo>
                <a:cubicBezTo>
                  <a:pt x="8313" y="11660"/>
                  <a:pt x="8137" y="11009"/>
                  <a:pt x="9088" y="10326"/>
                </a:cubicBezTo>
                <a:cubicBezTo>
                  <a:pt x="10081" y="9633"/>
                  <a:pt x="11156" y="9768"/>
                  <a:pt x="11239" y="8217"/>
                </a:cubicBezTo>
                <a:cubicBezTo>
                  <a:pt x="11415" y="5457"/>
                  <a:pt x="7186" y="5498"/>
                  <a:pt x="6369" y="3306"/>
                </a:cubicBezTo>
                <a:cubicBezTo>
                  <a:pt x="5987" y="2313"/>
                  <a:pt x="6069" y="1362"/>
                  <a:pt x="5077" y="587"/>
                </a:cubicBezTo>
                <a:cubicBezTo>
                  <a:pt x="4579" y="180"/>
                  <a:pt x="4028" y="0"/>
                  <a:pt x="3481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50" name="Google Shape;3650;p3"/>
          <p:cNvGrpSpPr/>
          <p:nvPr/>
        </p:nvGrpSpPr>
        <p:grpSpPr>
          <a:xfrm>
            <a:off x="7036866" y="1853942"/>
            <a:ext cx="982277" cy="981881"/>
            <a:chOff x="1918200" y="2345575"/>
            <a:chExt cx="681900" cy="681625"/>
          </a:xfrm>
        </p:grpSpPr>
        <p:sp>
          <p:nvSpPr>
            <p:cNvPr id="3651" name="Google Shape;3651;p3"/>
            <p:cNvSpPr/>
            <p:nvPr/>
          </p:nvSpPr>
          <p:spPr>
            <a:xfrm>
              <a:off x="2101200" y="2528575"/>
              <a:ext cx="465275" cy="465275"/>
            </a:xfrm>
            <a:custGeom>
              <a:rect b="b" l="l" r="r" t="t"/>
              <a:pathLst>
                <a:path extrusionOk="0" h="18611" w="18611">
                  <a:moveTo>
                    <a:pt x="18404" y="0"/>
                  </a:moveTo>
                  <a:lnTo>
                    <a:pt x="9616" y="8788"/>
                  </a:lnTo>
                  <a:lnTo>
                    <a:pt x="9564" y="8830"/>
                  </a:lnTo>
                  <a:lnTo>
                    <a:pt x="1" y="18393"/>
                  </a:lnTo>
                  <a:cubicBezTo>
                    <a:pt x="135" y="18486"/>
                    <a:pt x="311" y="18569"/>
                    <a:pt x="435" y="18610"/>
                  </a:cubicBezTo>
                  <a:lnTo>
                    <a:pt x="9957" y="9088"/>
                  </a:lnTo>
                  <a:lnTo>
                    <a:pt x="9999" y="9047"/>
                  </a:lnTo>
                  <a:lnTo>
                    <a:pt x="18611" y="434"/>
                  </a:lnTo>
                  <a:cubicBezTo>
                    <a:pt x="18570" y="300"/>
                    <a:pt x="18487" y="135"/>
                    <a:pt x="18404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3"/>
            <p:cNvSpPr/>
            <p:nvPr/>
          </p:nvSpPr>
          <p:spPr>
            <a:xfrm>
              <a:off x="2006600" y="2433700"/>
              <a:ext cx="490100" cy="490100"/>
            </a:xfrm>
            <a:custGeom>
              <a:rect b="b" l="l" r="r" t="t"/>
              <a:pathLst>
                <a:path extrusionOk="0" h="19604" w="19604">
                  <a:moveTo>
                    <a:pt x="19252" y="1"/>
                  </a:moveTo>
                  <a:lnTo>
                    <a:pt x="10040" y="9182"/>
                  </a:lnTo>
                  <a:lnTo>
                    <a:pt x="9988" y="9264"/>
                  </a:lnTo>
                  <a:lnTo>
                    <a:pt x="1" y="19262"/>
                  </a:lnTo>
                  <a:cubicBezTo>
                    <a:pt x="83" y="19345"/>
                    <a:pt x="218" y="19479"/>
                    <a:pt x="300" y="19603"/>
                  </a:cubicBezTo>
                  <a:lnTo>
                    <a:pt x="10381" y="9523"/>
                  </a:lnTo>
                  <a:lnTo>
                    <a:pt x="10422" y="9482"/>
                  </a:lnTo>
                  <a:lnTo>
                    <a:pt x="19603" y="311"/>
                  </a:lnTo>
                  <a:cubicBezTo>
                    <a:pt x="19469" y="218"/>
                    <a:pt x="19345" y="94"/>
                    <a:pt x="19252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3"/>
            <p:cNvSpPr/>
            <p:nvPr/>
          </p:nvSpPr>
          <p:spPr>
            <a:xfrm>
              <a:off x="1923625" y="2351000"/>
              <a:ext cx="408175" cy="408150"/>
            </a:xfrm>
            <a:custGeom>
              <a:rect b="b" l="l" r="r" t="t"/>
              <a:pathLst>
                <a:path extrusionOk="0" h="16326" w="16327">
                  <a:moveTo>
                    <a:pt x="15768" y="0"/>
                  </a:moveTo>
                  <a:lnTo>
                    <a:pt x="8313" y="7444"/>
                  </a:lnTo>
                  <a:lnTo>
                    <a:pt x="8231" y="7496"/>
                  </a:lnTo>
                  <a:lnTo>
                    <a:pt x="1" y="15767"/>
                  </a:lnTo>
                  <a:cubicBezTo>
                    <a:pt x="42" y="15933"/>
                    <a:pt x="42" y="16150"/>
                    <a:pt x="84" y="16326"/>
                  </a:cubicBezTo>
                  <a:lnTo>
                    <a:pt x="8613" y="7796"/>
                  </a:lnTo>
                  <a:lnTo>
                    <a:pt x="8706" y="7703"/>
                  </a:lnTo>
                  <a:lnTo>
                    <a:pt x="16326" y="83"/>
                  </a:lnTo>
                  <a:cubicBezTo>
                    <a:pt x="16150" y="42"/>
                    <a:pt x="15944" y="42"/>
                    <a:pt x="15768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3"/>
            <p:cNvSpPr/>
            <p:nvPr/>
          </p:nvSpPr>
          <p:spPr>
            <a:xfrm>
              <a:off x="1934500" y="2361600"/>
              <a:ext cx="219725" cy="219725"/>
            </a:xfrm>
            <a:custGeom>
              <a:rect b="b" l="l" r="r" t="t"/>
              <a:pathLst>
                <a:path extrusionOk="0" h="8789" w="8789">
                  <a:moveTo>
                    <a:pt x="8788" y="0"/>
                  </a:moveTo>
                  <a:cubicBezTo>
                    <a:pt x="8437" y="135"/>
                    <a:pt x="8095" y="259"/>
                    <a:pt x="7754" y="434"/>
                  </a:cubicBezTo>
                  <a:lnTo>
                    <a:pt x="4477" y="3660"/>
                  </a:lnTo>
                  <a:lnTo>
                    <a:pt x="4435" y="3712"/>
                  </a:lnTo>
                  <a:lnTo>
                    <a:pt x="424" y="7754"/>
                  </a:lnTo>
                  <a:cubicBezTo>
                    <a:pt x="259" y="8106"/>
                    <a:pt x="124" y="8447"/>
                    <a:pt x="0" y="8788"/>
                  </a:cubicBezTo>
                  <a:lnTo>
                    <a:pt x="4818" y="4012"/>
                  </a:lnTo>
                  <a:lnTo>
                    <a:pt x="4859" y="3919"/>
                  </a:lnTo>
                  <a:lnTo>
                    <a:pt x="8788" y="0"/>
                  </a:ln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3"/>
            <p:cNvSpPr/>
            <p:nvPr/>
          </p:nvSpPr>
          <p:spPr>
            <a:xfrm>
              <a:off x="2486850" y="2914200"/>
              <a:ext cx="25875" cy="25875"/>
            </a:xfrm>
            <a:custGeom>
              <a:rect b="b" l="l" r="r" t="t"/>
              <a:pathLst>
                <a:path extrusionOk="0" h="1035" w="1035">
                  <a:moveTo>
                    <a:pt x="1034" y="1"/>
                  </a:moveTo>
                  <a:cubicBezTo>
                    <a:pt x="1034" y="1"/>
                    <a:pt x="993" y="1"/>
                    <a:pt x="993" y="42"/>
                  </a:cubicBezTo>
                  <a:lnTo>
                    <a:pt x="1034" y="1"/>
                  </a:lnTo>
                  <a:close/>
                  <a:moveTo>
                    <a:pt x="952" y="84"/>
                  </a:moveTo>
                  <a:lnTo>
                    <a:pt x="859" y="166"/>
                  </a:lnTo>
                  <a:cubicBezTo>
                    <a:pt x="910" y="125"/>
                    <a:pt x="910" y="125"/>
                    <a:pt x="952" y="84"/>
                  </a:cubicBezTo>
                  <a:close/>
                  <a:moveTo>
                    <a:pt x="859" y="166"/>
                  </a:moveTo>
                  <a:lnTo>
                    <a:pt x="1" y="1035"/>
                  </a:lnTo>
                  <a:cubicBezTo>
                    <a:pt x="300" y="776"/>
                    <a:pt x="600" y="477"/>
                    <a:pt x="859" y="166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3"/>
            <p:cNvSpPr/>
            <p:nvPr/>
          </p:nvSpPr>
          <p:spPr>
            <a:xfrm>
              <a:off x="2320900" y="2748275"/>
              <a:ext cx="273750" cy="273475"/>
            </a:xfrm>
            <a:custGeom>
              <a:rect b="b" l="l" r="r" t="t"/>
              <a:pathLst>
                <a:path extrusionOk="0" h="10939" w="10950">
                  <a:moveTo>
                    <a:pt x="10950" y="0"/>
                  </a:moveTo>
                  <a:lnTo>
                    <a:pt x="5946" y="4994"/>
                  </a:lnTo>
                  <a:lnTo>
                    <a:pt x="5904" y="5046"/>
                  </a:lnTo>
                  <a:lnTo>
                    <a:pt x="1" y="10939"/>
                  </a:lnTo>
                  <a:cubicBezTo>
                    <a:pt x="311" y="10856"/>
                    <a:pt x="570" y="10815"/>
                    <a:pt x="869" y="10732"/>
                  </a:cubicBezTo>
                  <a:lnTo>
                    <a:pt x="6163" y="5428"/>
                  </a:lnTo>
                  <a:lnTo>
                    <a:pt x="6204" y="5387"/>
                  </a:lnTo>
                  <a:lnTo>
                    <a:pt x="10733" y="858"/>
                  </a:lnTo>
                  <a:cubicBezTo>
                    <a:pt x="10815" y="559"/>
                    <a:pt x="10857" y="300"/>
                    <a:pt x="10950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3"/>
            <p:cNvSpPr/>
            <p:nvPr/>
          </p:nvSpPr>
          <p:spPr>
            <a:xfrm>
              <a:off x="1941975" y="2369075"/>
              <a:ext cx="453400" cy="453650"/>
            </a:xfrm>
            <a:custGeom>
              <a:rect b="b" l="l" r="r" t="t"/>
              <a:pathLst>
                <a:path extrusionOk="0" h="18146" w="18136">
                  <a:moveTo>
                    <a:pt x="17660" y="1"/>
                  </a:moveTo>
                  <a:lnTo>
                    <a:pt x="9306" y="8365"/>
                  </a:lnTo>
                  <a:lnTo>
                    <a:pt x="9265" y="8407"/>
                  </a:lnTo>
                  <a:lnTo>
                    <a:pt x="1" y="17670"/>
                  </a:lnTo>
                  <a:cubicBezTo>
                    <a:pt x="42" y="17836"/>
                    <a:pt x="125" y="17970"/>
                    <a:pt x="166" y="18146"/>
                  </a:cubicBezTo>
                  <a:lnTo>
                    <a:pt x="9523" y="8789"/>
                  </a:lnTo>
                  <a:lnTo>
                    <a:pt x="9606" y="8748"/>
                  </a:lnTo>
                  <a:lnTo>
                    <a:pt x="18136" y="177"/>
                  </a:lnTo>
                  <a:cubicBezTo>
                    <a:pt x="17960" y="135"/>
                    <a:pt x="17836" y="53"/>
                    <a:pt x="17660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3"/>
            <p:cNvSpPr/>
            <p:nvPr/>
          </p:nvSpPr>
          <p:spPr>
            <a:xfrm>
              <a:off x="1918200" y="2345575"/>
              <a:ext cx="337075" cy="337075"/>
            </a:xfrm>
            <a:custGeom>
              <a:rect b="b" l="l" r="r" t="t"/>
              <a:pathLst>
                <a:path extrusionOk="0" h="13483" w="13483">
                  <a:moveTo>
                    <a:pt x="13483" y="0"/>
                  </a:moveTo>
                  <a:cubicBezTo>
                    <a:pt x="13224" y="0"/>
                    <a:pt x="13007" y="0"/>
                    <a:pt x="12749" y="41"/>
                  </a:cubicBezTo>
                  <a:lnTo>
                    <a:pt x="6897" y="5945"/>
                  </a:lnTo>
                  <a:lnTo>
                    <a:pt x="6804" y="5986"/>
                  </a:lnTo>
                  <a:lnTo>
                    <a:pt x="42" y="12748"/>
                  </a:lnTo>
                  <a:cubicBezTo>
                    <a:pt x="42" y="13007"/>
                    <a:pt x="1" y="13224"/>
                    <a:pt x="1" y="13482"/>
                  </a:cubicBezTo>
                  <a:lnTo>
                    <a:pt x="7114" y="6369"/>
                  </a:lnTo>
                  <a:lnTo>
                    <a:pt x="7155" y="6328"/>
                  </a:lnTo>
                  <a:lnTo>
                    <a:pt x="13483" y="0"/>
                  </a:ln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3"/>
            <p:cNvSpPr/>
            <p:nvPr/>
          </p:nvSpPr>
          <p:spPr>
            <a:xfrm>
              <a:off x="2049500" y="2476875"/>
              <a:ext cx="485975" cy="485700"/>
            </a:xfrm>
            <a:custGeom>
              <a:rect b="b" l="l" r="r" t="t"/>
              <a:pathLst>
                <a:path extrusionOk="0" h="19428" w="19439">
                  <a:moveTo>
                    <a:pt x="19128" y="0"/>
                  </a:moveTo>
                  <a:lnTo>
                    <a:pt x="10040" y="9088"/>
                  </a:lnTo>
                  <a:lnTo>
                    <a:pt x="9999" y="9181"/>
                  </a:lnTo>
                  <a:lnTo>
                    <a:pt x="1" y="19127"/>
                  </a:lnTo>
                  <a:cubicBezTo>
                    <a:pt x="135" y="19262"/>
                    <a:pt x="259" y="19345"/>
                    <a:pt x="394" y="19427"/>
                  </a:cubicBezTo>
                  <a:lnTo>
                    <a:pt x="10299" y="9564"/>
                  </a:lnTo>
                  <a:lnTo>
                    <a:pt x="10340" y="9481"/>
                  </a:lnTo>
                  <a:lnTo>
                    <a:pt x="19438" y="393"/>
                  </a:lnTo>
                  <a:cubicBezTo>
                    <a:pt x="19345" y="259"/>
                    <a:pt x="19263" y="135"/>
                    <a:pt x="19128" y="0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3"/>
            <p:cNvSpPr/>
            <p:nvPr/>
          </p:nvSpPr>
          <p:spPr>
            <a:xfrm>
              <a:off x="1969900" y="2397250"/>
              <a:ext cx="480275" cy="480275"/>
            </a:xfrm>
            <a:custGeom>
              <a:rect b="b" l="l" r="r" t="t"/>
              <a:pathLst>
                <a:path extrusionOk="0" h="19211" w="19211">
                  <a:moveTo>
                    <a:pt x="18786" y="1"/>
                  </a:moveTo>
                  <a:lnTo>
                    <a:pt x="9864" y="8913"/>
                  </a:lnTo>
                  <a:lnTo>
                    <a:pt x="9823" y="8954"/>
                  </a:lnTo>
                  <a:lnTo>
                    <a:pt x="0" y="18777"/>
                  </a:lnTo>
                  <a:cubicBezTo>
                    <a:pt x="83" y="18911"/>
                    <a:pt x="176" y="19035"/>
                    <a:pt x="259" y="19211"/>
                  </a:cubicBezTo>
                  <a:lnTo>
                    <a:pt x="10081" y="9347"/>
                  </a:lnTo>
                  <a:lnTo>
                    <a:pt x="10164" y="9306"/>
                  </a:lnTo>
                  <a:lnTo>
                    <a:pt x="19210" y="259"/>
                  </a:lnTo>
                  <a:cubicBezTo>
                    <a:pt x="19045" y="166"/>
                    <a:pt x="18911" y="84"/>
                    <a:pt x="18786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3"/>
            <p:cNvSpPr/>
            <p:nvPr/>
          </p:nvSpPr>
          <p:spPr>
            <a:xfrm>
              <a:off x="2160650" y="2587750"/>
              <a:ext cx="428575" cy="428850"/>
            </a:xfrm>
            <a:custGeom>
              <a:rect b="b" l="l" r="r" t="t"/>
              <a:pathLst>
                <a:path extrusionOk="0" h="17154" w="17143">
                  <a:moveTo>
                    <a:pt x="17008" y="1"/>
                  </a:moveTo>
                  <a:lnTo>
                    <a:pt x="8996" y="8013"/>
                  </a:lnTo>
                  <a:lnTo>
                    <a:pt x="8913" y="8107"/>
                  </a:lnTo>
                  <a:lnTo>
                    <a:pt x="1" y="17019"/>
                  </a:lnTo>
                  <a:cubicBezTo>
                    <a:pt x="207" y="17060"/>
                    <a:pt x="383" y="17101"/>
                    <a:pt x="559" y="17153"/>
                  </a:cubicBezTo>
                  <a:lnTo>
                    <a:pt x="9213" y="8489"/>
                  </a:lnTo>
                  <a:lnTo>
                    <a:pt x="9254" y="8448"/>
                  </a:lnTo>
                  <a:lnTo>
                    <a:pt x="17143" y="559"/>
                  </a:lnTo>
                  <a:cubicBezTo>
                    <a:pt x="17101" y="394"/>
                    <a:pt x="17060" y="218"/>
                    <a:pt x="17008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3"/>
            <p:cNvSpPr/>
            <p:nvPr/>
          </p:nvSpPr>
          <p:spPr>
            <a:xfrm>
              <a:off x="2231725" y="2658825"/>
              <a:ext cx="368375" cy="368375"/>
            </a:xfrm>
            <a:custGeom>
              <a:rect b="b" l="l" r="r" t="t"/>
              <a:pathLst>
                <a:path extrusionOk="0" h="14735" w="14735">
                  <a:moveTo>
                    <a:pt x="14682" y="1"/>
                  </a:moveTo>
                  <a:lnTo>
                    <a:pt x="7755" y="6938"/>
                  </a:lnTo>
                  <a:lnTo>
                    <a:pt x="7703" y="6980"/>
                  </a:lnTo>
                  <a:lnTo>
                    <a:pt x="1" y="14693"/>
                  </a:lnTo>
                  <a:cubicBezTo>
                    <a:pt x="208" y="14693"/>
                    <a:pt x="425" y="14734"/>
                    <a:pt x="642" y="14734"/>
                  </a:cubicBezTo>
                  <a:lnTo>
                    <a:pt x="8055" y="7331"/>
                  </a:lnTo>
                  <a:lnTo>
                    <a:pt x="8096" y="7280"/>
                  </a:lnTo>
                  <a:lnTo>
                    <a:pt x="8179" y="7197"/>
                  </a:lnTo>
                  <a:lnTo>
                    <a:pt x="14734" y="652"/>
                  </a:lnTo>
                  <a:cubicBezTo>
                    <a:pt x="14734" y="435"/>
                    <a:pt x="14682" y="218"/>
                    <a:pt x="14682" y="1"/>
                  </a:cubicBezTo>
                  <a:close/>
                </a:path>
              </a:pathLst>
            </a:custGeom>
            <a:gradFill>
              <a:gsLst>
                <a:gs pos="0">
                  <a:srgbClr val="6B1B3C">
                    <a:alpha val="71920"/>
                  </a:srgbClr>
                </a:gs>
                <a:gs pos="70000">
                  <a:srgbClr val="FF766D">
                    <a:alpha val="71920"/>
                  </a:srgbClr>
                </a:gs>
                <a:gs pos="100000">
                  <a:srgbClr val="FF766D">
                    <a:alpha val="7192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3" name="Google Shape;3663;p3"/>
          <p:cNvSpPr/>
          <p:nvPr/>
        </p:nvSpPr>
        <p:spPr>
          <a:xfrm rot="3271766">
            <a:off x="2805837" y="832753"/>
            <a:ext cx="332855" cy="420667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4" name="Google Shape;3664;p3"/>
          <p:cNvSpPr/>
          <p:nvPr/>
        </p:nvSpPr>
        <p:spPr>
          <a:xfrm flipH="1" rot="-3995471">
            <a:off x="7594897" y="-31095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5" name="Google Shape;3665;p3"/>
          <p:cNvSpPr/>
          <p:nvPr/>
        </p:nvSpPr>
        <p:spPr>
          <a:xfrm rot="-10359278">
            <a:off x="8713599" y="1824213"/>
            <a:ext cx="296214" cy="295651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6" name="Google Shape;3666;p3"/>
          <p:cNvSpPr txBox="1"/>
          <p:nvPr>
            <p:ph type="ctrTitle"/>
          </p:nvPr>
        </p:nvSpPr>
        <p:spPr>
          <a:xfrm>
            <a:off x="311700" y="2289725"/>
            <a:ext cx="8520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667" name="Google Shape;3667;p3"/>
          <p:cNvSpPr txBox="1"/>
          <p:nvPr>
            <p:ph idx="1" type="subTitle"/>
          </p:nvPr>
        </p:nvSpPr>
        <p:spPr>
          <a:xfrm>
            <a:off x="723125" y="2669875"/>
            <a:ext cx="77493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spTree>
      <p:nvGrpSpPr>
        <p:cNvPr id="3668" name="Shape 3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9" name="Google Shape;3669;p4"/>
          <p:cNvSpPr/>
          <p:nvPr/>
        </p:nvSpPr>
        <p:spPr>
          <a:xfrm>
            <a:off x="0" y="-19188"/>
            <a:ext cx="9144000" cy="51627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0" name="Google Shape;3670;p4"/>
          <p:cNvSpPr/>
          <p:nvPr/>
        </p:nvSpPr>
        <p:spPr>
          <a:xfrm flipH="1" rot="-1800000">
            <a:off x="5822761" y="-1384605"/>
            <a:ext cx="4114352" cy="4735490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71" name="Google Shape;3671;p4"/>
          <p:cNvGrpSpPr/>
          <p:nvPr/>
        </p:nvGrpSpPr>
        <p:grpSpPr>
          <a:xfrm rot="-531996">
            <a:off x="418683" y="-609929"/>
            <a:ext cx="2228348" cy="2396409"/>
            <a:chOff x="238125" y="1915725"/>
            <a:chExt cx="1247150" cy="1376400"/>
          </a:xfrm>
        </p:grpSpPr>
        <p:sp>
          <p:nvSpPr>
            <p:cNvPr id="3672" name="Google Shape;3672;p4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4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4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4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4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4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4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4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4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4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4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4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4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4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4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4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4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4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4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4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4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4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4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4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4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4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4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4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4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4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4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4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4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4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4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4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4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4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4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4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4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4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4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4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4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4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4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4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4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4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4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4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4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4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4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4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4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4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4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4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4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4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4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4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4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4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4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4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4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4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4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4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4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4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4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4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4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4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4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4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4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4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4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4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4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4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4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4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4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4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4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4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4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4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4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4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4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4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4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4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4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4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4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4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4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4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4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4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4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4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4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4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4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4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4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4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4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4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4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4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4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4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4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4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4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4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4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4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4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4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4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4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4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4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4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4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4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4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4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4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4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4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4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4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4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4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4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4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4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4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4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4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4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4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4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4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4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4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4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4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4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4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4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4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4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4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4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4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4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4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4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4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4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4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4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4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4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4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4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4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4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4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4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4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4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4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4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4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5" name="Google Shape;4275;p4"/>
          <p:cNvGrpSpPr/>
          <p:nvPr/>
        </p:nvGrpSpPr>
        <p:grpSpPr>
          <a:xfrm>
            <a:off x="7035574" y="2273043"/>
            <a:ext cx="2049628" cy="2052613"/>
            <a:chOff x="4226125" y="3802600"/>
            <a:chExt cx="1046850" cy="1048375"/>
          </a:xfrm>
        </p:grpSpPr>
        <p:sp>
          <p:nvSpPr>
            <p:cNvPr id="4276" name="Google Shape;4276;p4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4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4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4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4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4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4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4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4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4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4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4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4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4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4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4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4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4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4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4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4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4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4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4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4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4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4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4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4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4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4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4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4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4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4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4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4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4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4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4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4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4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4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4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4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4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4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4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4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4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4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4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4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4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4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4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4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4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4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4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4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4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4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4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4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4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4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4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4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4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4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4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4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4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4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4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4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4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4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4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4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4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4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4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4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4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4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4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4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4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4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4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4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4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4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4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4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4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4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4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4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4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4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4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4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4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4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4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4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4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4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4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4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4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4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4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4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4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4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4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4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4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4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4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4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4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4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4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4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4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4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4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4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4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4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4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4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4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4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4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4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4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4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4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4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4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4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4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4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4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4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4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4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4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4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4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4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4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4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4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4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4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4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4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4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4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4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4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4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4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4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4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4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4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4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4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4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4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4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4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4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4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4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4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4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4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4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4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4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4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4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4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4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4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4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4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4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4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4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4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4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4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4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4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4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4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4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4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4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4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4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4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4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4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4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4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4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4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4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4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4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4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4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4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4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4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4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4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4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4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4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4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4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4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4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4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4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4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4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4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4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4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4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4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4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4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4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4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4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4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4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4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4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4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4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4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4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4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4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4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4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4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4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4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4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4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4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4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4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4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4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4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4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5" name="Google Shape;4865;p4"/>
          <p:cNvSpPr/>
          <p:nvPr/>
        </p:nvSpPr>
        <p:spPr>
          <a:xfrm flipH="1" rot="-3995471">
            <a:off x="243872" y="407943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6" name="Google Shape;4866;p4"/>
          <p:cNvSpPr/>
          <p:nvPr/>
        </p:nvSpPr>
        <p:spPr>
          <a:xfrm rot="3271766">
            <a:off x="3302687" y="4372903"/>
            <a:ext cx="332855" cy="420667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7" name="Google Shape;4867;p4"/>
          <p:cNvSpPr txBox="1"/>
          <p:nvPr>
            <p:ph type="title"/>
          </p:nvPr>
        </p:nvSpPr>
        <p:spPr>
          <a:xfrm>
            <a:off x="2828541" y="3010800"/>
            <a:ext cx="3912600" cy="2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868" name="Google Shape;4868;p4"/>
          <p:cNvSpPr txBox="1"/>
          <p:nvPr>
            <p:ph idx="1" type="subTitle"/>
          </p:nvPr>
        </p:nvSpPr>
        <p:spPr>
          <a:xfrm>
            <a:off x="2339750" y="1567425"/>
            <a:ext cx="4515900" cy="13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701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1" type="twoColTx">
  <p:cSld name="TITLE_AND_TWO_COLUMNS">
    <p:spTree>
      <p:nvGrpSpPr>
        <p:cNvPr id="4869" name="Shape 4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0" name="Google Shape;4870;p5"/>
          <p:cNvSpPr/>
          <p:nvPr/>
        </p:nvSpPr>
        <p:spPr>
          <a:xfrm flipH="1" rot="10800000"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1" name="Google Shape;4871;p5"/>
          <p:cNvSpPr/>
          <p:nvPr/>
        </p:nvSpPr>
        <p:spPr>
          <a:xfrm rot="10800000">
            <a:off x="5318500" y="-49050"/>
            <a:ext cx="3904800" cy="2932200"/>
          </a:xfrm>
          <a:prstGeom prst="snip1Rect">
            <a:avLst>
              <a:gd fmla="val 16667" name="adj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2" name="Google Shape;4872;p5"/>
          <p:cNvSpPr/>
          <p:nvPr/>
        </p:nvSpPr>
        <p:spPr>
          <a:xfrm rot="-683584">
            <a:off x="4507255" y="419596"/>
            <a:ext cx="1781179" cy="1994939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3" name="Google Shape;4873;p5"/>
          <p:cNvSpPr/>
          <p:nvPr/>
        </p:nvSpPr>
        <p:spPr>
          <a:xfrm flipH="1" rot="-5167088">
            <a:off x="-34778" y="1336202"/>
            <a:ext cx="3781244" cy="3781244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4" name="Google Shape;4874;p5"/>
          <p:cNvSpPr/>
          <p:nvPr/>
        </p:nvSpPr>
        <p:spPr>
          <a:xfrm flipH="1" rot="3985333">
            <a:off x="190560" y="4274813"/>
            <a:ext cx="837813" cy="964297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5" name="Google Shape;4875;p5"/>
          <p:cNvSpPr/>
          <p:nvPr/>
        </p:nvSpPr>
        <p:spPr>
          <a:xfrm rot="-9232027">
            <a:off x="-12217" y="299790"/>
            <a:ext cx="866648" cy="86498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6" name="Google Shape;4876;p5"/>
          <p:cNvSpPr/>
          <p:nvPr/>
        </p:nvSpPr>
        <p:spPr>
          <a:xfrm flipH="1" rot="1399949">
            <a:off x="623030" y="395830"/>
            <a:ext cx="2393372" cy="2754697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7" name="Google Shape;4877;p5"/>
          <p:cNvGrpSpPr/>
          <p:nvPr/>
        </p:nvGrpSpPr>
        <p:grpSpPr>
          <a:xfrm rot="-531996">
            <a:off x="113858" y="3162913"/>
            <a:ext cx="2228348" cy="2396409"/>
            <a:chOff x="238125" y="1915725"/>
            <a:chExt cx="1247150" cy="1376400"/>
          </a:xfrm>
        </p:grpSpPr>
        <p:sp>
          <p:nvSpPr>
            <p:cNvPr id="4878" name="Google Shape;4878;p5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1" name="Google Shape;5481;p5"/>
          <p:cNvSpPr/>
          <p:nvPr/>
        </p:nvSpPr>
        <p:spPr>
          <a:xfrm>
            <a:off x="311700" y="1814392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2" name="Google Shape;5482;p5"/>
          <p:cNvSpPr/>
          <p:nvPr/>
        </p:nvSpPr>
        <p:spPr>
          <a:xfrm rot="609530">
            <a:off x="1284996" y="4820752"/>
            <a:ext cx="165967" cy="16569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3" name="Google Shape;5483;p5"/>
          <p:cNvGrpSpPr/>
          <p:nvPr/>
        </p:nvGrpSpPr>
        <p:grpSpPr>
          <a:xfrm>
            <a:off x="-158414" y="1601446"/>
            <a:ext cx="1855228" cy="1857930"/>
            <a:chOff x="4226125" y="3802600"/>
            <a:chExt cx="1046850" cy="1048375"/>
          </a:xfrm>
        </p:grpSpPr>
        <p:sp>
          <p:nvSpPr>
            <p:cNvPr id="5484" name="Google Shape;5484;p5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5"/>
          <p:cNvGrpSpPr/>
          <p:nvPr/>
        </p:nvGrpSpPr>
        <p:grpSpPr>
          <a:xfrm flipH="1" rot="-10268004">
            <a:off x="-32892" y="-409687"/>
            <a:ext cx="2228348" cy="2396409"/>
            <a:chOff x="238125" y="1915725"/>
            <a:chExt cx="1247150" cy="1376400"/>
          </a:xfrm>
        </p:grpSpPr>
        <p:sp>
          <p:nvSpPr>
            <p:cNvPr id="6074" name="Google Shape;6074;p5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7" name="Google Shape;6677;p5"/>
          <p:cNvSpPr txBox="1"/>
          <p:nvPr>
            <p:ph type="ctrTitle"/>
          </p:nvPr>
        </p:nvSpPr>
        <p:spPr>
          <a:xfrm>
            <a:off x="5504175" y="23076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678" name="Google Shape;6678;p5"/>
          <p:cNvSpPr txBox="1"/>
          <p:nvPr>
            <p:ph idx="1" type="subTitle"/>
          </p:nvPr>
        </p:nvSpPr>
        <p:spPr>
          <a:xfrm>
            <a:off x="6041775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2">
  <p:cSld name="TITLE_AND_TWO_COLUMNS_2">
    <p:spTree>
      <p:nvGrpSpPr>
        <p:cNvPr id="6679" name="Shape 6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0" name="Google Shape;6680;p6"/>
          <p:cNvSpPr/>
          <p:nvPr/>
        </p:nvSpPr>
        <p:spPr>
          <a:xfrm rot="10800000">
            <a:off x="-3332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1" name="Google Shape;6681;p6"/>
          <p:cNvSpPr/>
          <p:nvPr/>
        </p:nvSpPr>
        <p:spPr>
          <a:xfrm flipH="1" rot="10800000">
            <a:off x="-82632" y="-49050"/>
            <a:ext cx="3904800" cy="2932200"/>
          </a:xfrm>
          <a:prstGeom prst="snip1Rect">
            <a:avLst>
              <a:gd fmla="val 16667" name="adj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2" name="Google Shape;6682;p6"/>
          <p:cNvSpPr/>
          <p:nvPr/>
        </p:nvSpPr>
        <p:spPr>
          <a:xfrm flipH="1" rot="683584">
            <a:off x="2852234" y="419596"/>
            <a:ext cx="1781179" cy="1994939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3" name="Google Shape;6683;p6"/>
          <p:cNvSpPr/>
          <p:nvPr/>
        </p:nvSpPr>
        <p:spPr>
          <a:xfrm rot="5167088">
            <a:off x="5394202" y="1336202"/>
            <a:ext cx="3781244" cy="3781244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4" name="Google Shape;6684;p6"/>
          <p:cNvSpPr/>
          <p:nvPr/>
        </p:nvSpPr>
        <p:spPr>
          <a:xfrm rot="-3985333">
            <a:off x="8112295" y="4274813"/>
            <a:ext cx="837813" cy="964297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5" name="Google Shape;6685;p6"/>
          <p:cNvSpPr/>
          <p:nvPr/>
        </p:nvSpPr>
        <p:spPr>
          <a:xfrm flipH="1" rot="9232027">
            <a:off x="8286237" y="299790"/>
            <a:ext cx="866648" cy="86498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6" name="Google Shape;6686;p6"/>
          <p:cNvSpPr/>
          <p:nvPr/>
        </p:nvSpPr>
        <p:spPr>
          <a:xfrm rot="-1399949">
            <a:off x="6124266" y="395830"/>
            <a:ext cx="2393372" cy="2754697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7" name="Google Shape;6687;p6"/>
          <p:cNvGrpSpPr/>
          <p:nvPr/>
        </p:nvGrpSpPr>
        <p:grpSpPr>
          <a:xfrm flipH="1" rot="531996">
            <a:off x="6798462" y="3162913"/>
            <a:ext cx="2228348" cy="2396409"/>
            <a:chOff x="238125" y="1915725"/>
            <a:chExt cx="1247150" cy="1376400"/>
          </a:xfrm>
        </p:grpSpPr>
        <p:sp>
          <p:nvSpPr>
            <p:cNvPr id="6688" name="Google Shape;6688;p6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1" name="Google Shape;7291;p6"/>
          <p:cNvSpPr/>
          <p:nvPr/>
        </p:nvSpPr>
        <p:spPr>
          <a:xfrm flipH="1">
            <a:off x="8503044" y="1814392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2" name="Google Shape;7292;p6"/>
          <p:cNvSpPr/>
          <p:nvPr/>
        </p:nvSpPr>
        <p:spPr>
          <a:xfrm flipH="1" rot="-609530">
            <a:off x="7689705" y="4820752"/>
            <a:ext cx="165967" cy="16569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3" name="Google Shape;7293;p6"/>
          <p:cNvGrpSpPr/>
          <p:nvPr/>
        </p:nvGrpSpPr>
        <p:grpSpPr>
          <a:xfrm flipH="1">
            <a:off x="7443854" y="1601446"/>
            <a:ext cx="1855228" cy="1857930"/>
            <a:chOff x="4226125" y="3802600"/>
            <a:chExt cx="1046850" cy="1048375"/>
          </a:xfrm>
        </p:grpSpPr>
        <p:sp>
          <p:nvSpPr>
            <p:cNvPr id="7294" name="Google Shape;7294;p6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3" name="Google Shape;7883;p6"/>
          <p:cNvGrpSpPr/>
          <p:nvPr/>
        </p:nvGrpSpPr>
        <p:grpSpPr>
          <a:xfrm rot="10268004">
            <a:off x="6945212" y="-409687"/>
            <a:ext cx="2228348" cy="2396409"/>
            <a:chOff x="238125" y="1915725"/>
            <a:chExt cx="1247150" cy="1376400"/>
          </a:xfrm>
        </p:grpSpPr>
        <p:sp>
          <p:nvSpPr>
            <p:cNvPr id="7884" name="Google Shape;7884;p6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7" name="Google Shape;8487;p6"/>
          <p:cNvSpPr txBox="1"/>
          <p:nvPr>
            <p:ph type="ctrTitle"/>
          </p:nvPr>
        </p:nvSpPr>
        <p:spPr>
          <a:xfrm flipH="1">
            <a:off x="246193" y="23076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488" name="Google Shape;8488;p6"/>
          <p:cNvSpPr txBox="1"/>
          <p:nvPr>
            <p:ph idx="1" type="subTitle"/>
          </p:nvPr>
        </p:nvSpPr>
        <p:spPr>
          <a:xfrm flipH="1">
            <a:off x="246193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3">
  <p:cSld name="TITLE_AND_TWO_COLUMNS_1">
    <p:spTree>
      <p:nvGrpSpPr>
        <p:cNvPr id="8489" name="Shape 8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0" name="Google Shape;8490;p7"/>
          <p:cNvGrpSpPr/>
          <p:nvPr/>
        </p:nvGrpSpPr>
        <p:grpSpPr>
          <a:xfrm flipH="1">
            <a:off x="-7" y="-565474"/>
            <a:ext cx="9358407" cy="6280583"/>
            <a:chOff x="-214407" y="-565474"/>
            <a:chExt cx="9358407" cy="6280583"/>
          </a:xfrm>
        </p:grpSpPr>
        <p:sp>
          <p:nvSpPr>
            <p:cNvPr id="8491" name="Google Shape;8491;p7"/>
            <p:cNvSpPr/>
            <p:nvPr/>
          </p:nvSpPr>
          <p:spPr>
            <a:xfrm flipH="1" rot="10800000">
              <a:off x="0" y="-8"/>
              <a:ext cx="9144000" cy="5143500"/>
            </a:xfrm>
            <a:prstGeom prst="rect">
              <a:avLst/>
            </a:pr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"/>
            <p:cNvSpPr/>
            <p:nvPr/>
          </p:nvSpPr>
          <p:spPr>
            <a:xfrm flipH="1" rot="-5167088">
              <a:off x="-34778" y="1336202"/>
              <a:ext cx="3781244" cy="3781244"/>
            </a:xfrm>
            <a:custGeom>
              <a:rect b="b" l="l" r="r" t="t"/>
              <a:pathLst>
                <a:path extrusionOk="0" h="32610" w="32610">
                  <a:moveTo>
                    <a:pt x="17484" y="0"/>
                  </a:moveTo>
                  <a:lnTo>
                    <a:pt x="0" y="15116"/>
                  </a:lnTo>
                  <a:lnTo>
                    <a:pt x="15116" y="32610"/>
                  </a:lnTo>
                  <a:lnTo>
                    <a:pt x="32610" y="17484"/>
                  </a:lnTo>
                  <a:lnTo>
                    <a:pt x="17484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"/>
            <p:cNvSpPr/>
            <p:nvPr/>
          </p:nvSpPr>
          <p:spPr>
            <a:xfrm flipH="1" rot="3985333">
              <a:off x="190560" y="4274813"/>
              <a:ext cx="837813" cy="964297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"/>
            <p:cNvSpPr/>
            <p:nvPr/>
          </p:nvSpPr>
          <p:spPr>
            <a:xfrm rot="-9232027">
              <a:off x="-12217" y="299790"/>
              <a:ext cx="866648" cy="864984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"/>
            <p:cNvSpPr/>
            <p:nvPr/>
          </p:nvSpPr>
          <p:spPr>
            <a:xfrm flipH="1" rot="1399949">
              <a:off x="623030" y="395830"/>
              <a:ext cx="2393372" cy="2754697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96" name="Google Shape;8496;p7"/>
            <p:cNvGrpSpPr/>
            <p:nvPr/>
          </p:nvGrpSpPr>
          <p:grpSpPr>
            <a:xfrm rot="-531996">
              <a:off x="113858" y="3162913"/>
              <a:ext cx="2228348" cy="2396409"/>
              <a:chOff x="238125" y="1915725"/>
              <a:chExt cx="1247150" cy="1376400"/>
            </a:xfrm>
          </p:grpSpPr>
          <p:sp>
            <p:nvSpPr>
              <p:cNvPr id="8497" name="Google Shape;8497;p7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8" name="Google Shape;8498;p7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9" name="Google Shape;8499;p7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0" name="Google Shape;8500;p7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1" name="Google Shape;8501;p7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2" name="Google Shape;8502;p7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3" name="Google Shape;8503;p7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7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7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7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7" name="Google Shape;8507;p7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8" name="Google Shape;8508;p7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9" name="Google Shape;8509;p7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7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7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2" name="Google Shape;8512;p7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3" name="Google Shape;8513;p7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4" name="Google Shape;8514;p7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7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7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7" name="Google Shape;8517;p7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8" name="Google Shape;8518;p7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9" name="Google Shape;8519;p7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7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7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2" name="Google Shape;8522;p7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3" name="Google Shape;8523;p7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4" name="Google Shape;8524;p7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5" name="Google Shape;8525;p7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6" name="Google Shape;8526;p7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7" name="Google Shape;8527;p7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8" name="Google Shape;8528;p7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7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0" name="Google Shape;8530;p7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1" name="Google Shape;8531;p7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2" name="Google Shape;8532;p7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3" name="Google Shape;8533;p7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4" name="Google Shape;8534;p7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5" name="Google Shape;8535;p7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6" name="Google Shape;8536;p7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7" name="Google Shape;8537;p7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8" name="Google Shape;8538;p7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7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7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1" name="Google Shape;8541;p7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2" name="Google Shape;8542;p7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7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7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7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7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7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7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7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7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7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7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7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7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7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7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7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7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7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7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7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7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7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7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5" name="Google Shape;8565;p7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7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7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7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7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7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1" name="Google Shape;8571;p7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2" name="Google Shape;8572;p7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3" name="Google Shape;8573;p7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4" name="Google Shape;8574;p7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7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6" name="Google Shape;8576;p7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7" name="Google Shape;8577;p7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8" name="Google Shape;8578;p7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9" name="Google Shape;8579;p7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0" name="Google Shape;8580;p7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1" name="Google Shape;8581;p7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2" name="Google Shape;8582;p7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3" name="Google Shape;8583;p7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4" name="Google Shape;8584;p7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5" name="Google Shape;8585;p7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6" name="Google Shape;8586;p7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7" name="Google Shape;8587;p7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8" name="Google Shape;8588;p7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9" name="Google Shape;8589;p7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0" name="Google Shape;8590;p7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1" name="Google Shape;8591;p7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2" name="Google Shape;8592;p7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7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7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7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7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7" name="Google Shape;8597;p7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7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7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7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1" name="Google Shape;8601;p7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2" name="Google Shape;8602;p7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3" name="Google Shape;8603;p7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4" name="Google Shape;8604;p7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5" name="Google Shape;8605;p7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7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7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7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7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7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1" name="Google Shape;8611;p7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2" name="Google Shape;8612;p7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3" name="Google Shape;8613;p7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4" name="Google Shape;8614;p7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7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7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7" name="Google Shape;8617;p7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8" name="Google Shape;8618;p7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9" name="Google Shape;8619;p7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0" name="Google Shape;8620;p7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1" name="Google Shape;8621;p7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2" name="Google Shape;8622;p7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3" name="Google Shape;8623;p7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4" name="Google Shape;8624;p7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5" name="Google Shape;8625;p7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6" name="Google Shape;8626;p7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7" name="Google Shape;8627;p7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8" name="Google Shape;8628;p7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9" name="Google Shape;8629;p7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7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7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7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7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4" name="Google Shape;8634;p7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5" name="Google Shape;8635;p7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7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7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7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7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7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1" name="Google Shape;8641;p7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2" name="Google Shape;8642;p7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3" name="Google Shape;8643;p7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7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5" name="Google Shape;8645;p7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6" name="Google Shape;8646;p7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7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7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7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7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7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7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7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7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7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7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7" name="Google Shape;8657;p7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8" name="Google Shape;8658;p7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7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7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7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7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3" name="Google Shape;8663;p7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4" name="Google Shape;8664;p7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7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7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7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7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7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0" name="Google Shape;8670;p7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7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7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7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7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7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7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7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7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9" name="Google Shape;8679;p7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7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7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7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7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4" name="Google Shape;8684;p7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5" name="Google Shape;8685;p7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6" name="Google Shape;8686;p7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7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7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9" name="Google Shape;8689;p7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0" name="Google Shape;8690;p7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7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7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7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7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7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7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7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7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7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7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7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7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7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7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7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7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7" name="Google Shape;8707;p7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8" name="Google Shape;8708;p7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9" name="Google Shape;8709;p7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7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1" name="Google Shape;8711;p7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2" name="Google Shape;8712;p7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7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7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5" name="Google Shape;8715;p7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6" name="Google Shape;8716;p7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7" name="Google Shape;8717;p7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8" name="Google Shape;8718;p7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7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7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1" name="Google Shape;8721;p7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7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3" name="Google Shape;8723;p7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4" name="Google Shape;8724;p7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5" name="Google Shape;8725;p7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7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7" name="Google Shape;8727;p7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7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9" name="Google Shape;8729;p7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0" name="Google Shape;8730;p7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1" name="Google Shape;8731;p7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2" name="Google Shape;8732;p7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3" name="Google Shape;8733;p7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4" name="Google Shape;8734;p7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5" name="Google Shape;8735;p7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6" name="Google Shape;8736;p7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7" name="Google Shape;8737;p7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8" name="Google Shape;8738;p7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9" name="Google Shape;8739;p7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0" name="Google Shape;8740;p7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1" name="Google Shape;8741;p7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2" name="Google Shape;8742;p7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3" name="Google Shape;8743;p7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4" name="Google Shape;8744;p7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5" name="Google Shape;8745;p7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6" name="Google Shape;8746;p7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7" name="Google Shape;8747;p7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8" name="Google Shape;8748;p7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9" name="Google Shape;8749;p7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0" name="Google Shape;8750;p7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7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2" name="Google Shape;8752;p7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3" name="Google Shape;8753;p7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4" name="Google Shape;8754;p7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5" name="Google Shape;8755;p7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7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7" name="Google Shape;8757;p7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8" name="Google Shape;8758;p7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9" name="Google Shape;8759;p7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0" name="Google Shape;8760;p7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7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2" name="Google Shape;8762;p7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3" name="Google Shape;8763;p7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7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5" name="Google Shape;8765;p7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6" name="Google Shape;8766;p7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7" name="Google Shape;8767;p7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8" name="Google Shape;8768;p7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9" name="Google Shape;8769;p7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0" name="Google Shape;8770;p7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1" name="Google Shape;8771;p7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2" name="Google Shape;8772;p7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3" name="Google Shape;8773;p7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4" name="Google Shape;8774;p7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5" name="Google Shape;8775;p7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6" name="Google Shape;8776;p7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7" name="Google Shape;8777;p7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8" name="Google Shape;8778;p7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9" name="Google Shape;8779;p7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0" name="Google Shape;8780;p7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1" name="Google Shape;8781;p7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2" name="Google Shape;8782;p7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3" name="Google Shape;8783;p7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4" name="Google Shape;8784;p7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5" name="Google Shape;8785;p7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6" name="Google Shape;8786;p7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7" name="Google Shape;8787;p7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8" name="Google Shape;8788;p7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9" name="Google Shape;8789;p7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0" name="Google Shape;8790;p7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1" name="Google Shape;8791;p7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7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7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7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7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7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7" name="Google Shape;8797;p7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8" name="Google Shape;8798;p7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9" name="Google Shape;8799;p7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0" name="Google Shape;8800;p7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1" name="Google Shape;8801;p7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2" name="Google Shape;8802;p7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7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4" name="Google Shape;8804;p7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5" name="Google Shape;8805;p7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7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7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7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7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7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1" name="Google Shape;8811;p7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7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3" name="Google Shape;8813;p7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4" name="Google Shape;8814;p7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5" name="Google Shape;8815;p7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7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7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7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7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7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7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7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7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4" name="Google Shape;8824;p7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7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7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7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7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7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7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7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7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7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4" name="Google Shape;8834;p7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5" name="Google Shape;8835;p7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7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7" name="Google Shape;8837;p7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7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7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7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7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2" name="Google Shape;8842;p7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3" name="Google Shape;8843;p7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7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5" name="Google Shape;8845;p7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6" name="Google Shape;8846;p7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7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7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7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7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7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7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7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7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7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7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7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7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7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7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7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7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7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7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7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7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7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7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7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7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7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7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7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7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7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7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7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7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7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7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7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7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7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7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5" name="Google Shape;8885;p7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6" name="Google Shape;8886;p7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7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7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7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7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7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2" name="Google Shape;8892;p7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3" name="Google Shape;8893;p7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7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7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7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7" name="Google Shape;8897;p7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7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9" name="Google Shape;8899;p7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0" name="Google Shape;8900;p7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1" name="Google Shape;8901;p7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2" name="Google Shape;8902;p7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3" name="Google Shape;8903;p7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4" name="Google Shape;8904;p7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5" name="Google Shape;8905;p7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6" name="Google Shape;8906;p7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7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7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7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0" name="Google Shape;8910;p7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1" name="Google Shape;8911;p7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2" name="Google Shape;8912;p7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7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7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7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6" name="Google Shape;8916;p7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7" name="Google Shape;8917;p7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8" name="Google Shape;8918;p7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9" name="Google Shape;8919;p7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0" name="Google Shape;8920;p7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1" name="Google Shape;8921;p7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2" name="Google Shape;8922;p7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7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7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5" name="Google Shape;8925;p7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7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7" name="Google Shape;8927;p7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8" name="Google Shape;8928;p7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9" name="Google Shape;8929;p7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0" name="Google Shape;8930;p7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1" name="Google Shape;8931;p7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2" name="Google Shape;8932;p7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3" name="Google Shape;8933;p7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4" name="Google Shape;8934;p7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5" name="Google Shape;8935;p7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6" name="Google Shape;8936;p7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7" name="Google Shape;8937;p7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8" name="Google Shape;8938;p7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9" name="Google Shape;8939;p7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0" name="Google Shape;8940;p7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1" name="Google Shape;8941;p7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2" name="Google Shape;8942;p7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3" name="Google Shape;8943;p7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4" name="Google Shape;8944;p7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5" name="Google Shape;8945;p7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6" name="Google Shape;8946;p7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7" name="Google Shape;8947;p7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8" name="Google Shape;8948;p7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9" name="Google Shape;8949;p7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7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1" name="Google Shape;8951;p7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2" name="Google Shape;8952;p7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3" name="Google Shape;8953;p7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4" name="Google Shape;8954;p7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5" name="Google Shape;8955;p7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7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7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8" name="Google Shape;8958;p7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9" name="Google Shape;8959;p7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0" name="Google Shape;8960;p7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1" name="Google Shape;8961;p7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2" name="Google Shape;8962;p7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3" name="Google Shape;8963;p7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4" name="Google Shape;8964;p7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5" name="Google Shape;8965;p7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6" name="Google Shape;8966;p7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7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7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7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0" name="Google Shape;8970;p7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7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2" name="Google Shape;8972;p7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3" name="Google Shape;8973;p7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7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7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7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7" name="Google Shape;8977;p7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8" name="Google Shape;8978;p7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9" name="Google Shape;8979;p7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0" name="Google Shape;8980;p7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1" name="Google Shape;8981;p7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2" name="Google Shape;8982;p7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3" name="Google Shape;8983;p7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4" name="Google Shape;8984;p7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5" name="Google Shape;8985;p7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6" name="Google Shape;8986;p7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7" name="Google Shape;8987;p7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8" name="Google Shape;8988;p7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9" name="Google Shape;8989;p7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0" name="Google Shape;8990;p7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1" name="Google Shape;8991;p7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2" name="Google Shape;8992;p7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3" name="Google Shape;8993;p7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4" name="Google Shape;8994;p7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5" name="Google Shape;8995;p7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6" name="Google Shape;8996;p7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7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8" name="Google Shape;8998;p7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9" name="Google Shape;8999;p7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7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7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2" name="Google Shape;9002;p7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3" name="Google Shape;9003;p7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4" name="Google Shape;9004;p7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5" name="Google Shape;9005;p7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6" name="Google Shape;9006;p7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7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7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9" name="Google Shape;9009;p7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0" name="Google Shape;9010;p7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1" name="Google Shape;9011;p7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2" name="Google Shape;9012;p7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3" name="Google Shape;9013;p7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7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5" name="Google Shape;9015;p7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6" name="Google Shape;9016;p7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7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8" name="Google Shape;9018;p7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9" name="Google Shape;9019;p7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0" name="Google Shape;9020;p7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1" name="Google Shape;9021;p7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2" name="Google Shape;9022;p7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3" name="Google Shape;9023;p7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4" name="Google Shape;9024;p7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5" name="Google Shape;9025;p7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6" name="Google Shape;9026;p7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7" name="Google Shape;9027;p7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8" name="Google Shape;9028;p7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9" name="Google Shape;9029;p7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0" name="Google Shape;9030;p7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1" name="Google Shape;9031;p7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2" name="Google Shape;9032;p7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3" name="Google Shape;9033;p7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4" name="Google Shape;9034;p7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5" name="Google Shape;9035;p7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6" name="Google Shape;9036;p7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7" name="Google Shape;9037;p7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8" name="Google Shape;9038;p7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9" name="Google Shape;9039;p7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7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7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2" name="Google Shape;9042;p7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3" name="Google Shape;9043;p7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4" name="Google Shape;9044;p7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7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6" name="Google Shape;9046;p7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7" name="Google Shape;9047;p7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7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7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7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7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7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3" name="Google Shape;9053;p7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4" name="Google Shape;9054;p7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5" name="Google Shape;9055;p7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7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7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7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9" name="Google Shape;9059;p7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7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7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7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7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7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7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7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7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7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7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7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7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7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7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7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5" name="Google Shape;9075;p7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6" name="Google Shape;9076;p7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7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8" name="Google Shape;9078;p7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9" name="Google Shape;9079;p7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0" name="Google Shape;9080;p7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1" name="Google Shape;9081;p7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2" name="Google Shape;9082;p7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3" name="Google Shape;9083;p7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4" name="Google Shape;9084;p7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7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6" name="Google Shape;9086;p7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7" name="Google Shape;9087;p7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7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7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7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1" name="Google Shape;9091;p7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7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3" name="Google Shape;9093;p7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4" name="Google Shape;9094;p7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5" name="Google Shape;9095;p7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6" name="Google Shape;9096;p7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7" name="Google Shape;9097;p7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8" name="Google Shape;9098;p7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9" name="Google Shape;9099;p7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00" name="Google Shape;9100;p7"/>
            <p:cNvSpPr/>
            <p:nvPr/>
          </p:nvSpPr>
          <p:spPr>
            <a:xfrm>
              <a:off x="311700" y="1814392"/>
              <a:ext cx="325924" cy="328102"/>
            </a:xfrm>
            <a:custGeom>
              <a:rect b="b" l="l" r="r" t="t"/>
              <a:pathLst>
                <a:path extrusionOk="0" h="4519" w="4489">
                  <a:moveTo>
                    <a:pt x="2244" y="342"/>
                  </a:moveTo>
                  <a:cubicBezTo>
                    <a:pt x="2761" y="342"/>
                    <a:pt x="3237" y="559"/>
                    <a:pt x="3578" y="900"/>
                  </a:cubicBezTo>
                  <a:cubicBezTo>
                    <a:pt x="3919" y="1252"/>
                    <a:pt x="4137" y="1727"/>
                    <a:pt x="4137" y="2244"/>
                  </a:cubicBezTo>
                  <a:cubicBezTo>
                    <a:pt x="4137" y="2761"/>
                    <a:pt x="3919" y="3278"/>
                    <a:pt x="3578" y="3619"/>
                  </a:cubicBezTo>
                  <a:cubicBezTo>
                    <a:pt x="3237" y="3960"/>
                    <a:pt x="2761" y="4178"/>
                    <a:pt x="2244" y="4178"/>
                  </a:cubicBezTo>
                  <a:cubicBezTo>
                    <a:pt x="1728" y="4178"/>
                    <a:pt x="1252" y="3960"/>
                    <a:pt x="911" y="3619"/>
                  </a:cubicBezTo>
                  <a:cubicBezTo>
                    <a:pt x="559" y="3278"/>
                    <a:pt x="352" y="2761"/>
                    <a:pt x="352" y="2244"/>
                  </a:cubicBezTo>
                  <a:cubicBezTo>
                    <a:pt x="352" y="1727"/>
                    <a:pt x="559" y="1252"/>
                    <a:pt x="911" y="900"/>
                  </a:cubicBezTo>
                  <a:cubicBezTo>
                    <a:pt x="1252" y="559"/>
                    <a:pt x="1728" y="342"/>
                    <a:pt x="2244" y="342"/>
                  </a:cubicBezTo>
                  <a:close/>
                  <a:moveTo>
                    <a:pt x="2244" y="1"/>
                  </a:moveTo>
                  <a:cubicBezTo>
                    <a:pt x="993" y="1"/>
                    <a:pt x="1" y="993"/>
                    <a:pt x="1" y="2244"/>
                  </a:cubicBezTo>
                  <a:cubicBezTo>
                    <a:pt x="1" y="3485"/>
                    <a:pt x="993" y="4519"/>
                    <a:pt x="2244" y="4519"/>
                  </a:cubicBezTo>
                  <a:cubicBezTo>
                    <a:pt x="3496" y="4519"/>
                    <a:pt x="4488" y="3485"/>
                    <a:pt x="4488" y="2244"/>
                  </a:cubicBezTo>
                  <a:cubicBezTo>
                    <a:pt x="4488" y="993"/>
                    <a:pt x="3496" y="1"/>
                    <a:pt x="2244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"/>
            <p:cNvSpPr/>
            <p:nvPr/>
          </p:nvSpPr>
          <p:spPr>
            <a:xfrm rot="609530">
              <a:off x="1284996" y="4820752"/>
              <a:ext cx="165967" cy="165694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02" name="Google Shape;9102;p7"/>
            <p:cNvGrpSpPr/>
            <p:nvPr/>
          </p:nvGrpSpPr>
          <p:grpSpPr>
            <a:xfrm>
              <a:off x="-158414" y="1601446"/>
              <a:ext cx="1855228" cy="1857930"/>
              <a:chOff x="4226125" y="3802600"/>
              <a:chExt cx="1046850" cy="1048375"/>
            </a:xfrm>
          </p:grpSpPr>
          <p:sp>
            <p:nvSpPr>
              <p:cNvPr id="9103" name="Google Shape;9103;p7"/>
              <p:cNvSpPr/>
              <p:nvPr/>
            </p:nvSpPr>
            <p:spPr>
              <a:xfrm>
                <a:off x="5256925" y="4319750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44"/>
                      <a:pt x="84" y="468"/>
                      <a:pt x="218" y="550"/>
                    </a:cubicBezTo>
                    <a:cubicBezTo>
                      <a:pt x="249" y="563"/>
                      <a:pt x="282" y="570"/>
                      <a:pt x="317" y="570"/>
                    </a:cubicBezTo>
                    <a:cubicBezTo>
                      <a:pt x="421" y="570"/>
                      <a:pt x="528" y="510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79" y="11"/>
                      <a:pt x="336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4" name="Google Shape;9104;p7"/>
              <p:cNvSpPr/>
              <p:nvPr/>
            </p:nvSpPr>
            <p:spPr>
              <a:xfrm>
                <a:off x="5219200" y="433892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93"/>
                    </a:lnTo>
                    <a:cubicBezTo>
                      <a:pt x="259" y="352"/>
                      <a:pt x="300" y="300"/>
                      <a:pt x="300" y="259"/>
                    </a:cubicBezTo>
                    <a:cubicBezTo>
                      <a:pt x="300" y="176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5" name="Google Shape;9105;p7"/>
              <p:cNvSpPr/>
              <p:nvPr/>
            </p:nvSpPr>
            <p:spPr>
              <a:xfrm>
                <a:off x="5242975" y="4275350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1" y="517"/>
                    </a:lnTo>
                    <a:cubicBezTo>
                      <a:pt x="33" y="527"/>
                      <a:pt x="63" y="532"/>
                      <a:pt x="93" y="532"/>
                    </a:cubicBezTo>
                    <a:cubicBezTo>
                      <a:pt x="216" y="532"/>
                      <a:pt x="316" y="452"/>
                      <a:pt x="383" y="352"/>
                    </a:cubicBezTo>
                    <a:cubicBezTo>
                      <a:pt x="42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7"/>
              <p:cNvSpPr/>
              <p:nvPr/>
            </p:nvSpPr>
            <p:spPr>
              <a:xfrm>
                <a:off x="5224625" y="44936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243" y="1"/>
                    </a:moveTo>
                    <a:cubicBezTo>
                      <a:pt x="151" y="1"/>
                      <a:pt x="61" y="41"/>
                      <a:pt x="0" y="110"/>
                    </a:cubicBezTo>
                    <a:lnTo>
                      <a:pt x="0" y="193"/>
                    </a:lnTo>
                    <a:lnTo>
                      <a:pt x="517" y="410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7" name="Google Shape;9107;p7"/>
              <p:cNvSpPr/>
              <p:nvPr/>
            </p:nvSpPr>
            <p:spPr>
              <a:xfrm>
                <a:off x="5249450" y="44291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40" y="1"/>
                    </a:moveTo>
                    <a:cubicBezTo>
                      <a:pt x="213" y="1"/>
                      <a:pt x="110" y="76"/>
                      <a:pt x="41" y="18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45" y="555"/>
                      <a:pt x="286" y="566"/>
                      <a:pt x="327" y="566"/>
                    </a:cubicBezTo>
                    <a:cubicBezTo>
                      <a:pt x="430" y="566"/>
                      <a:pt x="529" y="493"/>
                      <a:pt x="558" y="404"/>
                    </a:cubicBezTo>
                    <a:cubicBezTo>
                      <a:pt x="641" y="270"/>
                      <a:pt x="558" y="104"/>
                      <a:pt x="424" y="11"/>
                    </a:cubicBezTo>
                    <a:cubicBezTo>
                      <a:pt x="395" y="4"/>
                      <a:pt x="367" y="1"/>
                      <a:pt x="34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8" name="Google Shape;9108;p7"/>
              <p:cNvSpPr/>
              <p:nvPr/>
            </p:nvSpPr>
            <p:spPr>
              <a:xfrm>
                <a:off x="5204200" y="444840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1"/>
                    </a:moveTo>
                    <a:cubicBezTo>
                      <a:pt x="199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7" y="533"/>
                    </a:cubicBezTo>
                    <a:cubicBezTo>
                      <a:pt x="239" y="542"/>
                      <a:pt x="273" y="548"/>
                      <a:pt x="307" y="548"/>
                    </a:cubicBezTo>
                    <a:cubicBezTo>
                      <a:pt x="417" y="548"/>
                      <a:pt x="527" y="494"/>
                      <a:pt x="559" y="367"/>
                    </a:cubicBezTo>
                    <a:cubicBezTo>
                      <a:pt x="600" y="233"/>
                      <a:pt x="559" y="57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9" name="Google Shape;9109;p7"/>
              <p:cNvSpPr/>
              <p:nvPr/>
            </p:nvSpPr>
            <p:spPr>
              <a:xfrm>
                <a:off x="5230050" y="4383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7"/>
                    </a:cubicBezTo>
                    <a:cubicBezTo>
                      <a:pt x="1" y="311"/>
                      <a:pt x="83" y="486"/>
                      <a:pt x="207" y="528"/>
                    </a:cubicBezTo>
                    <a:cubicBezTo>
                      <a:pt x="257" y="554"/>
                      <a:pt x="304" y="566"/>
                      <a:pt x="347" y="566"/>
                    </a:cubicBezTo>
                    <a:cubicBezTo>
                      <a:pt x="455" y="566"/>
                      <a:pt x="541" y="493"/>
                      <a:pt x="600" y="404"/>
                    </a:cubicBezTo>
                    <a:cubicBezTo>
                      <a:pt x="642" y="269"/>
                      <a:pt x="559" y="104"/>
                      <a:pt x="425" y="11"/>
                    </a:cubicBezTo>
                    <a:cubicBezTo>
                      <a:pt x="403" y="4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0" name="Google Shape;9110;p7"/>
              <p:cNvSpPr/>
              <p:nvPr/>
            </p:nvSpPr>
            <p:spPr>
              <a:xfrm>
                <a:off x="5166475" y="446817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259" y="300"/>
                      <a:pt x="300" y="259"/>
                      <a:pt x="300" y="217"/>
                    </a:cubicBezTo>
                    <a:cubicBezTo>
                      <a:pt x="300" y="134"/>
                      <a:pt x="217" y="41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7"/>
              <p:cNvSpPr/>
              <p:nvPr/>
            </p:nvSpPr>
            <p:spPr>
              <a:xfrm>
                <a:off x="5190000" y="4403550"/>
                <a:ext cx="10875" cy="13350"/>
              </a:xfrm>
              <a:custGeom>
                <a:rect b="b" l="l" r="r" t="t"/>
                <a:pathLst>
                  <a:path extrusionOk="0" h="534" w="435">
                    <a:moveTo>
                      <a:pt x="217" y="0"/>
                    </a:moveTo>
                    <a:lnTo>
                      <a:pt x="0" y="517"/>
                    </a:lnTo>
                    <a:lnTo>
                      <a:pt x="52" y="517"/>
                    </a:lnTo>
                    <a:cubicBezTo>
                      <a:pt x="85" y="528"/>
                      <a:pt x="115" y="533"/>
                      <a:pt x="143" y="533"/>
                    </a:cubicBezTo>
                    <a:cubicBezTo>
                      <a:pt x="218" y="533"/>
                      <a:pt x="272" y="495"/>
                      <a:pt x="310" y="435"/>
                    </a:cubicBezTo>
                    <a:lnTo>
                      <a:pt x="352" y="435"/>
                    </a:lnTo>
                    <a:cubicBezTo>
                      <a:pt x="352" y="393"/>
                      <a:pt x="352" y="393"/>
                      <a:pt x="393" y="352"/>
                    </a:cubicBezTo>
                    <a:cubicBezTo>
                      <a:pt x="434" y="217"/>
                      <a:pt x="352" y="4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2" name="Google Shape;9112;p7"/>
              <p:cNvSpPr/>
              <p:nvPr/>
            </p:nvSpPr>
            <p:spPr>
              <a:xfrm>
                <a:off x="5217125" y="43454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83" y="300"/>
                      <a:pt x="166" y="300"/>
                      <a:pt x="207" y="259"/>
                    </a:cubicBezTo>
                    <a:cubicBezTo>
                      <a:pt x="259" y="259"/>
                      <a:pt x="300" y="176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3" name="Google Shape;9113;p7"/>
              <p:cNvSpPr/>
              <p:nvPr/>
            </p:nvSpPr>
            <p:spPr>
              <a:xfrm>
                <a:off x="5171900" y="4622225"/>
                <a:ext cx="12950" cy="8550"/>
              </a:xfrm>
              <a:custGeom>
                <a:rect b="b" l="l" r="r" t="t"/>
                <a:pathLst>
                  <a:path extrusionOk="0" h="342" w="518">
                    <a:moveTo>
                      <a:pt x="124" y="0"/>
                    </a:moveTo>
                    <a:lnTo>
                      <a:pt x="83" y="41"/>
                    </a:lnTo>
                    <a:cubicBezTo>
                      <a:pt x="42" y="41"/>
                      <a:pt x="42" y="83"/>
                      <a:pt x="0" y="135"/>
                    </a:cubicBezTo>
                    <a:lnTo>
                      <a:pt x="0" y="176"/>
                    </a:lnTo>
                    <a:lnTo>
                      <a:pt x="424" y="341"/>
                    </a:lnTo>
                    <a:cubicBezTo>
                      <a:pt x="424" y="300"/>
                      <a:pt x="466" y="259"/>
                      <a:pt x="517" y="217"/>
                    </a:cubicBezTo>
                    <a:cubicBezTo>
                      <a:pt x="517" y="135"/>
                      <a:pt x="466" y="83"/>
                      <a:pt x="383" y="41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7"/>
              <p:cNvSpPr/>
              <p:nvPr/>
            </p:nvSpPr>
            <p:spPr>
              <a:xfrm>
                <a:off x="5196450" y="45578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4" y="1"/>
                      <a:pt x="112" y="71"/>
                      <a:pt x="52" y="168"/>
                    </a:cubicBezTo>
                    <a:cubicBezTo>
                      <a:pt x="1" y="334"/>
                      <a:pt x="52" y="468"/>
                      <a:pt x="218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7" y="487"/>
                      <a:pt x="569" y="38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5" name="Google Shape;9115;p7"/>
              <p:cNvSpPr/>
              <p:nvPr/>
            </p:nvSpPr>
            <p:spPr>
              <a:xfrm>
                <a:off x="5151225" y="45766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15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0"/>
                      <a:pt x="217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5" y="565"/>
                      <a:pt x="532" y="497"/>
                      <a:pt x="569" y="408"/>
                    </a:cubicBezTo>
                    <a:cubicBezTo>
                      <a:pt x="610" y="232"/>
                      <a:pt x="569" y="98"/>
                      <a:pt x="434" y="15"/>
                    </a:cubicBezTo>
                    <a:cubicBezTo>
                      <a:pt x="393" y="5"/>
                      <a:pt x="353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6" name="Google Shape;9116;p7"/>
              <p:cNvSpPr/>
              <p:nvPr/>
            </p:nvSpPr>
            <p:spPr>
              <a:xfrm>
                <a:off x="5177075" y="45125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0"/>
                    </a:moveTo>
                    <a:cubicBezTo>
                      <a:pt x="223" y="0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7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7"/>
                      <a:pt x="610" y="385"/>
                    </a:cubicBezTo>
                    <a:cubicBezTo>
                      <a:pt x="651" y="251"/>
                      <a:pt x="569" y="75"/>
                      <a:pt x="434" y="33"/>
                    </a:cubicBezTo>
                    <a:cubicBezTo>
                      <a:pt x="400" y="11"/>
                      <a:pt x="362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7" name="Google Shape;9117;p7"/>
              <p:cNvSpPr/>
              <p:nvPr/>
            </p:nvSpPr>
            <p:spPr>
              <a:xfrm>
                <a:off x="5113750" y="45963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5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8" name="Google Shape;9118;p7"/>
              <p:cNvSpPr/>
              <p:nvPr/>
            </p:nvSpPr>
            <p:spPr>
              <a:xfrm>
                <a:off x="5137250" y="4531750"/>
                <a:ext cx="10900" cy="13325"/>
              </a:xfrm>
              <a:custGeom>
                <a:rect b="b" l="l" r="r" t="t"/>
                <a:pathLst>
                  <a:path extrusionOk="0" h="533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5" y="528"/>
                      <a:pt x="70" y="533"/>
                      <a:pt x="106" y="533"/>
                    </a:cubicBezTo>
                    <a:cubicBezTo>
                      <a:pt x="214" y="533"/>
                      <a:pt x="324" y="486"/>
                      <a:pt x="394" y="39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9" name="Google Shape;9119;p7"/>
              <p:cNvSpPr/>
              <p:nvPr/>
            </p:nvSpPr>
            <p:spPr>
              <a:xfrm>
                <a:off x="5223600" y="4498400"/>
                <a:ext cx="13975" cy="9000"/>
              </a:xfrm>
              <a:custGeom>
                <a:rect b="b" l="l" r="r" t="t"/>
                <a:pathLst>
                  <a:path extrusionOk="0" h="360" w="559">
                    <a:moveTo>
                      <a:pt x="41" y="1"/>
                    </a:moveTo>
                    <a:cubicBezTo>
                      <a:pt x="0" y="1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41" y="218"/>
                    </a:cubicBezTo>
                    <a:lnTo>
                      <a:pt x="41" y="259"/>
                    </a:lnTo>
                    <a:cubicBezTo>
                      <a:pt x="83" y="301"/>
                      <a:pt x="124" y="342"/>
                      <a:pt x="166" y="342"/>
                    </a:cubicBezTo>
                    <a:cubicBezTo>
                      <a:pt x="205" y="354"/>
                      <a:pt x="240" y="359"/>
                      <a:pt x="272" y="359"/>
                    </a:cubicBezTo>
                    <a:cubicBezTo>
                      <a:pt x="348" y="359"/>
                      <a:pt x="407" y="330"/>
                      <a:pt x="465" y="301"/>
                    </a:cubicBezTo>
                    <a:cubicBezTo>
                      <a:pt x="517" y="259"/>
                      <a:pt x="517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0" name="Google Shape;9120;p7"/>
              <p:cNvSpPr/>
              <p:nvPr/>
            </p:nvSpPr>
            <p:spPr>
              <a:xfrm>
                <a:off x="5164150" y="447462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18"/>
                    </a:lnTo>
                    <a:cubicBezTo>
                      <a:pt x="0" y="259"/>
                      <a:pt x="0" y="259"/>
                      <a:pt x="52" y="259"/>
                    </a:cubicBezTo>
                    <a:lnTo>
                      <a:pt x="135" y="259"/>
                    </a:lnTo>
                    <a:cubicBezTo>
                      <a:pt x="176" y="259"/>
                      <a:pt x="176" y="259"/>
                      <a:pt x="217" y="218"/>
                    </a:cubicBezTo>
                    <a:cubicBezTo>
                      <a:pt x="259" y="218"/>
                      <a:pt x="310" y="176"/>
                      <a:pt x="310" y="135"/>
                    </a:cubicBezTo>
                    <a:cubicBezTo>
                      <a:pt x="352" y="135"/>
                      <a:pt x="352" y="94"/>
                      <a:pt x="352" y="94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1" name="Google Shape;9121;p7"/>
              <p:cNvSpPr/>
              <p:nvPr/>
            </p:nvSpPr>
            <p:spPr>
              <a:xfrm>
                <a:off x="5098500" y="47049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320" y="0"/>
                    </a:moveTo>
                    <a:cubicBezTo>
                      <a:pt x="204" y="0"/>
                      <a:pt x="84" y="76"/>
                      <a:pt x="41" y="187"/>
                    </a:cubicBezTo>
                    <a:cubicBezTo>
                      <a:pt x="0" y="311"/>
                      <a:pt x="41" y="487"/>
                      <a:pt x="217" y="528"/>
                    </a:cubicBezTo>
                    <a:cubicBezTo>
                      <a:pt x="217" y="569"/>
                      <a:pt x="217" y="569"/>
                      <a:pt x="259" y="569"/>
                    </a:cubicBezTo>
                    <a:cubicBezTo>
                      <a:pt x="352" y="445"/>
                      <a:pt x="476" y="352"/>
                      <a:pt x="558" y="269"/>
                    </a:cubicBezTo>
                    <a:cubicBezTo>
                      <a:pt x="558" y="135"/>
                      <a:pt x="517" y="52"/>
                      <a:pt x="393" y="11"/>
                    </a:cubicBezTo>
                    <a:cubicBezTo>
                      <a:pt x="369" y="4"/>
                      <a:pt x="34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2" name="Google Shape;9122;p7"/>
              <p:cNvSpPr/>
              <p:nvPr/>
            </p:nvSpPr>
            <p:spPr>
              <a:xfrm>
                <a:off x="5124325" y="46407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20" y="0"/>
                    </a:moveTo>
                    <a:cubicBezTo>
                      <a:pt x="219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2" y="565"/>
                      <a:pt x="316" y="565"/>
                    </a:cubicBezTo>
                    <a:cubicBezTo>
                      <a:pt x="426" y="565"/>
                      <a:pt x="540" y="510"/>
                      <a:pt x="611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3" name="Google Shape;9123;p7"/>
              <p:cNvSpPr/>
              <p:nvPr/>
            </p:nvSpPr>
            <p:spPr>
              <a:xfrm>
                <a:off x="5060750" y="47245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259"/>
                    </a:lnTo>
                    <a:lnTo>
                      <a:pt x="259" y="124"/>
                    </a:lnTo>
                    <a:lnTo>
                      <a:pt x="218" y="83"/>
                    </a:lnTo>
                    <a:lnTo>
                      <a:pt x="176" y="42"/>
                    </a:lnTo>
                    <a:cubicBezTo>
                      <a:pt x="135" y="0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4" name="Google Shape;9124;p7"/>
              <p:cNvSpPr/>
              <p:nvPr/>
            </p:nvSpPr>
            <p:spPr>
              <a:xfrm>
                <a:off x="5084525" y="46599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8" y="540"/>
                      <a:pt x="77" y="551"/>
                      <a:pt x="116" y="551"/>
                    </a:cubicBezTo>
                    <a:cubicBezTo>
                      <a:pt x="217" y="551"/>
                      <a:pt x="312" y="480"/>
                      <a:pt x="342" y="383"/>
                    </a:cubicBezTo>
                    <a:cubicBezTo>
                      <a:pt x="435" y="259"/>
                      <a:pt x="342" y="83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5" name="Google Shape;9125;p7"/>
              <p:cNvSpPr/>
              <p:nvPr/>
            </p:nvSpPr>
            <p:spPr>
              <a:xfrm>
                <a:off x="5170600" y="4626600"/>
                <a:ext cx="11925" cy="9600"/>
              </a:xfrm>
              <a:custGeom>
                <a:rect b="b" l="l" r="r" t="t"/>
                <a:pathLst>
                  <a:path extrusionOk="0" h="384" w="477">
                    <a:moveTo>
                      <a:pt x="52" y="1"/>
                    </a:moveTo>
                    <a:cubicBezTo>
                      <a:pt x="1" y="42"/>
                      <a:pt x="1" y="84"/>
                      <a:pt x="1" y="84"/>
                    </a:cubicBezTo>
                    <a:cubicBezTo>
                      <a:pt x="1" y="218"/>
                      <a:pt x="94" y="301"/>
                      <a:pt x="176" y="342"/>
                    </a:cubicBezTo>
                    <a:cubicBezTo>
                      <a:pt x="218" y="383"/>
                      <a:pt x="259" y="383"/>
                      <a:pt x="311" y="383"/>
                    </a:cubicBezTo>
                    <a:cubicBezTo>
                      <a:pt x="352" y="301"/>
                      <a:pt x="435" y="259"/>
                      <a:pt x="476" y="166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6" name="Google Shape;9126;p7"/>
              <p:cNvSpPr/>
              <p:nvPr/>
            </p:nvSpPr>
            <p:spPr>
              <a:xfrm>
                <a:off x="5111425" y="46028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17" y="218"/>
                      <a:pt x="258" y="218"/>
                      <a:pt x="300" y="176"/>
                    </a:cubicBezTo>
                    <a:cubicBezTo>
                      <a:pt x="300" y="176"/>
                      <a:pt x="352" y="135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7"/>
              <p:cNvSpPr/>
              <p:nvPr/>
            </p:nvSpPr>
            <p:spPr>
              <a:xfrm>
                <a:off x="5057650" y="47310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77"/>
                      <a:pt x="383" y="84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8" name="Google Shape;9128;p7"/>
              <p:cNvSpPr/>
              <p:nvPr/>
            </p:nvSpPr>
            <p:spPr>
              <a:xfrm>
                <a:off x="5201875" y="4183800"/>
                <a:ext cx="12950" cy="9900"/>
              </a:xfrm>
              <a:custGeom>
                <a:rect b="b" l="l" r="r" t="t"/>
                <a:pathLst>
                  <a:path extrusionOk="0" h="396" w="518">
                    <a:moveTo>
                      <a:pt x="216" y="1"/>
                    </a:moveTo>
                    <a:cubicBezTo>
                      <a:pt x="135" y="1"/>
                      <a:pt x="61" y="49"/>
                      <a:pt x="1" y="137"/>
                    </a:cubicBezTo>
                    <a:lnTo>
                      <a:pt x="1" y="178"/>
                    </a:lnTo>
                    <a:lnTo>
                      <a:pt x="518" y="395"/>
                    </a:lnTo>
                    <a:lnTo>
                      <a:pt x="518" y="219"/>
                    </a:lnTo>
                    <a:cubicBezTo>
                      <a:pt x="518" y="137"/>
                      <a:pt x="435" y="44"/>
                      <a:pt x="352" y="44"/>
                    </a:cubicBezTo>
                    <a:cubicBezTo>
                      <a:pt x="305" y="15"/>
                      <a:pt x="260" y="1"/>
                      <a:pt x="2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9" name="Google Shape;9129;p7"/>
              <p:cNvSpPr/>
              <p:nvPr/>
            </p:nvSpPr>
            <p:spPr>
              <a:xfrm>
                <a:off x="5226700" y="4120250"/>
                <a:ext cx="11900" cy="13500"/>
              </a:xfrm>
              <a:custGeom>
                <a:rect b="b" l="l" r="r" t="t"/>
                <a:pathLst>
                  <a:path extrusionOk="0" h="540" w="476">
                    <a:moveTo>
                      <a:pt x="300" y="1"/>
                    </a:moveTo>
                    <a:cubicBezTo>
                      <a:pt x="176" y="1"/>
                      <a:pt x="83" y="52"/>
                      <a:pt x="42" y="135"/>
                    </a:cubicBezTo>
                    <a:cubicBezTo>
                      <a:pt x="0" y="311"/>
                      <a:pt x="42" y="476"/>
                      <a:pt x="217" y="518"/>
                    </a:cubicBezTo>
                    <a:cubicBezTo>
                      <a:pt x="242" y="533"/>
                      <a:pt x="271" y="539"/>
                      <a:pt x="302" y="539"/>
                    </a:cubicBezTo>
                    <a:cubicBezTo>
                      <a:pt x="372" y="539"/>
                      <a:pt x="447" y="505"/>
                      <a:pt x="476" y="476"/>
                    </a:cubicBezTo>
                    <a:cubicBezTo>
                      <a:pt x="434" y="311"/>
                      <a:pt x="341" y="13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7"/>
              <p:cNvSpPr/>
              <p:nvPr/>
            </p:nvSpPr>
            <p:spPr>
              <a:xfrm>
                <a:off x="5181450" y="41383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3" y="554"/>
                      <a:pt x="292" y="566"/>
                      <a:pt x="332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69"/>
                      <a:pt x="559" y="10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1" name="Google Shape;9131;p7"/>
              <p:cNvSpPr/>
              <p:nvPr/>
            </p:nvSpPr>
            <p:spPr>
              <a:xfrm>
                <a:off x="5245050" y="41655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59" y="0"/>
                    </a:moveTo>
                    <a:cubicBezTo>
                      <a:pt x="176" y="0"/>
                      <a:pt x="124" y="93"/>
                      <a:pt x="83" y="176"/>
                    </a:cubicBezTo>
                    <a:cubicBezTo>
                      <a:pt x="0" y="310"/>
                      <a:pt x="83" y="476"/>
                      <a:pt x="217" y="517"/>
                    </a:cubicBezTo>
                    <a:cubicBezTo>
                      <a:pt x="259" y="543"/>
                      <a:pt x="290" y="556"/>
                      <a:pt x="322" y="556"/>
                    </a:cubicBezTo>
                    <a:cubicBezTo>
                      <a:pt x="354" y="556"/>
                      <a:pt x="388" y="543"/>
                      <a:pt x="435" y="517"/>
                    </a:cubicBezTo>
                    <a:cubicBezTo>
                      <a:pt x="341" y="352"/>
                      <a:pt x="300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2" name="Google Shape;9132;p7"/>
              <p:cNvSpPr/>
              <p:nvPr/>
            </p:nvSpPr>
            <p:spPr>
              <a:xfrm>
                <a:off x="5207300" y="4075025"/>
                <a:ext cx="10900" cy="13525"/>
              </a:xfrm>
              <a:custGeom>
                <a:rect b="b" l="l" r="r" t="t"/>
                <a:pathLst>
                  <a:path extrusionOk="0" h="541" w="436">
                    <a:moveTo>
                      <a:pt x="177" y="0"/>
                    </a:moveTo>
                    <a:cubicBezTo>
                      <a:pt x="135" y="52"/>
                      <a:pt x="83" y="93"/>
                      <a:pt x="83" y="135"/>
                    </a:cubicBezTo>
                    <a:cubicBezTo>
                      <a:pt x="1" y="311"/>
                      <a:pt x="83" y="435"/>
                      <a:pt x="218" y="517"/>
                    </a:cubicBezTo>
                    <a:cubicBezTo>
                      <a:pt x="245" y="535"/>
                      <a:pt x="274" y="540"/>
                      <a:pt x="302" y="540"/>
                    </a:cubicBezTo>
                    <a:cubicBezTo>
                      <a:pt x="357" y="540"/>
                      <a:pt x="407" y="517"/>
                      <a:pt x="435" y="517"/>
                    </a:cubicBezTo>
                    <a:cubicBezTo>
                      <a:pt x="394" y="352"/>
                      <a:pt x="259" y="176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7"/>
              <p:cNvSpPr/>
              <p:nvPr/>
            </p:nvSpPr>
            <p:spPr>
              <a:xfrm>
                <a:off x="5143725" y="41580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0" y="176"/>
                      <a:pt x="218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7"/>
              <p:cNvSpPr/>
              <p:nvPr/>
            </p:nvSpPr>
            <p:spPr>
              <a:xfrm>
                <a:off x="5167500" y="409337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59"/>
                    </a:lnTo>
                    <a:cubicBezTo>
                      <a:pt x="176" y="559"/>
                      <a:pt x="300" y="517"/>
                      <a:pt x="383" y="393"/>
                    </a:cubicBezTo>
                    <a:cubicBezTo>
                      <a:pt x="435" y="259"/>
                      <a:pt x="383" y="135"/>
                      <a:pt x="259" y="42"/>
                    </a:cubicBezTo>
                    <a:cubicBezTo>
                      <a:pt x="259" y="42"/>
                      <a:pt x="218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7"/>
              <p:cNvSpPr/>
              <p:nvPr/>
            </p:nvSpPr>
            <p:spPr>
              <a:xfrm>
                <a:off x="5212725" y="43389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218" y="1"/>
                    </a:moveTo>
                    <a:cubicBezTo>
                      <a:pt x="125" y="1"/>
                      <a:pt x="84" y="42"/>
                      <a:pt x="42" y="135"/>
                    </a:cubicBez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6" name="Google Shape;9136;p7"/>
              <p:cNvSpPr/>
              <p:nvPr/>
            </p:nvSpPr>
            <p:spPr>
              <a:xfrm>
                <a:off x="5149150" y="4312675"/>
                <a:ext cx="13975" cy="9225"/>
              </a:xfrm>
              <a:custGeom>
                <a:rect b="b" l="l" r="r" t="t"/>
                <a:pathLst>
                  <a:path extrusionOk="0" h="369" w="559">
                    <a:moveTo>
                      <a:pt x="243" y="1"/>
                    </a:moveTo>
                    <a:cubicBezTo>
                      <a:pt x="151" y="1"/>
                      <a:pt x="61" y="41"/>
                      <a:pt x="1" y="110"/>
                    </a:cubicBezTo>
                    <a:lnTo>
                      <a:pt x="1" y="151"/>
                    </a:lnTo>
                    <a:lnTo>
                      <a:pt x="517" y="368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7" name="Google Shape;9137;p7"/>
              <p:cNvSpPr/>
              <p:nvPr/>
            </p:nvSpPr>
            <p:spPr>
              <a:xfrm>
                <a:off x="5237550" y="4274300"/>
                <a:ext cx="10625" cy="14000"/>
              </a:xfrm>
              <a:custGeom>
                <a:rect b="b" l="l" r="r" t="t"/>
                <a:pathLst>
                  <a:path extrusionOk="0" h="560" w="425">
                    <a:moveTo>
                      <a:pt x="259" y="1"/>
                    </a:moveTo>
                    <a:cubicBezTo>
                      <a:pt x="218" y="42"/>
                      <a:pt x="125" y="94"/>
                      <a:pt x="83" y="135"/>
                    </a:cubicBezTo>
                    <a:lnTo>
                      <a:pt x="83" y="177"/>
                    </a:lnTo>
                    <a:cubicBezTo>
                      <a:pt x="0" y="352"/>
                      <a:pt x="83" y="476"/>
                      <a:pt x="218" y="559"/>
                    </a:cubicBezTo>
                    <a:lnTo>
                      <a:pt x="424" y="42"/>
                    </a:lnTo>
                    <a:cubicBezTo>
                      <a:pt x="383" y="1"/>
                      <a:pt x="342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8" name="Google Shape;9138;p7"/>
              <p:cNvSpPr/>
              <p:nvPr/>
            </p:nvSpPr>
            <p:spPr>
              <a:xfrm>
                <a:off x="5173975" y="42481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8" y="0"/>
                    </a:moveTo>
                    <a:cubicBezTo>
                      <a:pt x="199" y="0"/>
                      <a:pt x="105" y="56"/>
                      <a:pt x="41" y="191"/>
                    </a:cubicBezTo>
                    <a:cubicBezTo>
                      <a:pt x="0" y="315"/>
                      <a:pt x="41" y="490"/>
                      <a:pt x="217" y="532"/>
                    </a:cubicBezTo>
                    <a:cubicBezTo>
                      <a:pt x="248" y="542"/>
                      <a:pt x="282" y="547"/>
                      <a:pt x="317" y="547"/>
                    </a:cubicBezTo>
                    <a:cubicBezTo>
                      <a:pt x="421" y="547"/>
                      <a:pt x="527" y="501"/>
                      <a:pt x="558" y="408"/>
                    </a:cubicBezTo>
                    <a:cubicBezTo>
                      <a:pt x="600" y="232"/>
                      <a:pt x="558" y="108"/>
                      <a:pt x="434" y="15"/>
                    </a:cubicBezTo>
                    <a:cubicBezTo>
                      <a:pt x="393" y="5"/>
                      <a:pt x="355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9" name="Google Shape;9139;p7"/>
              <p:cNvSpPr/>
              <p:nvPr/>
            </p:nvSpPr>
            <p:spPr>
              <a:xfrm>
                <a:off x="5128725" y="426702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9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333"/>
                      <a:pt x="42" y="468"/>
                      <a:pt x="218" y="550"/>
                    </a:cubicBezTo>
                    <a:cubicBezTo>
                      <a:pt x="240" y="558"/>
                      <a:pt x="263" y="561"/>
                      <a:pt x="288" y="561"/>
                    </a:cubicBezTo>
                    <a:cubicBezTo>
                      <a:pt x="400" y="561"/>
                      <a:pt x="525" y="487"/>
                      <a:pt x="559" y="385"/>
                    </a:cubicBezTo>
                    <a:cubicBezTo>
                      <a:pt x="600" y="250"/>
                      <a:pt x="559" y="75"/>
                      <a:pt x="435" y="33"/>
                    </a:cubicBezTo>
                    <a:cubicBezTo>
                      <a:pt x="386" y="10"/>
                      <a:pt x="338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0" name="Google Shape;9140;p7"/>
              <p:cNvSpPr/>
              <p:nvPr/>
            </p:nvSpPr>
            <p:spPr>
              <a:xfrm>
                <a:off x="5192325" y="4293325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331" y="0"/>
                    </a:moveTo>
                    <a:cubicBezTo>
                      <a:pt x="225" y="0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2" y="559"/>
                      <a:pt x="292" y="570"/>
                      <a:pt x="332" y="570"/>
                    </a:cubicBezTo>
                    <a:cubicBezTo>
                      <a:pt x="433" y="570"/>
                      <a:pt x="541" y="497"/>
                      <a:pt x="600" y="408"/>
                    </a:cubicBezTo>
                    <a:cubicBezTo>
                      <a:pt x="641" y="232"/>
                      <a:pt x="558" y="108"/>
                      <a:pt x="424" y="15"/>
                    </a:cubicBezTo>
                    <a:cubicBezTo>
                      <a:pt x="395" y="6"/>
                      <a:pt x="363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1" name="Google Shape;9141;p7"/>
              <p:cNvSpPr/>
              <p:nvPr/>
            </p:nvSpPr>
            <p:spPr>
              <a:xfrm>
                <a:off x="5154575" y="4202850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6" y="1"/>
                    </a:moveTo>
                    <a:cubicBezTo>
                      <a:pt x="226" y="1"/>
                      <a:pt x="115" y="57"/>
                      <a:pt x="83" y="191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4" y="548"/>
                      <a:pt x="538" y="502"/>
                      <a:pt x="600" y="408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2" name="Google Shape;9142;p7"/>
              <p:cNvSpPr/>
              <p:nvPr/>
            </p:nvSpPr>
            <p:spPr>
              <a:xfrm>
                <a:off x="5219200" y="42292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9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17" y="551"/>
                    </a:cubicBezTo>
                    <a:cubicBezTo>
                      <a:pt x="241" y="561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41" y="251"/>
                      <a:pt x="559" y="86"/>
                      <a:pt x="435" y="34"/>
                    </a:cubicBezTo>
                    <a:cubicBezTo>
                      <a:pt x="386" y="11"/>
                      <a:pt x="341" y="1"/>
                      <a:pt x="29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3" name="Google Shape;9143;p7"/>
              <p:cNvSpPr/>
              <p:nvPr/>
            </p:nvSpPr>
            <p:spPr>
              <a:xfrm>
                <a:off x="5091000" y="42862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300"/>
                    </a:lnTo>
                    <a:cubicBezTo>
                      <a:pt x="300" y="176"/>
                      <a:pt x="21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4" name="Google Shape;9144;p7"/>
              <p:cNvSpPr/>
              <p:nvPr/>
            </p:nvSpPr>
            <p:spPr>
              <a:xfrm>
                <a:off x="5114775" y="4222625"/>
                <a:ext cx="10625" cy="13200"/>
              </a:xfrm>
              <a:custGeom>
                <a:rect b="b" l="l" r="r" t="t"/>
                <a:pathLst>
                  <a:path extrusionOk="0" h="528" w="42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22" y="524"/>
                      <a:pt x="46" y="528"/>
                      <a:pt x="70" y="528"/>
                    </a:cubicBezTo>
                    <a:cubicBezTo>
                      <a:pt x="183" y="528"/>
                      <a:pt x="308" y="454"/>
                      <a:pt x="342" y="352"/>
                    </a:cubicBezTo>
                    <a:cubicBezTo>
                      <a:pt x="424" y="217"/>
                      <a:pt x="34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7"/>
              <p:cNvSpPr/>
              <p:nvPr/>
            </p:nvSpPr>
            <p:spPr>
              <a:xfrm>
                <a:off x="5265475" y="4218475"/>
                <a:ext cx="25" cy="1050"/>
              </a:xfrm>
              <a:custGeom>
                <a:rect b="b" l="l" r="r" t="t"/>
                <a:pathLst>
                  <a:path extrusionOk="0" h="42" w="1">
                    <a:moveTo>
                      <a:pt x="0" y="42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7"/>
              <p:cNvSpPr/>
              <p:nvPr/>
            </p:nvSpPr>
            <p:spPr>
              <a:xfrm>
                <a:off x="5200850" y="418822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cubicBezTo>
                      <a:pt x="0" y="42"/>
                      <a:pt x="0" y="84"/>
                      <a:pt x="0" y="125"/>
                    </a:cubicBezTo>
                    <a:cubicBezTo>
                      <a:pt x="0" y="125"/>
                      <a:pt x="0" y="177"/>
                      <a:pt x="42" y="218"/>
                    </a:cubicBezTo>
                    <a:lnTo>
                      <a:pt x="42" y="259"/>
                    </a:lnTo>
                    <a:cubicBezTo>
                      <a:pt x="83" y="301"/>
                      <a:pt x="135" y="342"/>
                      <a:pt x="176" y="342"/>
                    </a:cubicBezTo>
                    <a:cubicBezTo>
                      <a:pt x="217" y="383"/>
                      <a:pt x="300" y="383"/>
                      <a:pt x="341" y="383"/>
                    </a:cubicBezTo>
                    <a:cubicBezTo>
                      <a:pt x="341" y="383"/>
                      <a:pt x="393" y="383"/>
                      <a:pt x="393" y="342"/>
                    </a:cubicBezTo>
                    <a:cubicBezTo>
                      <a:pt x="435" y="342"/>
                      <a:pt x="476" y="342"/>
                      <a:pt x="476" y="301"/>
                    </a:cubicBezTo>
                    <a:cubicBezTo>
                      <a:pt x="517" y="301"/>
                      <a:pt x="517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7" name="Google Shape;9147;p7"/>
              <p:cNvSpPr/>
              <p:nvPr/>
            </p:nvSpPr>
            <p:spPr>
              <a:xfrm>
                <a:off x="5141650" y="4164450"/>
                <a:ext cx="8550" cy="6750"/>
              </a:xfrm>
              <a:custGeom>
                <a:rect b="b" l="l" r="r" t="t"/>
                <a:pathLst>
                  <a:path extrusionOk="0" h="270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7"/>
                      <a:pt x="89" y="270"/>
                      <a:pt x="112" y="270"/>
                    </a:cubicBezTo>
                    <a:cubicBezTo>
                      <a:pt x="218" y="270"/>
                      <a:pt x="308" y="196"/>
                      <a:pt x="342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8" name="Google Shape;9148;p7"/>
              <p:cNvSpPr/>
              <p:nvPr/>
            </p:nvSpPr>
            <p:spPr>
              <a:xfrm>
                <a:off x="5160000" y="4467400"/>
                <a:ext cx="9600" cy="7250"/>
              </a:xfrm>
              <a:custGeom>
                <a:rect b="b" l="l" r="r" t="t"/>
                <a:pathLst>
                  <a:path extrusionOk="0" h="290" w="384">
                    <a:moveTo>
                      <a:pt x="263" y="0"/>
                    </a:moveTo>
                    <a:cubicBezTo>
                      <a:pt x="226" y="0"/>
                      <a:pt x="192" y="10"/>
                      <a:pt x="166" y="31"/>
                    </a:cubicBezTo>
                    <a:cubicBezTo>
                      <a:pt x="83" y="31"/>
                      <a:pt x="42" y="72"/>
                      <a:pt x="42" y="124"/>
                    </a:cubicBezTo>
                    <a:lnTo>
                      <a:pt x="1" y="165"/>
                    </a:lnTo>
                    <a:lnTo>
                      <a:pt x="259" y="290"/>
                    </a:lnTo>
                    <a:lnTo>
                      <a:pt x="383" y="31"/>
                    </a:lnTo>
                    <a:cubicBezTo>
                      <a:pt x="342" y="10"/>
                      <a:pt x="301" y="0"/>
                      <a:pt x="26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9" name="Google Shape;9149;p7"/>
              <p:cNvSpPr/>
              <p:nvPr/>
            </p:nvSpPr>
            <p:spPr>
              <a:xfrm>
                <a:off x="5096425" y="4440925"/>
                <a:ext cx="13975" cy="8900"/>
              </a:xfrm>
              <a:custGeom>
                <a:rect b="b" l="l" r="r" t="t"/>
                <a:pathLst>
                  <a:path extrusionOk="0" h="356" w="559">
                    <a:moveTo>
                      <a:pt x="249" y="0"/>
                    </a:moveTo>
                    <a:cubicBezTo>
                      <a:pt x="143" y="0"/>
                      <a:pt x="32" y="56"/>
                      <a:pt x="0" y="191"/>
                    </a:cubicBezTo>
                    <a:lnTo>
                      <a:pt x="476" y="356"/>
                    </a:lnTo>
                    <a:cubicBezTo>
                      <a:pt x="559" y="232"/>
                      <a:pt x="476" y="56"/>
                      <a:pt x="342" y="15"/>
                    </a:cubicBezTo>
                    <a:cubicBezTo>
                      <a:pt x="313" y="5"/>
                      <a:pt x="281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0" name="Google Shape;9150;p7"/>
              <p:cNvSpPr/>
              <p:nvPr/>
            </p:nvSpPr>
            <p:spPr>
              <a:xfrm>
                <a:off x="5185850" y="4402775"/>
                <a:ext cx="9600" cy="13725"/>
              </a:xfrm>
              <a:custGeom>
                <a:rect b="b" l="l" r="r" t="t"/>
                <a:pathLst>
                  <a:path extrusionOk="0" h="549" w="384">
                    <a:moveTo>
                      <a:pt x="316" y="0"/>
                    </a:moveTo>
                    <a:cubicBezTo>
                      <a:pt x="290" y="0"/>
                      <a:pt x="259" y="11"/>
                      <a:pt x="218" y="31"/>
                    </a:cubicBezTo>
                    <a:cubicBezTo>
                      <a:pt x="166" y="31"/>
                      <a:pt x="125" y="31"/>
                      <a:pt x="83" y="73"/>
                    </a:cubicBezTo>
                    <a:cubicBezTo>
                      <a:pt x="83" y="124"/>
                      <a:pt x="42" y="166"/>
                      <a:pt x="42" y="166"/>
                    </a:cubicBezTo>
                    <a:cubicBezTo>
                      <a:pt x="1" y="248"/>
                      <a:pt x="1" y="331"/>
                      <a:pt x="42" y="383"/>
                    </a:cubicBezTo>
                    <a:cubicBezTo>
                      <a:pt x="42" y="466"/>
                      <a:pt x="83" y="507"/>
                      <a:pt x="125" y="507"/>
                    </a:cubicBezTo>
                    <a:lnTo>
                      <a:pt x="166" y="548"/>
                    </a:lnTo>
                    <a:lnTo>
                      <a:pt x="383" y="31"/>
                    </a:lnTo>
                    <a:cubicBezTo>
                      <a:pt x="363" y="11"/>
                      <a:pt x="342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1" name="Google Shape;9151;p7"/>
              <p:cNvSpPr/>
              <p:nvPr/>
            </p:nvSpPr>
            <p:spPr>
              <a:xfrm>
                <a:off x="5121225" y="43764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1"/>
                      <a:pt x="291" y="561"/>
                      <a:pt x="330" y="561"/>
                    </a:cubicBezTo>
                    <a:cubicBezTo>
                      <a:pt x="430" y="561"/>
                      <a:pt x="529" y="493"/>
                      <a:pt x="559" y="404"/>
                    </a:cubicBezTo>
                    <a:cubicBezTo>
                      <a:pt x="601" y="270"/>
                      <a:pt x="559" y="9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2" name="Google Shape;9152;p7"/>
              <p:cNvSpPr/>
              <p:nvPr/>
            </p:nvSpPr>
            <p:spPr>
              <a:xfrm>
                <a:off x="5076000" y="43956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0"/>
                    </a:moveTo>
                    <a:cubicBezTo>
                      <a:pt x="181" y="0"/>
                      <a:pt x="73" y="49"/>
                      <a:pt x="42" y="150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7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00" y="233"/>
                      <a:pt x="559" y="57"/>
                      <a:pt x="383" y="15"/>
                    </a:cubicBezTo>
                    <a:cubicBezTo>
                      <a:pt x="353" y="5"/>
                      <a:pt x="319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3" name="Google Shape;9153;p7"/>
              <p:cNvSpPr/>
              <p:nvPr/>
            </p:nvSpPr>
            <p:spPr>
              <a:xfrm>
                <a:off x="5139575" y="4421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6" y="1"/>
                    </a:moveTo>
                    <a:cubicBezTo>
                      <a:pt x="243" y="1"/>
                      <a:pt x="118" y="76"/>
                      <a:pt x="84" y="187"/>
                    </a:cubicBezTo>
                    <a:cubicBezTo>
                      <a:pt x="1" y="311"/>
                      <a:pt x="84" y="487"/>
                      <a:pt x="208" y="528"/>
                    </a:cubicBezTo>
                    <a:cubicBezTo>
                      <a:pt x="245" y="551"/>
                      <a:pt x="286" y="562"/>
                      <a:pt x="327" y="562"/>
                    </a:cubicBezTo>
                    <a:cubicBezTo>
                      <a:pt x="433" y="562"/>
                      <a:pt x="541" y="494"/>
                      <a:pt x="601" y="40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4" name="Google Shape;9154;p7"/>
              <p:cNvSpPr/>
              <p:nvPr/>
            </p:nvSpPr>
            <p:spPr>
              <a:xfrm>
                <a:off x="5101850" y="43311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6"/>
                    </a:cubicBezTo>
                    <a:cubicBezTo>
                      <a:pt x="0" y="311"/>
                      <a:pt x="83" y="486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41" y="228"/>
                      <a:pt x="559" y="93"/>
                      <a:pt x="424" y="11"/>
                    </a:cubicBezTo>
                    <a:cubicBezTo>
                      <a:pt x="403" y="3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5" name="Google Shape;9155;p7"/>
              <p:cNvSpPr/>
              <p:nvPr/>
            </p:nvSpPr>
            <p:spPr>
              <a:xfrm>
                <a:off x="5166475" y="4357925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08" y="1"/>
                    </a:moveTo>
                    <a:cubicBezTo>
                      <a:pt x="196" y="1"/>
                      <a:pt x="104" y="49"/>
                      <a:pt x="42" y="15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9" y="368"/>
                    </a:cubicBezTo>
                    <a:cubicBezTo>
                      <a:pt x="600" y="233"/>
                      <a:pt x="559" y="57"/>
                      <a:pt x="424" y="16"/>
                    </a:cubicBezTo>
                    <a:cubicBezTo>
                      <a:pt x="383" y="6"/>
                      <a:pt x="345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6" name="Google Shape;9156;p7"/>
              <p:cNvSpPr/>
              <p:nvPr/>
            </p:nvSpPr>
            <p:spPr>
              <a:xfrm>
                <a:off x="5038275" y="441440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0" y="218"/>
                      <a:pt x="259" y="125"/>
                      <a:pt x="124" y="42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7" name="Google Shape;9157;p7"/>
              <p:cNvSpPr/>
              <p:nvPr/>
            </p:nvSpPr>
            <p:spPr>
              <a:xfrm>
                <a:off x="5062050" y="43508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0" y="517"/>
                    </a:lnTo>
                    <a:cubicBezTo>
                      <a:pt x="29" y="527"/>
                      <a:pt x="61" y="532"/>
                      <a:pt x="93" y="532"/>
                    </a:cubicBezTo>
                    <a:cubicBezTo>
                      <a:pt x="199" y="532"/>
                      <a:pt x="310" y="476"/>
                      <a:pt x="341" y="341"/>
                    </a:cubicBezTo>
                    <a:cubicBezTo>
                      <a:pt x="424" y="217"/>
                      <a:pt x="341" y="42"/>
                      <a:pt x="2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8" name="Google Shape;9158;p7"/>
              <p:cNvSpPr/>
              <p:nvPr/>
            </p:nvSpPr>
            <p:spPr>
              <a:xfrm>
                <a:off x="5212725" y="43433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7"/>
                    </a:lnTo>
                    <a:cubicBezTo>
                      <a:pt x="42" y="259"/>
                      <a:pt x="84" y="342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9" name="Google Shape;9159;p7"/>
              <p:cNvSpPr/>
              <p:nvPr/>
            </p:nvSpPr>
            <p:spPr>
              <a:xfrm>
                <a:off x="5147075" y="4316450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84" y="0"/>
                    </a:moveTo>
                    <a:lnTo>
                      <a:pt x="84" y="0"/>
                    </a:lnTo>
                    <a:cubicBezTo>
                      <a:pt x="1" y="124"/>
                      <a:pt x="42" y="259"/>
                      <a:pt x="166" y="341"/>
                    </a:cubicBezTo>
                    <a:lnTo>
                      <a:pt x="218" y="383"/>
                    </a:lnTo>
                    <a:cubicBezTo>
                      <a:pt x="251" y="394"/>
                      <a:pt x="281" y="399"/>
                      <a:pt x="310" y="399"/>
                    </a:cubicBezTo>
                    <a:cubicBezTo>
                      <a:pt x="387" y="399"/>
                      <a:pt x="450" y="360"/>
                      <a:pt x="518" y="300"/>
                    </a:cubicBezTo>
                    <a:cubicBezTo>
                      <a:pt x="559" y="300"/>
                      <a:pt x="559" y="259"/>
                      <a:pt x="600" y="217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0" name="Google Shape;9160;p7"/>
              <p:cNvSpPr/>
              <p:nvPr/>
            </p:nvSpPr>
            <p:spPr>
              <a:xfrm>
                <a:off x="5088925" y="42926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cubicBezTo>
                      <a:pt x="166" y="301"/>
                      <a:pt x="300" y="259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1" name="Google Shape;9161;p7"/>
              <p:cNvSpPr/>
              <p:nvPr/>
            </p:nvSpPr>
            <p:spPr>
              <a:xfrm>
                <a:off x="5107275" y="45953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66" y="1"/>
                      <a:pt x="83" y="42"/>
                      <a:pt x="42" y="125"/>
                    </a:cubicBezTo>
                    <a:cubicBezTo>
                      <a:pt x="1" y="125"/>
                      <a:pt x="1" y="177"/>
                      <a:pt x="1" y="177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2" name="Google Shape;9162;p7"/>
              <p:cNvSpPr/>
              <p:nvPr/>
            </p:nvSpPr>
            <p:spPr>
              <a:xfrm>
                <a:off x="5042650" y="4569125"/>
                <a:ext cx="14000" cy="9950"/>
              </a:xfrm>
              <a:custGeom>
                <a:rect b="b" l="l" r="r" t="t"/>
                <a:pathLst>
                  <a:path extrusionOk="0" h="398" w="560">
                    <a:moveTo>
                      <a:pt x="290" y="0"/>
                    </a:moveTo>
                    <a:cubicBezTo>
                      <a:pt x="182" y="0"/>
                      <a:pt x="64" y="56"/>
                      <a:pt x="1" y="191"/>
                    </a:cubicBezTo>
                    <a:lnTo>
                      <a:pt x="518" y="398"/>
                    </a:lnTo>
                    <a:cubicBezTo>
                      <a:pt x="559" y="356"/>
                      <a:pt x="559" y="315"/>
                      <a:pt x="559" y="273"/>
                    </a:cubicBezTo>
                    <a:cubicBezTo>
                      <a:pt x="559" y="191"/>
                      <a:pt x="466" y="56"/>
                      <a:pt x="383" y="15"/>
                    </a:cubicBezTo>
                    <a:cubicBezTo>
                      <a:pt x="354" y="5"/>
                      <a:pt x="323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3" name="Google Shape;9163;p7"/>
              <p:cNvSpPr/>
              <p:nvPr/>
            </p:nvSpPr>
            <p:spPr>
              <a:xfrm>
                <a:off x="5131825" y="4531750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52" y="0"/>
                    </a:moveTo>
                    <a:cubicBezTo>
                      <a:pt x="218" y="0"/>
                      <a:pt x="135" y="42"/>
                      <a:pt x="94" y="176"/>
                    </a:cubicBezTo>
                    <a:cubicBezTo>
                      <a:pt x="1" y="300"/>
                      <a:pt x="52" y="435"/>
                      <a:pt x="177" y="476"/>
                    </a:cubicBezTo>
                    <a:cubicBezTo>
                      <a:pt x="177" y="517"/>
                      <a:pt x="218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4" name="Google Shape;9164;p7"/>
              <p:cNvSpPr/>
              <p:nvPr/>
            </p:nvSpPr>
            <p:spPr>
              <a:xfrm>
                <a:off x="5068500" y="45050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3" y="0"/>
                    </a:moveTo>
                    <a:cubicBezTo>
                      <a:pt x="172" y="0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166" y="551"/>
                    </a:cubicBezTo>
                    <a:cubicBezTo>
                      <a:pt x="197" y="558"/>
                      <a:pt x="228" y="561"/>
                      <a:pt x="258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0"/>
                      <a:pt x="27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5" name="Google Shape;9165;p7"/>
              <p:cNvSpPr/>
              <p:nvPr/>
            </p:nvSpPr>
            <p:spPr>
              <a:xfrm>
                <a:off x="5023275" y="45238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4" y="1"/>
                      <a:pt x="73" y="57"/>
                      <a:pt x="42" y="191"/>
                    </a:cubicBezTo>
                    <a:cubicBezTo>
                      <a:pt x="0" y="315"/>
                      <a:pt x="42" y="491"/>
                      <a:pt x="166" y="533"/>
                    </a:cubicBezTo>
                    <a:cubicBezTo>
                      <a:pt x="209" y="543"/>
                      <a:pt x="249" y="548"/>
                      <a:pt x="287" y="548"/>
                    </a:cubicBezTo>
                    <a:cubicBezTo>
                      <a:pt x="401" y="548"/>
                      <a:pt x="489" y="499"/>
                      <a:pt x="559" y="398"/>
                    </a:cubicBezTo>
                    <a:cubicBezTo>
                      <a:pt x="600" y="233"/>
                      <a:pt x="559" y="98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6" name="Google Shape;9166;p7"/>
              <p:cNvSpPr/>
              <p:nvPr/>
            </p:nvSpPr>
            <p:spPr>
              <a:xfrm>
                <a:off x="5086600" y="45503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1"/>
                    </a:moveTo>
                    <a:cubicBezTo>
                      <a:pt x="224" y="1"/>
                      <a:pt x="123" y="71"/>
                      <a:pt x="94" y="168"/>
                    </a:cubicBezTo>
                    <a:cubicBezTo>
                      <a:pt x="0" y="334"/>
                      <a:pt x="94" y="468"/>
                      <a:pt x="218" y="551"/>
                    </a:cubicBezTo>
                    <a:cubicBezTo>
                      <a:pt x="241" y="558"/>
                      <a:pt x="266" y="562"/>
                      <a:pt x="290" y="562"/>
                    </a:cubicBezTo>
                    <a:cubicBezTo>
                      <a:pt x="407" y="562"/>
                      <a:pt x="526" y="486"/>
                      <a:pt x="569" y="375"/>
                    </a:cubicBezTo>
                    <a:cubicBezTo>
                      <a:pt x="652" y="251"/>
                      <a:pt x="569" y="75"/>
                      <a:pt x="435" y="34"/>
                    </a:cubicBezTo>
                    <a:cubicBezTo>
                      <a:pt x="400" y="11"/>
                      <a:pt x="362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7" name="Google Shape;9167;p7"/>
              <p:cNvSpPr/>
              <p:nvPr/>
            </p:nvSpPr>
            <p:spPr>
              <a:xfrm>
                <a:off x="5049125" y="4459850"/>
                <a:ext cx="16050" cy="13550"/>
              </a:xfrm>
              <a:custGeom>
                <a:rect b="b" l="l" r="r" t="t"/>
                <a:pathLst>
                  <a:path extrusionOk="0" h="542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292"/>
                      <a:pt x="83" y="467"/>
                      <a:pt x="207" y="509"/>
                    </a:cubicBezTo>
                    <a:cubicBezTo>
                      <a:pt x="244" y="532"/>
                      <a:pt x="284" y="542"/>
                      <a:pt x="324" y="542"/>
                    </a:cubicBezTo>
                    <a:cubicBezTo>
                      <a:pt x="428" y="542"/>
                      <a:pt x="529" y="472"/>
                      <a:pt x="559" y="374"/>
                    </a:cubicBezTo>
                    <a:cubicBezTo>
                      <a:pt x="641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8" name="Google Shape;9168;p7"/>
              <p:cNvSpPr/>
              <p:nvPr/>
            </p:nvSpPr>
            <p:spPr>
              <a:xfrm>
                <a:off x="5113750" y="44861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207" y="532"/>
                    </a:cubicBezTo>
                    <a:cubicBezTo>
                      <a:pt x="240" y="542"/>
                      <a:pt x="277" y="548"/>
                      <a:pt x="313" y="548"/>
                    </a:cubicBezTo>
                    <a:cubicBezTo>
                      <a:pt x="421" y="548"/>
                      <a:pt x="527" y="501"/>
                      <a:pt x="558" y="408"/>
                    </a:cubicBezTo>
                    <a:cubicBezTo>
                      <a:pt x="600" y="232"/>
                      <a:pt x="558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9" name="Google Shape;9169;p7"/>
              <p:cNvSpPr/>
              <p:nvPr/>
            </p:nvSpPr>
            <p:spPr>
              <a:xfrm>
                <a:off x="4985525" y="454365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300"/>
                    </a:lnTo>
                    <a:cubicBezTo>
                      <a:pt x="301" y="176"/>
                      <a:pt x="218" y="41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0" name="Google Shape;9170;p7"/>
              <p:cNvSpPr/>
              <p:nvPr/>
            </p:nvSpPr>
            <p:spPr>
              <a:xfrm>
                <a:off x="5009050" y="4479025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52" y="517"/>
                    </a:lnTo>
                    <a:cubicBezTo>
                      <a:pt x="74" y="525"/>
                      <a:pt x="96" y="528"/>
                      <a:pt x="118" y="528"/>
                    </a:cubicBezTo>
                    <a:cubicBezTo>
                      <a:pt x="221" y="528"/>
                      <a:pt x="318" y="452"/>
                      <a:pt x="352" y="341"/>
                    </a:cubicBezTo>
                    <a:cubicBezTo>
                      <a:pt x="394" y="259"/>
                      <a:pt x="35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1" name="Google Shape;9171;p7"/>
              <p:cNvSpPr/>
              <p:nvPr/>
            </p:nvSpPr>
            <p:spPr>
              <a:xfrm>
                <a:off x="5160000" y="44715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300"/>
                      <a:pt x="83" y="342"/>
                      <a:pt x="166" y="342"/>
                    </a:cubicBezTo>
                    <a:lnTo>
                      <a:pt x="259" y="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2" name="Google Shape;9172;p7"/>
              <p:cNvSpPr/>
              <p:nvPr/>
            </p:nvSpPr>
            <p:spPr>
              <a:xfrm>
                <a:off x="5094350" y="4445675"/>
                <a:ext cx="13975" cy="8550"/>
              </a:xfrm>
              <a:custGeom>
                <a:rect b="b" l="l" r="r" t="t"/>
                <a:pathLst>
                  <a:path extrusionOk="0" h="342" w="559">
                    <a:moveTo>
                      <a:pt x="83" y="1"/>
                    </a:moveTo>
                    <a:lnTo>
                      <a:pt x="83" y="1"/>
                    </a:lnTo>
                    <a:cubicBezTo>
                      <a:pt x="1" y="125"/>
                      <a:pt x="83" y="300"/>
                      <a:pt x="207" y="342"/>
                    </a:cubicBezTo>
                    <a:lnTo>
                      <a:pt x="342" y="342"/>
                    </a:lnTo>
                    <a:cubicBezTo>
                      <a:pt x="425" y="342"/>
                      <a:pt x="518" y="300"/>
                      <a:pt x="559" y="166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3" name="Google Shape;9173;p7"/>
              <p:cNvSpPr/>
              <p:nvPr/>
            </p:nvSpPr>
            <p:spPr>
              <a:xfrm>
                <a:off x="5034900" y="4420875"/>
                <a:ext cx="9850" cy="7500"/>
              </a:xfrm>
              <a:custGeom>
                <a:rect b="b" l="l" r="r" t="t"/>
                <a:pathLst>
                  <a:path extrusionOk="0" h="300" w="394">
                    <a:moveTo>
                      <a:pt x="135" y="0"/>
                    </a:moveTo>
                    <a:lnTo>
                      <a:pt x="1" y="259"/>
                    </a:lnTo>
                    <a:cubicBezTo>
                      <a:pt x="52" y="300"/>
                      <a:pt x="52" y="300"/>
                      <a:pt x="94" y="300"/>
                    </a:cubicBezTo>
                    <a:lnTo>
                      <a:pt x="135" y="300"/>
                    </a:lnTo>
                    <a:cubicBezTo>
                      <a:pt x="218" y="300"/>
                      <a:pt x="352" y="217"/>
                      <a:pt x="394" y="124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4" name="Google Shape;9174;p7"/>
              <p:cNvSpPr/>
              <p:nvPr/>
            </p:nvSpPr>
            <p:spPr>
              <a:xfrm>
                <a:off x="5054300" y="4723800"/>
                <a:ext cx="8800" cy="7250"/>
              </a:xfrm>
              <a:custGeom>
                <a:rect b="b" l="l" r="r" t="t"/>
                <a:pathLst>
                  <a:path extrusionOk="0" h="290" w="352">
                    <a:moveTo>
                      <a:pt x="284" y="0"/>
                    </a:moveTo>
                    <a:cubicBezTo>
                      <a:pt x="261" y="0"/>
                      <a:pt x="238" y="11"/>
                      <a:pt x="217" y="31"/>
                    </a:cubicBezTo>
                    <a:cubicBezTo>
                      <a:pt x="134" y="31"/>
                      <a:pt x="93" y="31"/>
                      <a:pt x="52" y="73"/>
                    </a:cubicBezTo>
                    <a:lnTo>
                      <a:pt x="52" y="114"/>
                    </a:lnTo>
                    <a:cubicBezTo>
                      <a:pt x="0" y="155"/>
                      <a:pt x="0" y="155"/>
                      <a:pt x="0" y="207"/>
                    </a:cubicBezTo>
                    <a:lnTo>
                      <a:pt x="259" y="290"/>
                    </a:lnTo>
                    <a:lnTo>
                      <a:pt x="352" y="31"/>
                    </a:lnTo>
                    <a:cubicBezTo>
                      <a:pt x="331" y="11"/>
                      <a:pt x="308" y="0"/>
                      <a:pt x="2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5" name="Google Shape;9175;p7"/>
              <p:cNvSpPr/>
              <p:nvPr/>
            </p:nvSpPr>
            <p:spPr>
              <a:xfrm>
                <a:off x="4989675" y="4697425"/>
                <a:ext cx="15275" cy="9850"/>
              </a:xfrm>
              <a:custGeom>
                <a:rect b="b" l="l" r="r" t="t"/>
                <a:pathLst>
                  <a:path extrusionOk="0" h="394" w="611">
                    <a:moveTo>
                      <a:pt x="305" y="0"/>
                    </a:moveTo>
                    <a:cubicBezTo>
                      <a:pt x="174" y="0"/>
                      <a:pt x="77" y="74"/>
                      <a:pt x="0" y="177"/>
                    </a:cubicBezTo>
                    <a:lnTo>
                      <a:pt x="517" y="394"/>
                    </a:lnTo>
                    <a:cubicBezTo>
                      <a:pt x="610" y="270"/>
                      <a:pt x="517" y="94"/>
                      <a:pt x="393" y="11"/>
                    </a:cubicBezTo>
                    <a:cubicBezTo>
                      <a:pt x="362" y="4"/>
                      <a:pt x="333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6" name="Google Shape;9176;p7"/>
              <p:cNvSpPr/>
              <p:nvPr/>
            </p:nvSpPr>
            <p:spPr>
              <a:xfrm>
                <a:off x="5080125" y="4659550"/>
                <a:ext cx="9850" cy="13350"/>
              </a:xfrm>
              <a:custGeom>
                <a:rect b="b" l="l" r="r" t="t"/>
                <a:pathLst>
                  <a:path extrusionOk="0" h="534" w="394">
                    <a:moveTo>
                      <a:pt x="296" y="0"/>
                    </a:moveTo>
                    <a:cubicBezTo>
                      <a:pt x="215" y="0"/>
                      <a:pt x="155" y="39"/>
                      <a:pt x="94" y="99"/>
                    </a:cubicBezTo>
                    <a:cubicBezTo>
                      <a:pt x="53" y="99"/>
                      <a:pt x="53" y="141"/>
                      <a:pt x="53" y="192"/>
                    </a:cubicBezTo>
                    <a:cubicBezTo>
                      <a:pt x="1" y="234"/>
                      <a:pt x="1" y="275"/>
                      <a:pt x="1" y="358"/>
                    </a:cubicBezTo>
                    <a:lnTo>
                      <a:pt x="53" y="399"/>
                    </a:lnTo>
                    <a:cubicBezTo>
                      <a:pt x="53" y="451"/>
                      <a:pt x="94" y="492"/>
                      <a:pt x="135" y="534"/>
                    </a:cubicBezTo>
                    <a:lnTo>
                      <a:pt x="177" y="534"/>
                    </a:lnTo>
                    <a:lnTo>
                      <a:pt x="394" y="17"/>
                    </a:lnTo>
                    <a:cubicBezTo>
                      <a:pt x="358" y="6"/>
                      <a:pt x="326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7" name="Google Shape;9177;p7"/>
              <p:cNvSpPr/>
              <p:nvPr/>
            </p:nvSpPr>
            <p:spPr>
              <a:xfrm>
                <a:off x="5015525" y="46332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77" y="0"/>
                    </a:moveTo>
                    <a:cubicBezTo>
                      <a:pt x="176" y="0"/>
                      <a:pt x="82" y="68"/>
                      <a:pt x="52" y="158"/>
                    </a:cubicBezTo>
                    <a:cubicBezTo>
                      <a:pt x="0" y="334"/>
                      <a:pt x="52" y="468"/>
                      <a:pt x="176" y="551"/>
                    </a:cubicBezTo>
                    <a:cubicBezTo>
                      <a:pt x="217" y="560"/>
                      <a:pt x="255" y="565"/>
                      <a:pt x="291" y="565"/>
                    </a:cubicBezTo>
                    <a:cubicBezTo>
                      <a:pt x="408" y="565"/>
                      <a:pt x="498" y="510"/>
                      <a:pt x="569" y="375"/>
                    </a:cubicBezTo>
                    <a:cubicBezTo>
                      <a:pt x="610" y="251"/>
                      <a:pt x="56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8" name="Google Shape;9178;p7"/>
              <p:cNvSpPr/>
              <p:nvPr/>
            </p:nvSpPr>
            <p:spPr>
              <a:xfrm>
                <a:off x="4969250" y="465220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60" y="561"/>
                      <a:pt x="543" y="491"/>
                      <a:pt x="611" y="393"/>
                    </a:cubicBezTo>
                    <a:cubicBezTo>
                      <a:pt x="652" y="269"/>
                      <a:pt x="611" y="93"/>
                      <a:pt x="435" y="11"/>
                    </a:cubicBezTo>
                    <a:cubicBezTo>
                      <a:pt x="411" y="3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9" name="Google Shape;9179;p7"/>
              <p:cNvSpPr/>
              <p:nvPr/>
            </p:nvSpPr>
            <p:spPr>
              <a:xfrm>
                <a:off x="5033875" y="46789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0" y="1"/>
                    </a:moveTo>
                    <a:cubicBezTo>
                      <a:pt x="222" y="1"/>
                      <a:pt x="111" y="47"/>
                      <a:pt x="42" y="14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0" name="Google Shape;9180;p7"/>
              <p:cNvSpPr/>
              <p:nvPr/>
            </p:nvSpPr>
            <p:spPr>
              <a:xfrm>
                <a:off x="4996125" y="45880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00" y="0"/>
                    </a:moveTo>
                    <a:cubicBezTo>
                      <a:pt x="193" y="0"/>
                      <a:pt x="112" y="68"/>
                      <a:pt x="52" y="157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5"/>
                    </a:cubicBezTo>
                    <a:cubicBezTo>
                      <a:pt x="652" y="251"/>
                      <a:pt x="569" y="75"/>
                      <a:pt x="435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1" name="Google Shape;9181;p7"/>
              <p:cNvSpPr/>
              <p:nvPr/>
            </p:nvSpPr>
            <p:spPr>
              <a:xfrm>
                <a:off x="5060750" y="46144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6" y="76"/>
                      <a:pt x="52" y="187"/>
                    </a:cubicBezTo>
                    <a:cubicBezTo>
                      <a:pt x="1" y="311"/>
                      <a:pt x="52" y="487"/>
                      <a:pt x="176" y="528"/>
                    </a:cubicBezTo>
                    <a:cubicBezTo>
                      <a:pt x="225" y="551"/>
                      <a:pt x="273" y="561"/>
                      <a:pt x="317" y="561"/>
                    </a:cubicBezTo>
                    <a:cubicBezTo>
                      <a:pt x="435" y="561"/>
                      <a:pt x="532" y="491"/>
                      <a:pt x="569" y="394"/>
                    </a:cubicBezTo>
                    <a:cubicBezTo>
                      <a:pt x="611" y="228"/>
                      <a:pt x="569" y="94"/>
                      <a:pt x="393" y="11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2" name="Google Shape;9182;p7"/>
              <p:cNvSpPr/>
              <p:nvPr/>
            </p:nvSpPr>
            <p:spPr>
              <a:xfrm>
                <a:off x="4932800" y="46718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24"/>
                      <a:pt x="20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3" name="Google Shape;9183;p7"/>
              <p:cNvSpPr/>
              <p:nvPr/>
            </p:nvSpPr>
            <p:spPr>
              <a:xfrm>
                <a:off x="4956325" y="460722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8" y="540"/>
                      <a:pt x="77" y="550"/>
                      <a:pt x="116" y="550"/>
                    </a:cubicBezTo>
                    <a:cubicBezTo>
                      <a:pt x="218" y="550"/>
                      <a:pt x="315" y="480"/>
                      <a:pt x="352" y="38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4" name="Google Shape;9184;p7"/>
              <p:cNvSpPr/>
              <p:nvPr/>
            </p:nvSpPr>
            <p:spPr>
              <a:xfrm>
                <a:off x="5105975" y="4599725"/>
                <a:ext cx="7800" cy="9600"/>
              </a:xfrm>
              <a:custGeom>
                <a:rect b="b" l="l" r="r" t="t"/>
                <a:pathLst>
                  <a:path extrusionOk="0" h="384" w="312">
                    <a:moveTo>
                      <a:pt x="53" y="1"/>
                    </a:moveTo>
                    <a:cubicBezTo>
                      <a:pt x="53" y="83"/>
                      <a:pt x="1" y="125"/>
                      <a:pt x="53" y="166"/>
                    </a:cubicBezTo>
                    <a:cubicBezTo>
                      <a:pt x="53" y="259"/>
                      <a:pt x="94" y="300"/>
                      <a:pt x="135" y="342"/>
                    </a:cubicBezTo>
                    <a:cubicBezTo>
                      <a:pt x="177" y="342"/>
                      <a:pt x="177" y="383"/>
                      <a:pt x="218" y="383"/>
                    </a:cubicBezTo>
                    <a:lnTo>
                      <a:pt x="311" y="125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5" name="Google Shape;9185;p7"/>
              <p:cNvSpPr/>
              <p:nvPr/>
            </p:nvSpPr>
            <p:spPr>
              <a:xfrm>
                <a:off x="5041375" y="4573875"/>
                <a:ext cx="14225" cy="9600"/>
              </a:xfrm>
              <a:custGeom>
                <a:rect b="b" l="l" r="r" t="t"/>
                <a:pathLst>
                  <a:path extrusionOk="0" h="38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93" y="301"/>
                      <a:pt x="217" y="342"/>
                    </a:cubicBezTo>
                    <a:cubicBezTo>
                      <a:pt x="217" y="342"/>
                      <a:pt x="259" y="342"/>
                      <a:pt x="259" y="383"/>
                    </a:cubicBezTo>
                    <a:lnTo>
                      <a:pt x="310" y="383"/>
                    </a:lnTo>
                    <a:cubicBezTo>
                      <a:pt x="393" y="383"/>
                      <a:pt x="434" y="342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6" name="Google Shape;9186;p7"/>
              <p:cNvSpPr/>
              <p:nvPr/>
            </p:nvSpPr>
            <p:spPr>
              <a:xfrm>
                <a:off x="4982175" y="45501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7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7" name="Google Shape;9187;p7"/>
              <p:cNvSpPr/>
              <p:nvPr/>
            </p:nvSpPr>
            <p:spPr>
              <a:xfrm>
                <a:off x="4961750" y="47619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6" y="1"/>
                    </a:moveTo>
                    <a:cubicBezTo>
                      <a:pt x="229" y="1"/>
                      <a:pt x="123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59" y="542"/>
                      <a:pt x="297" y="548"/>
                      <a:pt x="332" y="548"/>
                    </a:cubicBezTo>
                    <a:cubicBezTo>
                      <a:pt x="449" y="548"/>
                      <a:pt x="537" y="492"/>
                      <a:pt x="600" y="357"/>
                    </a:cubicBezTo>
                    <a:cubicBezTo>
                      <a:pt x="652" y="233"/>
                      <a:pt x="600" y="57"/>
                      <a:pt x="435" y="16"/>
                    </a:cubicBezTo>
                    <a:cubicBezTo>
                      <a:pt x="403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8" name="Google Shape;9188;p7"/>
              <p:cNvSpPr/>
              <p:nvPr/>
            </p:nvSpPr>
            <p:spPr>
              <a:xfrm>
                <a:off x="4916525" y="47807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6" y="0"/>
                    </a:moveTo>
                    <a:cubicBezTo>
                      <a:pt x="216" y="0"/>
                      <a:pt x="120" y="73"/>
                      <a:pt x="83" y="162"/>
                    </a:cubicBezTo>
                    <a:cubicBezTo>
                      <a:pt x="0" y="297"/>
                      <a:pt x="83" y="462"/>
                      <a:pt x="217" y="555"/>
                    </a:cubicBezTo>
                    <a:cubicBezTo>
                      <a:pt x="248" y="563"/>
                      <a:pt x="278" y="566"/>
                      <a:pt x="305" y="566"/>
                    </a:cubicBezTo>
                    <a:cubicBezTo>
                      <a:pt x="436" y="566"/>
                      <a:pt x="532" y="490"/>
                      <a:pt x="600" y="379"/>
                    </a:cubicBezTo>
                    <a:cubicBezTo>
                      <a:pt x="65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9" name="Google Shape;9189;p7"/>
              <p:cNvSpPr/>
              <p:nvPr/>
            </p:nvSpPr>
            <p:spPr>
              <a:xfrm>
                <a:off x="4943400" y="47167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19" y="1"/>
                    </a:moveTo>
                    <a:cubicBezTo>
                      <a:pt x="202" y="1"/>
                      <a:pt x="11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3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0" name="Google Shape;9190;p7"/>
              <p:cNvSpPr/>
              <p:nvPr/>
            </p:nvSpPr>
            <p:spPr>
              <a:xfrm>
                <a:off x="5008025" y="47431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7" y="0"/>
                    </a:moveTo>
                    <a:cubicBezTo>
                      <a:pt x="175" y="0"/>
                      <a:pt x="79" y="68"/>
                      <a:pt x="42" y="158"/>
                    </a:cubicBezTo>
                    <a:cubicBezTo>
                      <a:pt x="0" y="292"/>
                      <a:pt x="42" y="468"/>
                      <a:pt x="176" y="509"/>
                    </a:cubicBezTo>
                    <a:cubicBezTo>
                      <a:pt x="225" y="532"/>
                      <a:pt x="269" y="542"/>
                      <a:pt x="310" y="542"/>
                    </a:cubicBezTo>
                    <a:cubicBezTo>
                      <a:pt x="417" y="542"/>
                      <a:pt x="499" y="472"/>
                      <a:pt x="559" y="375"/>
                    </a:cubicBezTo>
                    <a:cubicBezTo>
                      <a:pt x="610" y="251"/>
                      <a:pt x="55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1" name="Google Shape;9191;p7"/>
              <p:cNvSpPr/>
              <p:nvPr/>
            </p:nvSpPr>
            <p:spPr>
              <a:xfrm>
                <a:off x="4879825" y="4800050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7" y="83"/>
                      <a:pt x="135" y="42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2" name="Google Shape;9192;p7"/>
              <p:cNvSpPr/>
              <p:nvPr/>
            </p:nvSpPr>
            <p:spPr>
              <a:xfrm>
                <a:off x="4903600" y="4736450"/>
                <a:ext cx="9850" cy="12750"/>
              </a:xfrm>
              <a:custGeom>
                <a:rect b="b" l="l" r="r" t="t"/>
                <a:pathLst>
                  <a:path extrusionOk="0" h="510" w="394">
                    <a:moveTo>
                      <a:pt x="218" y="1"/>
                    </a:moveTo>
                    <a:lnTo>
                      <a:pt x="0" y="477"/>
                    </a:lnTo>
                    <a:cubicBezTo>
                      <a:pt x="38" y="499"/>
                      <a:pt x="77" y="510"/>
                      <a:pt x="116" y="510"/>
                    </a:cubicBezTo>
                    <a:cubicBezTo>
                      <a:pt x="217" y="510"/>
                      <a:pt x="312" y="439"/>
                      <a:pt x="342" y="342"/>
                    </a:cubicBezTo>
                    <a:cubicBezTo>
                      <a:pt x="393" y="218"/>
                      <a:pt x="342" y="4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3" name="Google Shape;9193;p7"/>
              <p:cNvSpPr/>
              <p:nvPr/>
            </p:nvSpPr>
            <p:spPr>
              <a:xfrm>
                <a:off x="5053250" y="47289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1"/>
                      <a:pt x="1" y="83"/>
                      <a:pt x="42" y="124"/>
                    </a:cubicBezTo>
                    <a:cubicBezTo>
                      <a:pt x="42" y="207"/>
                      <a:pt x="94" y="300"/>
                      <a:pt x="176" y="341"/>
                    </a:cubicBez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4" name="Google Shape;9194;p7"/>
              <p:cNvSpPr/>
              <p:nvPr/>
            </p:nvSpPr>
            <p:spPr>
              <a:xfrm>
                <a:off x="4988625" y="4701825"/>
                <a:ext cx="14000" cy="9600"/>
              </a:xfrm>
              <a:custGeom>
                <a:rect b="b" l="l" r="r" t="t"/>
                <a:pathLst>
                  <a:path extrusionOk="0" h="384" w="560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94" y="311"/>
                      <a:pt x="218" y="352"/>
                    </a:cubicBezTo>
                    <a:cubicBezTo>
                      <a:pt x="259" y="373"/>
                      <a:pt x="303" y="383"/>
                      <a:pt x="347" y="383"/>
                    </a:cubicBezTo>
                    <a:cubicBezTo>
                      <a:pt x="391" y="383"/>
                      <a:pt x="435" y="373"/>
                      <a:pt x="477" y="352"/>
                    </a:cubicBezTo>
                    <a:cubicBezTo>
                      <a:pt x="518" y="31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5" name="Google Shape;9195;p7"/>
              <p:cNvSpPr/>
              <p:nvPr/>
            </p:nvSpPr>
            <p:spPr>
              <a:xfrm>
                <a:off x="4929450" y="467830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6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6" name="Google Shape;9196;p7"/>
              <p:cNvSpPr/>
              <p:nvPr/>
            </p:nvSpPr>
            <p:spPr>
              <a:xfrm>
                <a:off x="4876725" y="48065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124" y="1"/>
                    </a:moveTo>
                    <a:lnTo>
                      <a:pt x="0" y="259"/>
                    </a:lnTo>
                    <a:cubicBezTo>
                      <a:pt x="42" y="259"/>
                      <a:pt x="83" y="301"/>
                      <a:pt x="124" y="301"/>
                    </a:cubicBezTo>
                    <a:lnTo>
                      <a:pt x="176" y="259"/>
                    </a:lnTo>
                    <a:lnTo>
                      <a:pt x="217" y="259"/>
                    </a:lnTo>
                    <a:cubicBezTo>
                      <a:pt x="259" y="259"/>
                      <a:pt x="300" y="208"/>
                      <a:pt x="300" y="208"/>
                    </a:cubicBezTo>
                    <a:cubicBezTo>
                      <a:pt x="341" y="166"/>
                      <a:pt x="341" y="125"/>
                      <a:pt x="383" y="125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7" name="Google Shape;9197;p7"/>
              <p:cNvSpPr/>
              <p:nvPr/>
            </p:nvSpPr>
            <p:spPr>
              <a:xfrm>
                <a:off x="5126675" y="4002525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44" y="0"/>
                    </a:moveTo>
                    <a:cubicBezTo>
                      <a:pt x="148" y="0"/>
                      <a:pt x="62" y="49"/>
                      <a:pt x="0" y="150"/>
                    </a:cubicBezTo>
                    <a:lnTo>
                      <a:pt x="0" y="192"/>
                    </a:lnTo>
                    <a:lnTo>
                      <a:pt x="465" y="409"/>
                    </a:lnTo>
                    <a:cubicBezTo>
                      <a:pt x="558" y="233"/>
                      <a:pt x="465" y="109"/>
                      <a:pt x="341" y="16"/>
                    </a:cubicBezTo>
                    <a:cubicBezTo>
                      <a:pt x="308" y="6"/>
                      <a:pt x="276" y="0"/>
                      <a:pt x="2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8" name="Google Shape;9198;p7"/>
              <p:cNvSpPr/>
              <p:nvPr/>
            </p:nvSpPr>
            <p:spPr>
              <a:xfrm>
                <a:off x="5105975" y="39573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7" y="1"/>
                    </a:moveTo>
                    <a:cubicBezTo>
                      <a:pt x="189" y="1"/>
                      <a:pt x="84" y="56"/>
                      <a:pt x="53" y="191"/>
                    </a:cubicBezTo>
                    <a:cubicBezTo>
                      <a:pt x="1" y="315"/>
                      <a:pt x="53" y="491"/>
                      <a:pt x="218" y="532"/>
                    </a:cubicBezTo>
                    <a:cubicBezTo>
                      <a:pt x="252" y="543"/>
                      <a:pt x="287" y="548"/>
                      <a:pt x="322" y="548"/>
                    </a:cubicBezTo>
                    <a:cubicBezTo>
                      <a:pt x="428" y="548"/>
                      <a:pt x="531" y="501"/>
                      <a:pt x="570" y="408"/>
                    </a:cubicBezTo>
                    <a:cubicBezTo>
                      <a:pt x="611" y="233"/>
                      <a:pt x="570" y="109"/>
                      <a:pt x="394" y="16"/>
                    </a:cubicBezTo>
                    <a:cubicBezTo>
                      <a:pt x="362" y="6"/>
                      <a:pt x="32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9" name="Google Shape;9199;p7"/>
              <p:cNvSpPr/>
              <p:nvPr/>
            </p:nvSpPr>
            <p:spPr>
              <a:xfrm>
                <a:off x="5068500" y="397705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35"/>
                      <a:pt x="20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0" name="Google Shape;9200;p7"/>
              <p:cNvSpPr/>
              <p:nvPr/>
            </p:nvSpPr>
            <p:spPr>
              <a:xfrm>
                <a:off x="5137250" y="4157525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61" y="1"/>
                    </a:moveTo>
                    <a:cubicBezTo>
                      <a:pt x="246" y="1"/>
                      <a:pt x="232" y="5"/>
                      <a:pt x="218" y="19"/>
                    </a:cubicBezTo>
                    <a:cubicBezTo>
                      <a:pt x="177" y="19"/>
                      <a:pt x="94" y="61"/>
                      <a:pt x="94" y="61"/>
                    </a:cubicBezTo>
                    <a:lnTo>
                      <a:pt x="42" y="112"/>
                    </a:lnTo>
                    <a:cubicBezTo>
                      <a:pt x="1" y="154"/>
                      <a:pt x="1" y="154"/>
                      <a:pt x="1" y="195"/>
                    </a:cubicBezTo>
                    <a:lnTo>
                      <a:pt x="259" y="278"/>
                    </a:lnTo>
                    <a:lnTo>
                      <a:pt x="394" y="19"/>
                    </a:lnTo>
                    <a:cubicBezTo>
                      <a:pt x="332" y="19"/>
                      <a:pt x="293" y="1"/>
                      <a:pt x="2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1" name="Google Shape;9201;p7"/>
              <p:cNvSpPr/>
              <p:nvPr/>
            </p:nvSpPr>
            <p:spPr>
              <a:xfrm>
                <a:off x="5072650" y="4130725"/>
                <a:ext cx="15275" cy="10225"/>
              </a:xfrm>
              <a:custGeom>
                <a:rect b="b" l="l" r="r" t="t"/>
                <a:pathLst>
                  <a:path extrusionOk="0" h="409" w="611">
                    <a:moveTo>
                      <a:pt x="296" y="1"/>
                    </a:moveTo>
                    <a:cubicBezTo>
                      <a:pt x="199" y="1"/>
                      <a:pt x="112" y="49"/>
                      <a:pt x="42" y="150"/>
                    </a:cubicBezTo>
                    <a:cubicBezTo>
                      <a:pt x="42" y="150"/>
                      <a:pt x="42" y="192"/>
                      <a:pt x="0" y="192"/>
                    </a:cubicBezTo>
                    <a:lnTo>
                      <a:pt x="517" y="409"/>
                    </a:lnTo>
                    <a:cubicBezTo>
                      <a:pt x="610" y="274"/>
                      <a:pt x="517" y="99"/>
                      <a:pt x="393" y="16"/>
                    </a:cubicBezTo>
                    <a:cubicBezTo>
                      <a:pt x="360" y="6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2" name="Google Shape;9202;p7"/>
              <p:cNvSpPr/>
              <p:nvPr/>
            </p:nvSpPr>
            <p:spPr>
              <a:xfrm>
                <a:off x="5163100" y="4093100"/>
                <a:ext cx="9850" cy="13225"/>
              </a:xfrm>
              <a:custGeom>
                <a:rect b="b" l="l" r="r" t="t"/>
                <a:pathLst>
                  <a:path extrusionOk="0" h="529" w="394">
                    <a:moveTo>
                      <a:pt x="321" y="1"/>
                    </a:moveTo>
                    <a:cubicBezTo>
                      <a:pt x="205" y="1"/>
                      <a:pt x="85" y="76"/>
                      <a:pt x="42" y="187"/>
                    </a:cubicBezTo>
                    <a:cubicBezTo>
                      <a:pt x="1" y="270"/>
                      <a:pt x="1" y="311"/>
                      <a:pt x="42" y="404"/>
                    </a:cubicBezTo>
                    <a:cubicBezTo>
                      <a:pt x="42" y="446"/>
                      <a:pt x="94" y="487"/>
                      <a:pt x="135" y="528"/>
                    </a:cubicBezTo>
                    <a:lnTo>
                      <a:pt x="177" y="528"/>
                    </a:lnTo>
                    <a:lnTo>
                      <a:pt x="394" y="11"/>
                    </a:lnTo>
                    <a:cubicBezTo>
                      <a:pt x="370" y="4"/>
                      <a:pt x="346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3" name="Google Shape;9203;p7"/>
              <p:cNvSpPr/>
              <p:nvPr/>
            </p:nvSpPr>
            <p:spPr>
              <a:xfrm>
                <a:off x="5098500" y="406715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0" y="0"/>
                    </a:moveTo>
                    <a:cubicBezTo>
                      <a:pt x="184" y="0"/>
                      <a:pt x="80" y="49"/>
                      <a:pt x="41" y="150"/>
                    </a:cubicBezTo>
                    <a:cubicBezTo>
                      <a:pt x="0" y="315"/>
                      <a:pt x="41" y="450"/>
                      <a:pt x="217" y="533"/>
                    </a:cubicBezTo>
                    <a:cubicBezTo>
                      <a:pt x="249" y="542"/>
                      <a:pt x="282" y="547"/>
                      <a:pt x="316" y="547"/>
                    </a:cubicBezTo>
                    <a:cubicBezTo>
                      <a:pt x="423" y="547"/>
                      <a:pt x="527" y="493"/>
                      <a:pt x="558" y="367"/>
                    </a:cubicBezTo>
                    <a:cubicBezTo>
                      <a:pt x="610" y="233"/>
                      <a:pt x="558" y="57"/>
                      <a:pt x="393" y="16"/>
                    </a:cubicBezTo>
                    <a:cubicBezTo>
                      <a:pt x="360" y="5"/>
                      <a:pt x="325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4" name="Google Shape;9204;p7"/>
              <p:cNvSpPr/>
              <p:nvPr/>
            </p:nvSpPr>
            <p:spPr>
              <a:xfrm>
                <a:off x="5053250" y="40856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5" y="77"/>
                      <a:pt x="42" y="187"/>
                    </a:cubicBezTo>
                    <a:cubicBezTo>
                      <a:pt x="1" y="311"/>
                      <a:pt x="42" y="487"/>
                      <a:pt x="176" y="529"/>
                    </a:cubicBezTo>
                    <a:cubicBezTo>
                      <a:pt x="226" y="552"/>
                      <a:pt x="274" y="562"/>
                      <a:pt x="319" y="562"/>
                    </a:cubicBezTo>
                    <a:cubicBezTo>
                      <a:pt x="435" y="562"/>
                      <a:pt x="529" y="494"/>
                      <a:pt x="559" y="405"/>
                    </a:cubicBezTo>
                    <a:cubicBezTo>
                      <a:pt x="611" y="270"/>
                      <a:pt x="559" y="94"/>
                      <a:pt x="394" y="12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5" name="Google Shape;9205;p7"/>
              <p:cNvSpPr/>
              <p:nvPr/>
            </p:nvSpPr>
            <p:spPr>
              <a:xfrm>
                <a:off x="5116850" y="41123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2" y="1"/>
                    </a:moveTo>
                    <a:cubicBezTo>
                      <a:pt x="225" y="1"/>
                      <a:pt x="122" y="49"/>
                      <a:pt x="83" y="150"/>
                    </a:cubicBezTo>
                    <a:cubicBezTo>
                      <a:pt x="0" y="316"/>
                      <a:pt x="83" y="492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8" y="367"/>
                    </a:cubicBezTo>
                    <a:cubicBezTo>
                      <a:pt x="651" y="233"/>
                      <a:pt x="558" y="57"/>
                      <a:pt x="434" y="16"/>
                    </a:cubicBezTo>
                    <a:cubicBezTo>
                      <a:pt x="401" y="6"/>
                      <a:pt x="366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6" name="Google Shape;9206;p7"/>
              <p:cNvSpPr/>
              <p:nvPr/>
            </p:nvSpPr>
            <p:spPr>
              <a:xfrm>
                <a:off x="5079100" y="402147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9" y="0"/>
                    </a:moveTo>
                    <a:cubicBezTo>
                      <a:pt x="215" y="0"/>
                      <a:pt x="109" y="70"/>
                      <a:pt x="42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3" y="565"/>
                      <a:pt x="316" y="565"/>
                    </a:cubicBezTo>
                    <a:cubicBezTo>
                      <a:pt x="423" y="565"/>
                      <a:pt x="527" y="511"/>
                      <a:pt x="559" y="38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8" y="10"/>
                      <a:pt x="358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7" name="Google Shape;9207;p7"/>
              <p:cNvSpPr/>
              <p:nvPr/>
            </p:nvSpPr>
            <p:spPr>
              <a:xfrm>
                <a:off x="5143725" y="40478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44" y="0"/>
                    </a:moveTo>
                    <a:cubicBezTo>
                      <a:pt x="204" y="0"/>
                      <a:pt x="84" y="76"/>
                      <a:pt x="42" y="187"/>
                    </a:cubicBezTo>
                    <a:cubicBezTo>
                      <a:pt x="0" y="311"/>
                      <a:pt x="42" y="487"/>
                      <a:pt x="218" y="528"/>
                    </a:cubicBezTo>
                    <a:cubicBezTo>
                      <a:pt x="256" y="554"/>
                      <a:pt x="296" y="566"/>
                      <a:pt x="336" y="566"/>
                    </a:cubicBezTo>
                    <a:cubicBezTo>
                      <a:pt x="436" y="566"/>
                      <a:pt x="529" y="493"/>
                      <a:pt x="559" y="404"/>
                    </a:cubicBezTo>
                    <a:cubicBezTo>
                      <a:pt x="610" y="228"/>
                      <a:pt x="559" y="104"/>
                      <a:pt x="435" y="11"/>
                    </a:cubicBezTo>
                    <a:cubicBezTo>
                      <a:pt x="404" y="4"/>
                      <a:pt x="373" y="0"/>
                      <a:pt x="3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8" name="Google Shape;9208;p7"/>
              <p:cNvSpPr/>
              <p:nvPr/>
            </p:nvSpPr>
            <p:spPr>
              <a:xfrm>
                <a:off x="5015525" y="41052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4"/>
                      <a:pt x="217" y="41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9" name="Google Shape;9209;p7"/>
              <p:cNvSpPr/>
              <p:nvPr/>
            </p:nvSpPr>
            <p:spPr>
              <a:xfrm>
                <a:off x="5039300" y="40406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8" y="540"/>
                      <a:pt x="78" y="551"/>
                      <a:pt x="117" y="551"/>
                    </a:cubicBezTo>
                    <a:cubicBezTo>
                      <a:pt x="218" y="551"/>
                      <a:pt x="312" y="483"/>
                      <a:pt x="342" y="393"/>
                    </a:cubicBezTo>
                    <a:cubicBezTo>
                      <a:pt x="435" y="217"/>
                      <a:pt x="34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0" name="Google Shape;9210;p7"/>
              <p:cNvSpPr/>
              <p:nvPr/>
            </p:nvSpPr>
            <p:spPr>
              <a:xfrm>
                <a:off x="5125375" y="4007300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52" y="1"/>
                    </a:moveTo>
                    <a:cubicBezTo>
                      <a:pt x="0" y="42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52" y="218"/>
                    </a:cubicBezTo>
                    <a:lnTo>
                      <a:pt x="52" y="259"/>
                    </a:lnTo>
                    <a:cubicBezTo>
                      <a:pt x="93" y="300"/>
                      <a:pt x="135" y="342"/>
                      <a:pt x="176" y="342"/>
                    </a:cubicBezTo>
                    <a:cubicBezTo>
                      <a:pt x="217" y="362"/>
                      <a:pt x="261" y="373"/>
                      <a:pt x="305" y="373"/>
                    </a:cubicBezTo>
                    <a:cubicBezTo>
                      <a:pt x="349" y="373"/>
                      <a:pt x="393" y="362"/>
                      <a:pt x="435" y="342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1" name="Google Shape;9211;p7"/>
              <p:cNvSpPr/>
              <p:nvPr/>
            </p:nvSpPr>
            <p:spPr>
              <a:xfrm>
                <a:off x="5065150" y="398352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35" y="259"/>
                    </a:lnTo>
                    <a:cubicBezTo>
                      <a:pt x="217" y="259"/>
                      <a:pt x="300" y="218"/>
                      <a:pt x="342" y="135"/>
                    </a:cubicBezTo>
                    <a:cubicBezTo>
                      <a:pt x="393" y="135"/>
                      <a:pt x="393" y="135"/>
                      <a:pt x="393" y="9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2" name="Google Shape;9212;p7"/>
              <p:cNvSpPr/>
              <p:nvPr/>
            </p:nvSpPr>
            <p:spPr>
              <a:xfrm>
                <a:off x="5084525" y="42862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35" y="0"/>
                    </a:moveTo>
                    <a:cubicBezTo>
                      <a:pt x="135" y="0"/>
                      <a:pt x="135" y="42"/>
                      <a:pt x="83" y="42"/>
                    </a:cubicBez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3" name="Google Shape;9213;p7"/>
              <p:cNvSpPr/>
              <p:nvPr/>
            </p:nvSpPr>
            <p:spPr>
              <a:xfrm>
                <a:off x="5019900" y="4259325"/>
                <a:ext cx="14000" cy="9575"/>
              </a:xfrm>
              <a:custGeom>
                <a:rect b="b" l="l" r="r" t="t"/>
                <a:pathLst>
                  <a:path extrusionOk="0" h="383" w="560">
                    <a:moveTo>
                      <a:pt x="259" y="0"/>
                    </a:moveTo>
                    <a:cubicBezTo>
                      <a:pt x="218" y="0"/>
                      <a:pt x="218" y="0"/>
                      <a:pt x="177" y="41"/>
                    </a:cubicBezTo>
                    <a:lnTo>
                      <a:pt x="135" y="41"/>
                    </a:lnTo>
                    <a:cubicBezTo>
                      <a:pt x="84" y="83"/>
                      <a:pt x="42" y="83"/>
                      <a:pt x="42" y="124"/>
                    </a:cubicBezTo>
                    <a:cubicBezTo>
                      <a:pt x="42" y="124"/>
                      <a:pt x="42" y="176"/>
                      <a:pt x="1" y="176"/>
                    </a:cubicBezTo>
                    <a:lnTo>
                      <a:pt x="518" y="383"/>
                    </a:lnTo>
                    <a:lnTo>
                      <a:pt x="559" y="341"/>
                    </a:lnTo>
                    <a:cubicBezTo>
                      <a:pt x="559" y="217"/>
                      <a:pt x="518" y="83"/>
                      <a:pt x="394" y="41"/>
                    </a:cubicBezTo>
                    <a:cubicBezTo>
                      <a:pt x="342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4" name="Google Shape;9214;p7"/>
              <p:cNvSpPr/>
              <p:nvPr/>
            </p:nvSpPr>
            <p:spPr>
              <a:xfrm>
                <a:off x="5110375" y="422157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59" y="1"/>
                    </a:moveTo>
                    <a:cubicBezTo>
                      <a:pt x="176" y="1"/>
                      <a:pt x="83" y="83"/>
                      <a:pt x="42" y="176"/>
                    </a:cubicBezTo>
                    <a:cubicBezTo>
                      <a:pt x="1" y="259"/>
                      <a:pt x="1" y="342"/>
                      <a:pt x="42" y="435"/>
                    </a:cubicBezTo>
                    <a:lnTo>
                      <a:pt x="176" y="559"/>
                    </a:lnTo>
                    <a:lnTo>
                      <a:pt x="394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5" name="Google Shape;9215;p7"/>
              <p:cNvSpPr/>
              <p:nvPr/>
            </p:nvSpPr>
            <p:spPr>
              <a:xfrm>
                <a:off x="5045750" y="41953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295" y="1"/>
                    </a:moveTo>
                    <a:cubicBezTo>
                      <a:pt x="185" y="1"/>
                      <a:pt x="74" y="57"/>
                      <a:pt x="42" y="192"/>
                    </a:cubicBezTo>
                    <a:cubicBezTo>
                      <a:pt x="1" y="316"/>
                      <a:pt x="42" y="491"/>
                      <a:pt x="177" y="533"/>
                    </a:cubicBezTo>
                    <a:cubicBezTo>
                      <a:pt x="218" y="543"/>
                      <a:pt x="260" y="548"/>
                      <a:pt x="300" y="548"/>
                    </a:cubicBezTo>
                    <a:cubicBezTo>
                      <a:pt x="422" y="548"/>
                      <a:pt x="528" y="502"/>
                      <a:pt x="559" y="409"/>
                    </a:cubicBezTo>
                    <a:cubicBezTo>
                      <a:pt x="601" y="233"/>
                      <a:pt x="559" y="57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6" name="Google Shape;9216;p7"/>
              <p:cNvSpPr/>
              <p:nvPr/>
            </p:nvSpPr>
            <p:spPr>
              <a:xfrm>
                <a:off x="5000525" y="4214300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276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292"/>
                      <a:pt x="42" y="467"/>
                      <a:pt x="176" y="550"/>
                    </a:cubicBezTo>
                    <a:cubicBezTo>
                      <a:pt x="205" y="557"/>
                      <a:pt x="233" y="561"/>
                      <a:pt x="261" y="561"/>
                    </a:cubicBezTo>
                    <a:cubicBezTo>
                      <a:pt x="387" y="561"/>
                      <a:pt x="491" y="485"/>
                      <a:pt x="559" y="374"/>
                    </a:cubicBezTo>
                    <a:cubicBezTo>
                      <a:pt x="600" y="250"/>
                      <a:pt x="559" y="75"/>
                      <a:pt x="393" y="33"/>
                    </a:cubicBezTo>
                    <a:cubicBezTo>
                      <a:pt x="356" y="10"/>
                      <a:pt x="316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7" name="Google Shape;9217;p7"/>
              <p:cNvSpPr/>
              <p:nvPr/>
            </p:nvSpPr>
            <p:spPr>
              <a:xfrm>
                <a:off x="5064100" y="424060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6" y="0"/>
                    </a:moveTo>
                    <a:cubicBezTo>
                      <a:pt x="224" y="0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18" y="532"/>
                    </a:cubicBezTo>
                    <a:cubicBezTo>
                      <a:pt x="249" y="542"/>
                      <a:pt x="283" y="548"/>
                      <a:pt x="318" y="548"/>
                    </a:cubicBezTo>
                    <a:cubicBezTo>
                      <a:pt x="422" y="548"/>
                      <a:pt x="528" y="501"/>
                      <a:pt x="559" y="408"/>
                    </a:cubicBezTo>
                    <a:cubicBezTo>
                      <a:pt x="642" y="232"/>
                      <a:pt x="559" y="98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8" name="Google Shape;9218;p7"/>
              <p:cNvSpPr/>
              <p:nvPr/>
            </p:nvSpPr>
            <p:spPr>
              <a:xfrm>
                <a:off x="5026375" y="41501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0" y="315"/>
                      <a:pt x="83" y="491"/>
                      <a:pt x="218" y="532"/>
                    </a:cubicBezTo>
                    <a:cubicBezTo>
                      <a:pt x="246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52" y="233"/>
                      <a:pt x="559" y="57"/>
                      <a:pt x="435" y="15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9" name="Google Shape;9219;p7"/>
              <p:cNvSpPr/>
              <p:nvPr/>
            </p:nvSpPr>
            <p:spPr>
              <a:xfrm>
                <a:off x="5091000" y="4176550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292"/>
                      <a:pt x="42" y="468"/>
                      <a:pt x="217" y="509"/>
                    </a:cubicBezTo>
                    <a:cubicBezTo>
                      <a:pt x="252" y="532"/>
                      <a:pt x="291" y="543"/>
                      <a:pt x="329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0" name="Google Shape;9220;p7"/>
              <p:cNvSpPr/>
              <p:nvPr/>
            </p:nvSpPr>
            <p:spPr>
              <a:xfrm>
                <a:off x="4962800" y="4233475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76"/>
                      <a:pt x="217" y="83"/>
                      <a:pt x="134" y="42"/>
                    </a:cubicBezTo>
                    <a:cubicBezTo>
                      <a:pt x="134" y="42"/>
                      <a:pt x="134" y="0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1" name="Google Shape;9221;p7"/>
              <p:cNvSpPr/>
              <p:nvPr/>
            </p:nvSpPr>
            <p:spPr>
              <a:xfrm>
                <a:off x="4986575" y="4169875"/>
                <a:ext cx="9575" cy="12750"/>
              </a:xfrm>
              <a:custGeom>
                <a:rect b="b" l="l" r="r" t="t"/>
                <a:pathLst>
                  <a:path extrusionOk="0" h="510" w="383">
                    <a:moveTo>
                      <a:pt x="217" y="1"/>
                    </a:moveTo>
                    <a:lnTo>
                      <a:pt x="0" y="476"/>
                    </a:lnTo>
                    <a:cubicBezTo>
                      <a:pt x="35" y="499"/>
                      <a:pt x="73" y="510"/>
                      <a:pt x="111" y="510"/>
                    </a:cubicBezTo>
                    <a:cubicBezTo>
                      <a:pt x="211" y="510"/>
                      <a:pt x="312" y="439"/>
                      <a:pt x="341" y="342"/>
                    </a:cubicBez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2" name="Google Shape;9222;p7"/>
              <p:cNvSpPr/>
              <p:nvPr/>
            </p:nvSpPr>
            <p:spPr>
              <a:xfrm>
                <a:off x="5137250" y="416240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17"/>
                      <a:pt x="42" y="300"/>
                      <a:pt x="177" y="341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3" name="Google Shape;9223;p7"/>
              <p:cNvSpPr/>
              <p:nvPr/>
            </p:nvSpPr>
            <p:spPr>
              <a:xfrm>
                <a:off x="5072650" y="4135500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18"/>
                      <a:pt x="93" y="301"/>
                      <a:pt x="176" y="342"/>
                    </a:cubicBezTo>
                    <a:cubicBezTo>
                      <a:pt x="210" y="359"/>
                      <a:pt x="253" y="369"/>
                      <a:pt x="298" y="369"/>
                    </a:cubicBezTo>
                    <a:cubicBezTo>
                      <a:pt x="361" y="369"/>
                      <a:pt x="427" y="349"/>
                      <a:pt x="47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4" name="Google Shape;9224;p7"/>
              <p:cNvSpPr/>
              <p:nvPr/>
            </p:nvSpPr>
            <p:spPr>
              <a:xfrm>
                <a:off x="5012425" y="4111725"/>
                <a:ext cx="9575" cy="6500"/>
              </a:xfrm>
              <a:custGeom>
                <a:rect b="b" l="l" r="r" t="t"/>
                <a:pathLst>
                  <a:path extrusionOk="0" h="260" w="383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259"/>
                    </a:lnTo>
                    <a:cubicBezTo>
                      <a:pt x="259" y="259"/>
                      <a:pt x="300" y="218"/>
                      <a:pt x="300" y="176"/>
                    </a:cubicBezTo>
                    <a:cubicBezTo>
                      <a:pt x="341" y="176"/>
                      <a:pt x="341" y="135"/>
                      <a:pt x="383" y="83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5" name="Google Shape;9225;p7"/>
              <p:cNvSpPr/>
              <p:nvPr/>
            </p:nvSpPr>
            <p:spPr>
              <a:xfrm>
                <a:off x="5031800" y="441440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218" y="1"/>
                    </a:moveTo>
                    <a:cubicBezTo>
                      <a:pt x="125" y="1"/>
                      <a:pt x="83" y="42"/>
                      <a:pt x="42" y="83"/>
                    </a:cubicBezTo>
                    <a:cubicBezTo>
                      <a:pt x="42" y="83"/>
                      <a:pt x="1" y="125"/>
                      <a:pt x="1" y="176"/>
                    </a:cubicBezTo>
                    <a:lnTo>
                      <a:pt x="259" y="259"/>
                    </a:lnTo>
                    <a:lnTo>
                      <a:pt x="3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6" name="Google Shape;9226;p7"/>
              <p:cNvSpPr/>
              <p:nvPr/>
            </p:nvSpPr>
            <p:spPr>
              <a:xfrm>
                <a:off x="4967175" y="4388150"/>
                <a:ext cx="14000" cy="8950"/>
              </a:xfrm>
              <a:custGeom>
                <a:rect b="b" l="l" r="r" t="t"/>
                <a:pathLst>
                  <a:path extrusionOk="0" h="358" w="560">
                    <a:moveTo>
                      <a:pt x="283" y="0"/>
                    </a:moveTo>
                    <a:cubicBezTo>
                      <a:pt x="191" y="0"/>
                      <a:pt x="103" y="39"/>
                      <a:pt x="42" y="99"/>
                    </a:cubicBezTo>
                    <a:cubicBezTo>
                      <a:pt x="42" y="141"/>
                      <a:pt x="1" y="141"/>
                      <a:pt x="1" y="141"/>
                    </a:cubicBezTo>
                    <a:lnTo>
                      <a:pt x="518" y="358"/>
                    </a:lnTo>
                    <a:cubicBezTo>
                      <a:pt x="518" y="358"/>
                      <a:pt x="559" y="358"/>
                      <a:pt x="559" y="316"/>
                    </a:cubicBezTo>
                    <a:lnTo>
                      <a:pt x="559" y="234"/>
                    </a:lnTo>
                    <a:cubicBezTo>
                      <a:pt x="559" y="192"/>
                      <a:pt x="518" y="192"/>
                      <a:pt x="518" y="141"/>
                    </a:cubicBezTo>
                    <a:cubicBezTo>
                      <a:pt x="518" y="141"/>
                      <a:pt x="476" y="99"/>
                      <a:pt x="476" y="58"/>
                    </a:cubicBezTo>
                    <a:lnTo>
                      <a:pt x="435" y="58"/>
                    </a:lnTo>
                    <a:cubicBezTo>
                      <a:pt x="435" y="17"/>
                      <a:pt x="383" y="17"/>
                      <a:pt x="383" y="17"/>
                    </a:cubicBezTo>
                    <a:cubicBezTo>
                      <a:pt x="350" y="6"/>
                      <a:pt x="316" y="0"/>
                      <a:pt x="2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7" name="Google Shape;9227;p7"/>
              <p:cNvSpPr/>
              <p:nvPr/>
            </p:nvSpPr>
            <p:spPr>
              <a:xfrm>
                <a:off x="5057650" y="4349775"/>
                <a:ext cx="9600" cy="14000"/>
              </a:xfrm>
              <a:custGeom>
                <a:rect b="b" l="l" r="r" t="t"/>
                <a:pathLst>
                  <a:path extrusionOk="0" h="560" w="384">
                    <a:moveTo>
                      <a:pt x="259" y="1"/>
                    </a:moveTo>
                    <a:cubicBezTo>
                      <a:pt x="259" y="1"/>
                      <a:pt x="218" y="42"/>
                      <a:pt x="176" y="42"/>
                    </a:cubicBezTo>
                    <a:lnTo>
                      <a:pt x="125" y="42"/>
                    </a:lnTo>
                    <a:cubicBezTo>
                      <a:pt x="83" y="84"/>
                      <a:pt x="42" y="125"/>
                      <a:pt x="0" y="177"/>
                    </a:cubicBezTo>
                    <a:lnTo>
                      <a:pt x="0" y="342"/>
                    </a:lnTo>
                    <a:cubicBezTo>
                      <a:pt x="42" y="435"/>
                      <a:pt x="83" y="518"/>
                      <a:pt x="176" y="559"/>
                    </a:cubicBezTo>
                    <a:lnTo>
                      <a:pt x="383" y="42"/>
                    </a:lnTo>
                    <a:cubicBezTo>
                      <a:pt x="342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8" name="Google Shape;9228;p7"/>
              <p:cNvSpPr/>
              <p:nvPr/>
            </p:nvSpPr>
            <p:spPr>
              <a:xfrm>
                <a:off x="4993025" y="4323675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176" y="528"/>
                    </a:cubicBezTo>
                    <a:cubicBezTo>
                      <a:pt x="222" y="551"/>
                      <a:pt x="266" y="561"/>
                      <a:pt x="306" y="561"/>
                    </a:cubicBezTo>
                    <a:cubicBezTo>
                      <a:pt x="412" y="561"/>
                      <a:pt x="499" y="491"/>
                      <a:pt x="559" y="393"/>
                    </a:cubicBezTo>
                    <a:cubicBezTo>
                      <a:pt x="600" y="228"/>
                      <a:pt x="559" y="94"/>
                      <a:pt x="383" y="11"/>
                    </a:cubicBezTo>
                    <a:cubicBezTo>
                      <a:pt x="361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9" name="Google Shape;9229;p7"/>
              <p:cNvSpPr/>
              <p:nvPr/>
            </p:nvSpPr>
            <p:spPr>
              <a:xfrm>
                <a:off x="4946775" y="43425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333"/>
                      <a:pt x="83" y="468"/>
                      <a:pt x="217" y="550"/>
                    </a:cubicBezTo>
                    <a:cubicBezTo>
                      <a:pt x="256" y="560"/>
                      <a:pt x="293" y="565"/>
                      <a:pt x="327" y="565"/>
                    </a:cubicBezTo>
                    <a:cubicBezTo>
                      <a:pt x="442" y="565"/>
                      <a:pt x="536" y="509"/>
                      <a:pt x="600" y="375"/>
                    </a:cubicBezTo>
                    <a:cubicBezTo>
                      <a:pt x="641" y="250"/>
                      <a:pt x="558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0" name="Google Shape;9230;p7"/>
              <p:cNvSpPr/>
              <p:nvPr/>
            </p:nvSpPr>
            <p:spPr>
              <a:xfrm>
                <a:off x="5011375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5" y="1"/>
                    </a:moveTo>
                    <a:cubicBezTo>
                      <a:pt x="242" y="1"/>
                      <a:pt x="110" y="76"/>
                      <a:pt x="42" y="187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0" y="561"/>
                      <a:pt x="329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1" name="Google Shape;9231;p7"/>
              <p:cNvSpPr/>
              <p:nvPr/>
            </p:nvSpPr>
            <p:spPr>
              <a:xfrm>
                <a:off x="4973650" y="42783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9" y="1"/>
                    </a:moveTo>
                    <a:cubicBezTo>
                      <a:pt x="199" y="1"/>
                      <a:pt x="105" y="57"/>
                      <a:pt x="42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2" y="555"/>
                      <a:pt x="290" y="566"/>
                      <a:pt x="328" y="566"/>
                    </a:cubicBezTo>
                    <a:cubicBezTo>
                      <a:pt x="428" y="566"/>
                      <a:pt x="529" y="495"/>
                      <a:pt x="559" y="398"/>
                    </a:cubicBezTo>
                    <a:cubicBezTo>
                      <a:pt x="641" y="233"/>
                      <a:pt x="559" y="98"/>
                      <a:pt x="435" y="16"/>
                    </a:cubicBezTo>
                    <a:cubicBezTo>
                      <a:pt x="394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2" name="Google Shape;9232;p7"/>
              <p:cNvSpPr/>
              <p:nvPr/>
            </p:nvSpPr>
            <p:spPr>
              <a:xfrm>
                <a:off x="5038275" y="43047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334"/>
                      <a:pt x="41" y="468"/>
                      <a:pt x="176" y="551"/>
                    </a:cubicBezTo>
                    <a:cubicBezTo>
                      <a:pt x="205" y="558"/>
                      <a:pt x="234" y="561"/>
                      <a:pt x="263" y="561"/>
                    </a:cubicBezTo>
                    <a:cubicBezTo>
                      <a:pt x="399" y="561"/>
                      <a:pt x="524" y="486"/>
                      <a:pt x="558" y="37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3" name="Google Shape;9233;p7"/>
              <p:cNvSpPr/>
              <p:nvPr/>
            </p:nvSpPr>
            <p:spPr>
              <a:xfrm>
                <a:off x="4910050" y="4361675"/>
                <a:ext cx="6500" cy="9575"/>
              </a:xfrm>
              <a:custGeom>
                <a:rect b="b" l="l" r="r" t="t"/>
                <a:pathLst>
                  <a:path extrusionOk="0" h="383" w="260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8" y="42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4" name="Google Shape;9234;p7"/>
              <p:cNvSpPr/>
              <p:nvPr/>
            </p:nvSpPr>
            <p:spPr>
              <a:xfrm>
                <a:off x="4933850" y="42980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17" y="1"/>
                    </a:moveTo>
                    <a:lnTo>
                      <a:pt x="0" y="518"/>
                    </a:lnTo>
                    <a:lnTo>
                      <a:pt x="41" y="518"/>
                    </a:lnTo>
                    <a:cubicBezTo>
                      <a:pt x="124" y="518"/>
                      <a:pt x="217" y="518"/>
                      <a:pt x="300" y="435"/>
                    </a:cubicBezTo>
                    <a:lnTo>
                      <a:pt x="341" y="384"/>
                    </a:lnTo>
                    <a:lnTo>
                      <a:pt x="341" y="342"/>
                    </a:ln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5" name="Google Shape;9235;p7"/>
              <p:cNvSpPr/>
              <p:nvPr/>
            </p:nvSpPr>
            <p:spPr>
              <a:xfrm>
                <a:off x="5083500" y="4290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42" y="42"/>
                      <a:pt x="0" y="83"/>
                      <a:pt x="42" y="166"/>
                    </a:cubicBezTo>
                    <a:cubicBezTo>
                      <a:pt x="42" y="217"/>
                      <a:pt x="83" y="300"/>
                      <a:pt x="124" y="341"/>
                    </a:cubicBezTo>
                    <a:lnTo>
                      <a:pt x="218" y="341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6" name="Google Shape;9236;p7"/>
              <p:cNvSpPr/>
              <p:nvPr/>
            </p:nvSpPr>
            <p:spPr>
              <a:xfrm>
                <a:off x="5019900" y="4263700"/>
                <a:ext cx="12950" cy="10000"/>
              </a:xfrm>
              <a:custGeom>
                <a:rect b="b" l="l" r="r" t="t"/>
                <a:pathLst>
                  <a:path extrusionOk="0" h="400" w="518">
                    <a:moveTo>
                      <a:pt x="1" y="1"/>
                    </a:moveTo>
                    <a:lnTo>
                      <a:pt x="1" y="125"/>
                    </a:lnTo>
                    <a:lnTo>
                      <a:pt x="1" y="208"/>
                    </a:lnTo>
                    <a:lnTo>
                      <a:pt x="42" y="259"/>
                    </a:lnTo>
                    <a:cubicBezTo>
                      <a:pt x="84" y="301"/>
                      <a:pt x="135" y="342"/>
                      <a:pt x="177" y="383"/>
                    </a:cubicBezTo>
                    <a:cubicBezTo>
                      <a:pt x="199" y="395"/>
                      <a:pt x="225" y="400"/>
                      <a:pt x="252" y="400"/>
                    </a:cubicBezTo>
                    <a:cubicBezTo>
                      <a:pt x="328" y="400"/>
                      <a:pt x="416" y="361"/>
                      <a:pt x="477" y="301"/>
                    </a:cubicBezTo>
                    <a:cubicBezTo>
                      <a:pt x="477" y="301"/>
                      <a:pt x="518" y="259"/>
                      <a:pt x="518" y="20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7" name="Google Shape;9237;p7"/>
              <p:cNvSpPr/>
              <p:nvPr/>
            </p:nvSpPr>
            <p:spPr>
              <a:xfrm>
                <a:off x="4959675" y="4239925"/>
                <a:ext cx="9600" cy="7275"/>
              </a:xfrm>
              <a:custGeom>
                <a:rect b="b" l="l" r="r" t="t"/>
                <a:pathLst>
                  <a:path extrusionOk="0" h="291" w="384">
                    <a:moveTo>
                      <a:pt x="12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84" y="280"/>
                      <a:pt x="94" y="290"/>
                      <a:pt x="110" y="290"/>
                    </a:cubicBezTo>
                    <a:cubicBezTo>
                      <a:pt x="125" y="290"/>
                      <a:pt x="146" y="280"/>
                      <a:pt x="166" y="259"/>
                    </a:cubicBezTo>
                    <a:cubicBezTo>
                      <a:pt x="259" y="259"/>
                      <a:pt x="342" y="218"/>
                      <a:pt x="384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8" name="Google Shape;9238;p7"/>
              <p:cNvSpPr/>
              <p:nvPr/>
            </p:nvSpPr>
            <p:spPr>
              <a:xfrm>
                <a:off x="4979075" y="45426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8" y="1"/>
                    </a:moveTo>
                    <a:cubicBezTo>
                      <a:pt x="124" y="42"/>
                      <a:pt x="83" y="42"/>
                      <a:pt x="42" y="83"/>
                    </a:cubicBezTo>
                    <a:cubicBezTo>
                      <a:pt x="42" y="125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0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9" name="Google Shape;9239;p7"/>
              <p:cNvSpPr/>
              <p:nvPr/>
            </p:nvSpPr>
            <p:spPr>
              <a:xfrm>
                <a:off x="4914450" y="45167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5" y="1"/>
                      <a:pt x="125" y="42"/>
                      <a:pt x="125" y="42"/>
                    </a:cubicBez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8" y="383"/>
                    </a:lnTo>
                    <a:cubicBezTo>
                      <a:pt x="559" y="259"/>
                      <a:pt x="518" y="84"/>
                      <a:pt x="425" y="42"/>
                    </a:cubicBezTo>
                    <a:cubicBezTo>
                      <a:pt x="383" y="42"/>
                      <a:pt x="383" y="1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0" name="Google Shape;9240;p7"/>
              <p:cNvSpPr/>
              <p:nvPr/>
            </p:nvSpPr>
            <p:spPr>
              <a:xfrm>
                <a:off x="5003875" y="44786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332" y="1"/>
                    </a:moveTo>
                    <a:cubicBezTo>
                      <a:pt x="224" y="1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08" y="532"/>
                    </a:cubicBezTo>
                    <a:lnTo>
                      <a:pt x="425" y="15"/>
                    </a:lnTo>
                    <a:cubicBezTo>
                      <a:pt x="396" y="6"/>
                      <a:pt x="364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1" name="Google Shape;9241;p7"/>
              <p:cNvSpPr/>
              <p:nvPr/>
            </p:nvSpPr>
            <p:spPr>
              <a:xfrm>
                <a:off x="4939275" y="4452350"/>
                <a:ext cx="16050" cy="13575"/>
              </a:xfrm>
              <a:custGeom>
                <a:rect b="b" l="l" r="r" t="t"/>
                <a:pathLst>
                  <a:path extrusionOk="0" h="543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292"/>
                      <a:pt x="83" y="468"/>
                      <a:pt x="207" y="509"/>
                    </a:cubicBezTo>
                    <a:cubicBezTo>
                      <a:pt x="256" y="532"/>
                      <a:pt x="301" y="542"/>
                      <a:pt x="343" y="542"/>
                    </a:cubicBezTo>
                    <a:cubicBezTo>
                      <a:pt x="453" y="542"/>
                      <a:pt x="540" y="472"/>
                      <a:pt x="600" y="375"/>
                    </a:cubicBezTo>
                    <a:cubicBezTo>
                      <a:pt x="641" y="251"/>
                      <a:pt x="559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2" name="Google Shape;9242;p7"/>
              <p:cNvSpPr/>
              <p:nvPr/>
            </p:nvSpPr>
            <p:spPr>
              <a:xfrm>
                <a:off x="4894025" y="4471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5"/>
                      <a:pt x="84" y="181"/>
                    </a:cubicBezTo>
                    <a:cubicBezTo>
                      <a:pt x="1" y="315"/>
                      <a:pt x="84" y="491"/>
                      <a:pt x="208" y="532"/>
                    </a:cubicBezTo>
                    <a:cubicBezTo>
                      <a:pt x="239" y="542"/>
                      <a:pt x="273" y="547"/>
                      <a:pt x="307" y="547"/>
                    </a:cubicBezTo>
                    <a:cubicBezTo>
                      <a:pt x="419" y="547"/>
                      <a:pt x="537" y="491"/>
                      <a:pt x="601" y="357"/>
                    </a:cubicBezTo>
                    <a:cubicBezTo>
                      <a:pt x="642" y="233"/>
                      <a:pt x="559" y="57"/>
                      <a:pt x="425" y="15"/>
                    </a:cubicBezTo>
                    <a:cubicBezTo>
                      <a:pt x="395" y="6"/>
                      <a:pt x="363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3" name="Google Shape;9243;p7"/>
              <p:cNvSpPr/>
              <p:nvPr/>
            </p:nvSpPr>
            <p:spPr>
              <a:xfrm>
                <a:off x="49586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4" y="0"/>
                    </a:moveTo>
                    <a:cubicBezTo>
                      <a:pt x="188" y="0"/>
                      <a:pt x="102" y="68"/>
                      <a:pt x="42" y="158"/>
                    </a:cubicBezTo>
                    <a:cubicBezTo>
                      <a:pt x="1" y="292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399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78" y="11"/>
                      <a:pt x="335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4" name="Google Shape;9244;p7"/>
              <p:cNvSpPr/>
              <p:nvPr/>
            </p:nvSpPr>
            <p:spPr>
              <a:xfrm>
                <a:off x="4920925" y="4406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39" y="1"/>
                    </a:moveTo>
                    <a:cubicBezTo>
                      <a:pt x="213" y="1"/>
                      <a:pt x="110" y="75"/>
                      <a:pt x="41" y="177"/>
                    </a:cubicBezTo>
                    <a:cubicBezTo>
                      <a:pt x="0" y="312"/>
                      <a:pt x="41" y="487"/>
                      <a:pt x="217" y="529"/>
                    </a:cubicBezTo>
                    <a:cubicBezTo>
                      <a:pt x="252" y="552"/>
                      <a:pt x="290" y="562"/>
                      <a:pt x="328" y="562"/>
                    </a:cubicBezTo>
                    <a:cubicBezTo>
                      <a:pt x="428" y="562"/>
                      <a:pt x="529" y="492"/>
                      <a:pt x="558" y="394"/>
                    </a:cubicBezTo>
                    <a:cubicBezTo>
                      <a:pt x="641" y="270"/>
                      <a:pt x="558" y="94"/>
                      <a:pt x="424" y="12"/>
                    </a:cubicBezTo>
                    <a:cubicBezTo>
                      <a:pt x="395" y="4"/>
                      <a:pt x="366" y="1"/>
                      <a:pt x="3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5" name="Google Shape;9245;p7"/>
              <p:cNvSpPr/>
              <p:nvPr/>
            </p:nvSpPr>
            <p:spPr>
              <a:xfrm>
                <a:off x="4984500" y="44334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48" y="542"/>
                      <a:pt x="287" y="547"/>
                      <a:pt x="323" y="547"/>
                    </a:cubicBezTo>
                    <a:cubicBezTo>
                      <a:pt x="443" y="547"/>
                      <a:pt x="537" y="491"/>
                      <a:pt x="600" y="356"/>
                    </a:cubicBezTo>
                    <a:cubicBezTo>
                      <a:pt x="642" y="232"/>
                      <a:pt x="600" y="56"/>
                      <a:pt x="424" y="15"/>
                    </a:cubicBez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6" name="Google Shape;9246;p7"/>
              <p:cNvSpPr/>
              <p:nvPr/>
            </p:nvSpPr>
            <p:spPr>
              <a:xfrm>
                <a:off x="4857325" y="4490900"/>
                <a:ext cx="6500" cy="8575"/>
              </a:xfrm>
              <a:custGeom>
                <a:rect b="b" l="l" r="r" t="t"/>
                <a:pathLst>
                  <a:path extrusionOk="0" h="34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lnTo>
                      <a:pt x="259" y="259"/>
                    </a:lnTo>
                    <a:cubicBezTo>
                      <a:pt x="259" y="125"/>
                      <a:pt x="21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7" name="Google Shape;9247;p7"/>
              <p:cNvSpPr/>
              <p:nvPr/>
            </p:nvSpPr>
            <p:spPr>
              <a:xfrm>
                <a:off x="4881100" y="44263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8" y="0"/>
                    </a:moveTo>
                    <a:lnTo>
                      <a:pt x="1" y="517"/>
                    </a:lnTo>
                    <a:lnTo>
                      <a:pt x="125" y="517"/>
                    </a:lnTo>
                    <a:cubicBezTo>
                      <a:pt x="208" y="517"/>
                      <a:pt x="301" y="424"/>
                      <a:pt x="342" y="341"/>
                    </a:cubicBezTo>
                    <a:lnTo>
                      <a:pt x="342" y="300"/>
                    </a:lnTo>
                    <a:cubicBezTo>
                      <a:pt x="383" y="166"/>
                      <a:pt x="301" y="42"/>
                      <a:pt x="2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8" name="Google Shape;9248;p7"/>
              <p:cNvSpPr/>
              <p:nvPr/>
            </p:nvSpPr>
            <p:spPr>
              <a:xfrm>
                <a:off x="5030775" y="4418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42"/>
                      <a:pt x="0" y="124"/>
                      <a:pt x="42" y="166"/>
                    </a:cubicBezTo>
                    <a:cubicBezTo>
                      <a:pt x="42" y="207"/>
                      <a:pt x="83" y="300"/>
                      <a:pt x="124" y="342"/>
                    </a:cubicBezTo>
                    <a:lnTo>
                      <a:pt x="166" y="342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9" name="Google Shape;9249;p7"/>
              <p:cNvSpPr/>
              <p:nvPr/>
            </p:nvSpPr>
            <p:spPr>
              <a:xfrm>
                <a:off x="4967175" y="43916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42" y="259"/>
                      <a:pt x="42" y="259"/>
                    </a:cubicBezTo>
                    <a:cubicBezTo>
                      <a:pt x="84" y="311"/>
                      <a:pt x="125" y="352"/>
                      <a:pt x="177" y="394"/>
                    </a:cubicBezTo>
                    <a:cubicBezTo>
                      <a:pt x="199" y="405"/>
                      <a:pt x="224" y="410"/>
                      <a:pt x="251" y="410"/>
                    </a:cubicBezTo>
                    <a:cubicBezTo>
                      <a:pt x="324" y="410"/>
                      <a:pt x="408" y="371"/>
                      <a:pt x="476" y="311"/>
                    </a:cubicBezTo>
                    <a:cubicBezTo>
                      <a:pt x="476" y="311"/>
                      <a:pt x="518" y="259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0" name="Google Shape;9250;p7"/>
              <p:cNvSpPr/>
              <p:nvPr/>
            </p:nvSpPr>
            <p:spPr>
              <a:xfrm>
                <a:off x="4906950" y="436812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1"/>
                    </a:moveTo>
                    <a:lnTo>
                      <a:pt x="1" y="259"/>
                    </a:lnTo>
                    <a:cubicBezTo>
                      <a:pt x="42" y="259"/>
                      <a:pt x="42" y="301"/>
                      <a:pt x="42" y="301"/>
                    </a:cubicBezTo>
                    <a:lnTo>
                      <a:pt x="166" y="301"/>
                    </a:lnTo>
                    <a:lnTo>
                      <a:pt x="208" y="259"/>
                    </a:lnTo>
                    <a:cubicBezTo>
                      <a:pt x="259" y="259"/>
                      <a:pt x="301" y="218"/>
                      <a:pt x="342" y="166"/>
                    </a:cubicBezTo>
                    <a:cubicBezTo>
                      <a:pt x="342" y="166"/>
                      <a:pt x="342" y="125"/>
                      <a:pt x="383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1" name="Google Shape;9251;p7"/>
              <p:cNvSpPr/>
              <p:nvPr/>
            </p:nvSpPr>
            <p:spPr>
              <a:xfrm>
                <a:off x="4926350" y="46708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207" y="1"/>
                      <a:pt x="166" y="42"/>
                      <a:pt x="124" y="42"/>
                    </a:cubicBezTo>
                    <a:cubicBezTo>
                      <a:pt x="124" y="42"/>
                      <a:pt x="83" y="42"/>
                      <a:pt x="83" y="84"/>
                    </a:cubicBezTo>
                    <a:cubicBezTo>
                      <a:pt x="42" y="84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42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2" name="Google Shape;9252;p7"/>
              <p:cNvSpPr/>
              <p:nvPr/>
            </p:nvSpPr>
            <p:spPr>
              <a:xfrm>
                <a:off x="4861725" y="46449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7" y="383"/>
                    </a:lnTo>
                    <a:cubicBezTo>
                      <a:pt x="559" y="342"/>
                      <a:pt x="559" y="259"/>
                      <a:pt x="517" y="208"/>
                    </a:cubicBezTo>
                    <a:cubicBezTo>
                      <a:pt x="517" y="166"/>
                      <a:pt x="517" y="125"/>
                      <a:pt x="466" y="84"/>
                    </a:cubicBezTo>
                    <a:cubicBezTo>
                      <a:pt x="424" y="42"/>
                      <a:pt x="383" y="42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3" name="Google Shape;9253;p7"/>
              <p:cNvSpPr/>
              <p:nvPr/>
            </p:nvSpPr>
            <p:spPr>
              <a:xfrm>
                <a:off x="4950900" y="46072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311" y="0"/>
                    </a:moveTo>
                    <a:cubicBezTo>
                      <a:pt x="218" y="0"/>
                      <a:pt x="94" y="42"/>
                      <a:pt x="52" y="166"/>
                    </a:cubicBezTo>
                    <a:cubicBezTo>
                      <a:pt x="0" y="259"/>
                      <a:pt x="52" y="342"/>
                      <a:pt x="94" y="424"/>
                    </a:cubicBezTo>
                    <a:cubicBezTo>
                      <a:pt x="135" y="476"/>
                      <a:pt x="176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4" name="Google Shape;9254;p7"/>
              <p:cNvSpPr/>
              <p:nvPr/>
            </p:nvSpPr>
            <p:spPr>
              <a:xfrm>
                <a:off x="4886275" y="4580425"/>
                <a:ext cx="16325" cy="14175"/>
              </a:xfrm>
              <a:custGeom>
                <a:rect b="b" l="l" r="r" t="t"/>
                <a:pathLst>
                  <a:path extrusionOk="0" h="567" w="653">
                    <a:moveTo>
                      <a:pt x="321" y="1"/>
                    </a:moveTo>
                    <a:cubicBezTo>
                      <a:pt x="222" y="1"/>
                      <a:pt x="123" y="74"/>
                      <a:pt x="94" y="163"/>
                    </a:cubicBezTo>
                    <a:cubicBezTo>
                      <a:pt x="1" y="338"/>
                      <a:pt x="94" y="462"/>
                      <a:pt x="218" y="556"/>
                    </a:cubicBezTo>
                    <a:cubicBezTo>
                      <a:pt x="241" y="563"/>
                      <a:pt x="266" y="566"/>
                      <a:pt x="291" y="566"/>
                    </a:cubicBezTo>
                    <a:cubicBezTo>
                      <a:pt x="408" y="566"/>
                      <a:pt x="534" y="491"/>
                      <a:pt x="611" y="380"/>
                    </a:cubicBezTo>
                    <a:cubicBezTo>
                      <a:pt x="652" y="256"/>
                      <a:pt x="569" y="80"/>
                      <a:pt x="435" y="39"/>
                    </a:cubicBezTo>
                    <a:cubicBezTo>
                      <a:pt x="400" y="12"/>
                      <a:pt x="360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5" name="Google Shape;9255;p7"/>
              <p:cNvSpPr/>
              <p:nvPr/>
            </p:nvSpPr>
            <p:spPr>
              <a:xfrm>
                <a:off x="4841050" y="4599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58" y="0"/>
                    </a:moveTo>
                    <a:cubicBezTo>
                      <a:pt x="248" y="0"/>
                      <a:pt x="127" y="80"/>
                      <a:pt x="93" y="180"/>
                    </a:cubicBezTo>
                    <a:cubicBezTo>
                      <a:pt x="0" y="314"/>
                      <a:pt x="93" y="480"/>
                      <a:pt x="218" y="532"/>
                    </a:cubicBezTo>
                    <a:cubicBezTo>
                      <a:pt x="255" y="554"/>
                      <a:pt x="294" y="565"/>
                      <a:pt x="334" y="565"/>
                    </a:cubicBezTo>
                    <a:cubicBezTo>
                      <a:pt x="438" y="565"/>
                      <a:pt x="543" y="494"/>
                      <a:pt x="610" y="397"/>
                    </a:cubicBezTo>
                    <a:cubicBezTo>
                      <a:pt x="652" y="221"/>
                      <a:pt x="569" y="97"/>
                      <a:pt x="435" y="15"/>
                    </a:cubicBezTo>
                    <a:cubicBezTo>
                      <a:pt x="411" y="5"/>
                      <a:pt x="385" y="0"/>
                      <a:pt x="3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6" name="Google Shape;9256;p7"/>
              <p:cNvSpPr/>
              <p:nvPr/>
            </p:nvSpPr>
            <p:spPr>
              <a:xfrm>
                <a:off x="4905675" y="462567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4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434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7" name="Google Shape;9257;p7"/>
              <p:cNvSpPr/>
              <p:nvPr/>
            </p:nvSpPr>
            <p:spPr>
              <a:xfrm>
                <a:off x="4868175" y="45352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2" y="0"/>
                    </a:moveTo>
                    <a:cubicBezTo>
                      <a:pt x="187" y="0"/>
                      <a:pt x="102" y="73"/>
                      <a:pt x="42" y="162"/>
                    </a:cubicBezTo>
                    <a:cubicBezTo>
                      <a:pt x="1" y="297"/>
                      <a:pt x="42" y="462"/>
                      <a:pt x="208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01" y="255"/>
                      <a:pt x="559" y="80"/>
                      <a:pt x="425" y="38"/>
                    </a:cubicBezTo>
                    <a:cubicBezTo>
                      <a:pt x="378" y="12"/>
                      <a:pt x="334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8" name="Google Shape;9258;p7"/>
              <p:cNvSpPr/>
              <p:nvPr/>
            </p:nvSpPr>
            <p:spPr>
              <a:xfrm>
                <a:off x="4931525" y="45616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6" y="555"/>
                      <a:pt x="310" y="565"/>
                      <a:pt x="351" y="565"/>
                    </a:cubicBezTo>
                    <a:cubicBezTo>
                      <a:pt x="459" y="565"/>
                      <a:pt x="543" y="495"/>
                      <a:pt x="610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5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9" name="Google Shape;9259;p7"/>
              <p:cNvSpPr/>
              <p:nvPr/>
            </p:nvSpPr>
            <p:spPr>
              <a:xfrm>
                <a:off x="4803575" y="46191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41"/>
                    </a:lnTo>
                    <a:cubicBezTo>
                      <a:pt x="300" y="341"/>
                      <a:pt x="300" y="300"/>
                      <a:pt x="300" y="300"/>
                    </a:cubicBezTo>
                    <a:cubicBezTo>
                      <a:pt x="300" y="259"/>
                      <a:pt x="300" y="165"/>
                      <a:pt x="259" y="124"/>
                    </a:cubicBezTo>
                    <a:lnTo>
                      <a:pt x="259" y="83"/>
                    </a:lnTo>
                    <a:cubicBezTo>
                      <a:pt x="207" y="83"/>
                      <a:pt x="207" y="41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0" name="Google Shape;9260;p7"/>
              <p:cNvSpPr/>
              <p:nvPr/>
            </p:nvSpPr>
            <p:spPr>
              <a:xfrm>
                <a:off x="4828125" y="455450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176" y="0"/>
                    </a:moveTo>
                    <a:lnTo>
                      <a:pt x="0" y="517"/>
                    </a:lnTo>
                    <a:cubicBezTo>
                      <a:pt x="38" y="540"/>
                      <a:pt x="78" y="550"/>
                      <a:pt x="118" y="550"/>
                    </a:cubicBezTo>
                    <a:cubicBezTo>
                      <a:pt x="222" y="550"/>
                      <a:pt x="322" y="480"/>
                      <a:pt x="352" y="383"/>
                    </a:cubicBezTo>
                    <a:cubicBezTo>
                      <a:pt x="393" y="207"/>
                      <a:pt x="352" y="83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1" name="Google Shape;9261;p7"/>
              <p:cNvSpPr/>
              <p:nvPr/>
            </p:nvSpPr>
            <p:spPr>
              <a:xfrm>
                <a:off x="4978050" y="4546750"/>
                <a:ext cx="7500" cy="9825"/>
              </a:xfrm>
              <a:custGeom>
                <a:rect b="b" l="l" r="r" t="t"/>
                <a:pathLst>
                  <a:path extrusionOk="0" h="393" w="300">
                    <a:moveTo>
                      <a:pt x="41" y="0"/>
                    </a:moveTo>
                    <a:cubicBezTo>
                      <a:pt x="41" y="52"/>
                      <a:pt x="41" y="52"/>
                      <a:pt x="0" y="52"/>
                    </a:cubicBezTo>
                    <a:lnTo>
                      <a:pt x="0" y="135"/>
                    </a:lnTo>
                    <a:cubicBezTo>
                      <a:pt x="0" y="217"/>
                      <a:pt x="83" y="352"/>
                      <a:pt x="165" y="393"/>
                    </a:cubicBezTo>
                    <a:lnTo>
                      <a:pt x="300" y="135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2" name="Google Shape;9262;p7"/>
              <p:cNvSpPr/>
              <p:nvPr/>
            </p:nvSpPr>
            <p:spPr>
              <a:xfrm>
                <a:off x="4914450" y="4520900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93"/>
                    </a:lnTo>
                    <a:cubicBezTo>
                      <a:pt x="1" y="217"/>
                      <a:pt x="42" y="310"/>
                      <a:pt x="166" y="352"/>
                    </a:cubicBezTo>
                    <a:cubicBezTo>
                      <a:pt x="193" y="364"/>
                      <a:pt x="223" y="369"/>
                      <a:pt x="254" y="369"/>
                    </a:cubicBezTo>
                    <a:cubicBezTo>
                      <a:pt x="329" y="369"/>
                      <a:pt x="410" y="340"/>
                      <a:pt x="476" y="310"/>
                    </a:cubicBezTo>
                    <a:cubicBezTo>
                      <a:pt x="476" y="259"/>
                      <a:pt x="518" y="217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3" name="Google Shape;9263;p7"/>
              <p:cNvSpPr/>
              <p:nvPr/>
            </p:nvSpPr>
            <p:spPr>
              <a:xfrm>
                <a:off x="4853975" y="449737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1" y="217"/>
                      <a:pt x="352" y="124"/>
                    </a:cubicBezTo>
                    <a:cubicBezTo>
                      <a:pt x="352" y="124"/>
                      <a:pt x="352" y="83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4" name="Google Shape;9264;p7"/>
              <p:cNvSpPr/>
              <p:nvPr/>
            </p:nvSpPr>
            <p:spPr>
              <a:xfrm>
                <a:off x="4873350" y="4799525"/>
                <a:ext cx="8825" cy="7000"/>
              </a:xfrm>
              <a:custGeom>
                <a:rect b="b" l="l" r="r" t="t"/>
                <a:pathLst>
                  <a:path extrusionOk="0" h="280" w="353">
                    <a:moveTo>
                      <a:pt x="269" y="1"/>
                    </a:moveTo>
                    <a:cubicBezTo>
                      <a:pt x="194" y="1"/>
                      <a:pt x="112" y="44"/>
                      <a:pt x="52" y="104"/>
                    </a:cubicBezTo>
                    <a:cubicBezTo>
                      <a:pt x="1" y="104"/>
                      <a:pt x="1" y="145"/>
                      <a:pt x="1" y="187"/>
                    </a:cubicBezTo>
                    <a:lnTo>
                      <a:pt x="259" y="280"/>
                    </a:lnTo>
                    <a:lnTo>
                      <a:pt x="352" y="21"/>
                    </a:lnTo>
                    <a:cubicBezTo>
                      <a:pt x="327" y="7"/>
                      <a:pt x="29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5" name="Google Shape;9265;p7"/>
              <p:cNvSpPr/>
              <p:nvPr/>
            </p:nvSpPr>
            <p:spPr>
              <a:xfrm>
                <a:off x="4808750" y="4773225"/>
                <a:ext cx="14225" cy="9525"/>
              </a:xfrm>
              <a:custGeom>
                <a:rect b="b" l="l" r="r" t="t"/>
                <a:pathLst>
                  <a:path extrusionOk="0" h="381" w="569">
                    <a:moveTo>
                      <a:pt x="264" y="1"/>
                    </a:moveTo>
                    <a:cubicBezTo>
                      <a:pt x="230" y="1"/>
                      <a:pt x="196" y="14"/>
                      <a:pt x="176" y="39"/>
                    </a:cubicBezTo>
                    <a:lnTo>
                      <a:pt x="93" y="39"/>
                    </a:lnTo>
                    <a:cubicBezTo>
                      <a:pt x="93" y="81"/>
                      <a:pt x="52" y="81"/>
                      <a:pt x="52" y="122"/>
                    </a:cubicBezTo>
                    <a:cubicBezTo>
                      <a:pt x="0" y="122"/>
                      <a:pt x="0" y="164"/>
                      <a:pt x="0" y="164"/>
                    </a:cubicBezTo>
                    <a:lnTo>
                      <a:pt x="517" y="381"/>
                    </a:lnTo>
                    <a:cubicBezTo>
                      <a:pt x="517" y="339"/>
                      <a:pt x="569" y="246"/>
                      <a:pt x="517" y="205"/>
                    </a:cubicBezTo>
                    <a:cubicBezTo>
                      <a:pt x="517" y="122"/>
                      <a:pt x="476" y="39"/>
                      <a:pt x="352" y="39"/>
                    </a:cubicBezTo>
                    <a:cubicBezTo>
                      <a:pt x="331" y="14"/>
                      <a:pt x="297" y="1"/>
                      <a:pt x="2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6" name="Google Shape;9266;p7"/>
              <p:cNvSpPr/>
              <p:nvPr/>
            </p:nvSpPr>
            <p:spPr>
              <a:xfrm>
                <a:off x="4899200" y="47354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52" y="83"/>
                      <a:pt x="1" y="166"/>
                    </a:cubicBezTo>
                    <a:lnTo>
                      <a:pt x="1" y="342"/>
                    </a:lnTo>
                    <a:cubicBezTo>
                      <a:pt x="1" y="425"/>
                      <a:pt x="94" y="518"/>
                      <a:pt x="176" y="518"/>
                    </a:cubicBezTo>
                    <a:lnTo>
                      <a:pt x="394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7" name="Google Shape;9267;p7"/>
              <p:cNvSpPr/>
              <p:nvPr/>
            </p:nvSpPr>
            <p:spPr>
              <a:xfrm>
                <a:off x="4833550" y="47090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3" y="1"/>
                      <a:pt x="124" y="53"/>
                      <a:pt x="94" y="145"/>
                    </a:cubicBezTo>
                    <a:cubicBezTo>
                      <a:pt x="1" y="321"/>
                      <a:pt x="94" y="486"/>
                      <a:pt x="218" y="538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5" y="552"/>
                      <a:pt x="539" y="497"/>
                      <a:pt x="611" y="362"/>
                    </a:cubicBezTo>
                    <a:cubicBezTo>
                      <a:pt x="652" y="227"/>
                      <a:pt x="559" y="62"/>
                      <a:pt x="435" y="21"/>
                    </a:cubicBezTo>
                    <a:cubicBezTo>
                      <a:pt x="400" y="7"/>
                      <a:pt x="363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8" name="Google Shape;9268;p7"/>
              <p:cNvSpPr/>
              <p:nvPr/>
            </p:nvSpPr>
            <p:spPr>
              <a:xfrm>
                <a:off x="4788325" y="4728025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316" y="0"/>
                    </a:moveTo>
                    <a:cubicBezTo>
                      <a:pt x="216" y="0"/>
                      <a:pt x="123" y="73"/>
                      <a:pt x="93" y="162"/>
                    </a:cubicBezTo>
                    <a:cubicBezTo>
                      <a:pt x="0" y="297"/>
                      <a:pt x="93" y="462"/>
                      <a:pt x="217" y="503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79"/>
                    </a:cubicBezTo>
                    <a:cubicBezTo>
                      <a:pt x="652" y="245"/>
                      <a:pt x="559" y="79"/>
                      <a:pt x="434" y="38"/>
                    </a:cubicBezTo>
                    <a:cubicBezTo>
                      <a:pt x="396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9" name="Google Shape;9269;p7"/>
              <p:cNvSpPr/>
              <p:nvPr/>
            </p:nvSpPr>
            <p:spPr>
              <a:xfrm>
                <a:off x="4852925" y="47543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08" y="1"/>
                    </a:moveTo>
                    <a:cubicBezTo>
                      <a:pt x="185" y="1"/>
                      <a:pt x="81" y="61"/>
                      <a:pt x="42" y="185"/>
                    </a:cubicBezTo>
                    <a:cubicBezTo>
                      <a:pt x="1" y="320"/>
                      <a:pt x="42" y="485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8" y="496"/>
                      <a:pt x="559" y="361"/>
                    </a:cubicBezTo>
                    <a:cubicBezTo>
                      <a:pt x="611" y="227"/>
                      <a:pt x="559" y="61"/>
                      <a:pt x="435" y="20"/>
                    </a:cubicBezTo>
                    <a:cubicBezTo>
                      <a:pt x="392" y="7"/>
                      <a:pt x="349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0" name="Google Shape;9270;p7"/>
              <p:cNvSpPr/>
              <p:nvPr/>
            </p:nvSpPr>
            <p:spPr>
              <a:xfrm>
                <a:off x="4815200" y="4663850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85" y="0"/>
                    </a:moveTo>
                    <a:cubicBezTo>
                      <a:pt x="181" y="0"/>
                      <a:pt x="83" y="53"/>
                      <a:pt x="52" y="144"/>
                    </a:cubicBezTo>
                    <a:cubicBezTo>
                      <a:pt x="0" y="320"/>
                      <a:pt x="52" y="444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9" y="496"/>
                      <a:pt x="569" y="362"/>
                    </a:cubicBezTo>
                    <a:cubicBezTo>
                      <a:pt x="610" y="227"/>
                      <a:pt x="569" y="62"/>
                      <a:pt x="393" y="20"/>
                    </a:cubicBezTo>
                    <a:cubicBezTo>
                      <a:pt x="358" y="7"/>
                      <a:pt x="321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1" name="Google Shape;9271;p7"/>
              <p:cNvSpPr/>
              <p:nvPr/>
            </p:nvSpPr>
            <p:spPr>
              <a:xfrm>
                <a:off x="4878775" y="468982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5" y="1"/>
                    </a:moveTo>
                    <a:cubicBezTo>
                      <a:pt x="241" y="1"/>
                      <a:pt x="127" y="81"/>
                      <a:pt x="94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8" y="565"/>
                      <a:pt x="544" y="495"/>
                      <a:pt x="611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5"/>
                      <a:pt x="382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2" name="Google Shape;9272;p7"/>
              <p:cNvSpPr/>
              <p:nvPr/>
            </p:nvSpPr>
            <p:spPr>
              <a:xfrm>
                <a:off x="4750575" y="4747050"/>
                <a:ext cx="7775" cy="8825"/>
              </a:xfrm>
              <a:custGeom>
                <a:rect b="b" l="l" r="r" t="t"/>
                <a:pathLst>
                  <a:path extrusionOk="0" h="353" w="311">
                    <a:moveTo>
                      <a:pt x="13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311" y="352"/>
                      <a:pt x="311" y="352"/>
                      <a:pt x="311" y="311"/>
                    </a:cubicBezTo>
                    <a:cubicBezTo>
                      <a:pt x="311" y="177"/>
                      <a:pt x="259" y="53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3" name="Google Shape;9273;p7"/>
              <p:cNvSpPr/>
              <p:nvPr/>
            </p:nvSpPr>
            <p:spPr>
              <a:xfrm>
                <a:off x="4774350" y="4682450"/>
                <a:ext cx="10900" cy="14225"/>
              </a:xfrm>
              <a:custGeom>
                <a:rect b="b" l="l" r="r" t="t"/>
                <a:pathLst>
                  <a:path extrusionOk="0" h="569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2" y="569"/>
                      <a:pt x="42" y="569"/>
                      <a:pt x="84" y="569"/>
                    </a:cubicBezTo>
                    <a:cubicBezTo>
                      <a:pt x="218" y="569"/>
                      <a:pt x="342" y="517"/>
                      <a:pt x="394" y="393"/>
                    </a:cubicBezTo>
                    <a:cubicBezTo>
                      <a:pt x="435" y="259"/>
                      <a:pt x="394" y="135"/>
                      <a:pt x="301" y="52"/>
                    </a:cubicBezTo>
                    <a:cubicBezTo>
                      <a:pt x="259" y="52"/>
                      <a:pt x="259" y="5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4" name="Google Shape;9274;p7"/>
              <p:cNvSpPr/>
              <p:nvPr/>
            </p:nvSpPr>
            <p:spPr>
              <a:xfrm>
                <a:off x="4925050" y="4674950"/>
                <a:ext cx="7775" cy="9850"/>
              </a:xfrm>
              <a:custGeom>
                <a:rect b="b" l="l" r="r" t="t"/>
                <a:pathLst>
                  <a:path extrusionOk="0" h="394" w="311">
                    <a:moveTo>
                      <a:pt x="52" y="0"/>
                    </a:moveTo>
                    <a:cubicBezTo>
                      <a:pt x="52" y="42"/>
                      <a:pt x="1" y="42"/>
                      <a:pt x="1" y="93"/>
                    </a:cubicBezTo>
                    <a:cubicBezTo>
                      <a:pt x="1" y="176"/>
                      <a:pt x="52" y="300"/>
                      <a:pt x="135" y="352"/>
                    </a:cubicBezTo>
                    <a:lnTo>
                      <a:pt x="176" y="393"/>
                    </a:lnTo>
                    <a:lnTo>
                      <a:pt x="311" y="135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5" name="Google Shape;9275;p7"/>
              <p:cNvSpPr/>
              <p:nvPr/>
            </p:nvSpPr>
            <p:spPr>
              <a:xfrm>
                <a:off x="4861725" y="464910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" y="0"/>
                    </a:moveTo>
                    <a:lnTo>
                      <a:pt x="1" y="93"/>
                    </a:lnTo>
                    <a:lnTo>
                      <a:pt x="1" y="217"/>
                    </a:lnTo>
                    <a:lnTo>
                      <a:pt x="42" y="259"/>
                    </a:lnTo>
                    <a:cubicBezTo>
                      <a:pt x="42" y="300"/>
                      <a:pt x="83" y="352"/>
                      <a:pt x="166" y="352"/>
                    </a:cubicBezTo>
                    <a:cubicBezTo>
                      <a:pt x="207" y="393"/>
                      <a:pt x="259" y="393"/>
                      <a:pt x="300" y="393"/>
                    </a:cubicBezTo>
                    <a:cubicBezTo>
                      <a:pt x="342" y="393"/>
                      <a:pt x="342" y="352"/>
                      <a:pt x="383" y="352"/>
                    </a:cubicBezTo>
                    <a:cubicBezTo>
                      <a:pt x="383" y="352"/>
                      <a:pt x="424" y="352"/>
                      <a:pt x="466" y="300"/>
                    </a:cubicBezTo>
                    <a:cubicBezTo>
                      <a:pt x="466" y="259"/>
                      <a:pt x="517" y="259"/>
                      <a:pt x="517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6" name="Google Shape;9276;p7"/>
              <p:cNvSpPr/>
              <p:nvPr/>
            </p:nvSpPr>
            <p:spPr>
              <a:xfrm>
                <a:off x="4801250" y="46255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66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7" name="Google Shape;9277;p7"/>
              <p:cNvSpPr/>
              <p:nvPr/>
            </p:nvSpPr>
            <p:spPr>
              <a:xfrm>
                <a:off x="4780825" y="483715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7" y="1"/>
                    </a:moveTo>
                    <a:cubicBezTo>
                      <a:pt x="229" y="1"/>
                      <a:pt x="123" y="56"/>
                      <a:pt x="83" y="191"/>
                    </a:cubicBezTo>
                    <a:cubicBezTo>
                      <a:pt x="0" y="326"/>
                      <a:pt x="83" y="491"/>
                      <a:pt x="218" y="532"/>
                    </a:cubicBezTo>
                    <a:cubicBezTo>
                      <a:pt x="250" y="546"/>
                      <a:pt x="286" y="552"/>
                      <a:pt x="322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52" y="233"/>
                      <a:pt x="559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8" name="Google Shape;9278;p7"/>
              <p:cNvSpPr/>
              <p:nvPr/>
            </p:nvSpPr>
            <p:spPr>
              <a:xfrm>
                <a:off x="4762475" y="4791925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96" y="0"/>
                    </a:moveTo>
                    <a:cubicBezTo>
                      <a:pt x="188" y="0"/>
                      <a:pt x="81" y="56"/>
                      <a:pt x="42" y="191"/>
                    </a:cubicBezTo>
                    <a:cubicBezTo>
                      <a:pt x="0" y="325"/>
                      <a:pt x="42" y="491"/>
                      <a:pt x="176" y="532"/>
                    </a:cubicBezTo>
                    <a:cubicBezTo>
                      <a:pt x="222" y="546"/>
                      <a:pt x="267" y="552"/>
                      <a:pt x="309" y="552"/>
                    </a:cubicBezTo>
                    <a:cubicBezTo>
                      <a:pt x="430" y="552"/>
                      <a:pt x="528" y="500"/>
                      <a:pt x="559" y="408"/>
                    </a:cubicBezTo>
                    <a:cubicBezTo>
                      <a:pt x="610" y="232"/>
                      <a:pt x="559" y="6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9" name="Google Shape;9279;p7"/>
              <p:cNvSpPr/>
              <p:nvPr/>
            </p:nvSpPr>
            <p:spPr>
              <a:xfrm>
                <a:off x="4826050" y="48184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16" y="1"/>
                    </a:moveTo>
                    <a:cubicBezTo>
                      <a:pt x="216" y="1"/>
                      <a:pt x="120" y="74"/>
                      <a:pt x="83" y="163"/>
                    </a:cubicBezTo>
                    <a:cubicBezTo>
                      <a:pt x="1" y="297"/>
                      <a:pt x="83" y="463"/>
                      <a:pt x="218" y="556"/>
                    </a:cubicBezTo>
                    <a:cubicBezTo>
                      <a:pt x="238" y="563"/>
                      <a:pt x="260" y="566"/>
                      <a:pt x="283" y="566"/>
                    </a:cubicBezTo>
                    <a:cubicBezTo>
                      <a:pt x="397" y="566"/>
                      <a:pt x="531" y="484"/>
                      <a:pt x="600" y="380"/>
                    </a:cubicBezTo>
                    <a:cubicBezTo>
                      <a:pt x="652" y="24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0" name="Google Shape;9280;p7"/>
              <p:cNvSpPr/>
              <p:nvPr/>
            </p:nvSpPr>
            <p:spPr>
              <a:xfrm>
                <a:off x="4721625" y="4811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5" y="528"/>
                      <a:pt x="67" y="532"/>
                      <a:pt x="97" y="532"/>
                    </a:cubicBezTo>
                    <a:cubicBezTo>
                      <a:pt x="223" y="532"/>
                      <a:pt x="317" y="452"/>
                      <a:pt x="383" y="352"/>
                    </a:cubicBezTo>
                    <a:lnTo>
                      <a:pt x="383" y="311"/>
                    </a:lnTo>
                    <a:cubicBezTo>
                      <a:pt x="435" y="176"/>
                      <a:pt x="342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1" name="Google Shape;9281;p7"/>
              <p:cNvSpPr/>
              <p:nvPr/>
            </p:nvSpPr>
            <p:spPr>
              <a:xfrm>
                <a:off x="4872325" y="480417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42" y="1"/>
                    </a:moveTo>
                    <a:cubicBezTo>
                      <a:pt x="0" y="1"/>
                      <a:pt x="0" y="1"/>
                      <a:pt x="0" y="42"/>
                    </a:cubicBezTo>
                    <a:lnTo>
                      <a:pt x="0" y="135"/>
                    </a:lnTo>
                    <a:cubicBezTo>
                      <a:pt x="0" y="177"/>
                      <a:pt x="42" y="177"/>
                      <a:pt x="42" y="218"/>
                    </a:cubicBezTo>
                    <a:cubicBezTo>
                      <a:pt x="42" y="259"/>
                      <a:pt x="135" y="301"/>
                      <a:pt x="176" y="352"/>
                    </a:cubicBezTo>
                    <a:lnTo>
                      <a:pt x="300" y="94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2" name="Google Shape;9282;p7"/>
              <p:cNvSpPr/>
              <p:nvPr/>
            </p:nvSpPr>
            <p:spPr>
              <a:xfrm>
                <a:off x="4808750" y="4777300"/>
                <a:ext cx="12925" cy="9850"/>
              </a:xfrm>
              <a:custGeom>
                <a:rect b="b" l="l" r="r" t="t"/>
                <a:pathLst>
                  <a:path extrusionOk="0" h="394" w="517">
                    <a:moveTo>
                      <a:pt x="0" y="1"/>
                    </a:moveTo>
                    <a:lnTo>
                      <a:pt x="0" y="135"/>
                    </a:lnTo>
                    <a:lnTo>
                      <a:pt x="0" y="218"/>
                    </a:lnTo>
                    <a:cubicBezTo>
                      <a:pt x="0" y="218"/>
                      <a:pt x="0" y="259"/>
                      <a:pt x="52" y="259"/>
                    </a:cubicBezTo>
                    <a:cubicBezTo>
                      <a:pt x="52" y="300"/>
                      <a:pt x="93" y="342"/>
                      <a:pt x="176" y="393"/>
                    </a:cubicBezTo>
                    <a:lnTo>
                      <a:pt x="352" y="393"/>
                    </a:lnTo>
                    <a:cubicBezTo>
                      <a:pt x="393" y="342"/>
                      <a:pt x="434" y="342"/>
                      <a:pt x="476" y="300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3" name="Google Shape;9283;p7"/>
              <p:cNvSpPr/>
              <p:nvPr/>
            </p:nvSpPr>
            <p:spPr>
              <a:xfrm>
                <a:off x="4748525" y="4753525"/>
                <a:ext cx="8550" cy="7050"/>
              </a:xfrm>
              <a:custGeom>
                <a:rect b="b" l="l" r="r" t="t"/>
                <a:pathLst>
                  <a:path extrusionOk="0" h="282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1" y="259"/>
                    </a:lnTo>
                    <a:cubicBezTo>
                      <a:pt x="55" y="276"/>
                      <a:pt x="75" y="282"/>
                      <a:pt x="96" y="282"/>
                    </a:cubicBezTo>
                    <a:cubicBezTo>
                      <a:pt x="139" y="282"/>
                      <a:pt x="190" y="259"/>
                      <a:pt x="217" y="259"/>
                    </a:cubicBezTo>
                    <a:cubicBezTo>
                      <a:pt x="258" y="217"/>
                      <a:pt x="341" y="176"/>
                      <a:pt x="341" y="9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7"/>
              <p:cNvSpPr/>
              <p:nvPr/>
            </p:nvSpPr>
            <p:spPr>
              <a:xfrm>
                <a:off x="5062050" y="3976225"/>
                <a:ext cx="8550" cy="7325"/>
              </a:xfrm>
              <a:custGeom>
                <a:rect b="b" l="l" r="r" t="t"/>
                <a:pathLst>
                  <a:path extrusionOk="0" h="293" w="342">
                    <a:moveTo>
                      <a:pt x="226" y="1"/>
                    </a:moveTo>
                    <a:cubicBezTo>
                      <a:pt x="125" y="1"/>
                      <a:pt x="30" y="71"/>
                      <a:pt x="0" y="168"/>
                    </a:cubicBezTo>
                    <a:lnTo>
                      <a:pt x="259" y="292"/>
                    </a:lnTo>
                    <a:lnTo>
                      <a:pt x="341" y="34"/>
                    </a:lnTo>
                    <a:cubicBezTo>
                      <a:pt x="304" y="11"/>
                      <a:pt x="265" y="1"/>
                      <a:pt x="2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5" name="Google Shape;9285;p7"/>
              <p:cNvSpPr/>
              <p:nvPr/>
            </p:nvSpPr>
            <p:spPr>
              <a:xfrm>
                <a:off x="4997425" y="3949800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90" y="0"/>
                    </a:moveTo>
                    <a:cubicBezTo>
                      <a:pt x="196" y="0"/>
                      <a:pt x="104" y="49"/>
                      <a:pt x="42" y="150"/>
                    </a:cubicBezTo>
                    <a:lnTo>
                      <a:pt x="0" y="191"/>
                    </a:lnTo>
                    <a:lnTo>
                      <a:pt x="517" y="409"/>
                    </a:lnTo>
                    <a:cubicBezTo>
                      <a:pt x="559" y="316"/>
                      <a:pt x="559" y="274"/>
                      <a:pt x="559" y="233"/>
                    </a:cubicBezTo>
                    <a:cubicBezTo>
                      <a:pt x="517" y="150"/>
                      <a:pt x="466" y="57"/>
                      <a:pt x="383" y="16"/>
                    </a:cubicBezTo>
                    <a:cubicBezTo>
                      <a:pt x="352" y="6"/>
                      <a:pt x="321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6" name="Google Shape;9286;p7"/>
              <p:cNvSpPr/>
              <p:nvPr/>
            </p:nvSpPr>
            <p:spPr>
              <a:xfrm>
                <a:off x="5023275" y="3885775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0" y="292"/>
                      <a:pt x="42" y="468"/>
                      <a:pt x="166" y="509"/>
                    </a:cubicBezTo>
                    <a:cubicBezTo>
                      <a:pt x="215" y="532"/>
                      <a:pt x="260" y="542"/>
                      <a:pt x="301" y="542"/>
                    </a:cubicBezTo>
                    <a:cubicBezTo>
                      <a:pt x="408" y="542"/>
                      <a:pt x="492" y="474"/>
                      <a:pt x="559" y="385"/>
                    </a:cubicBezTo>
                    <a:cubicBezTo>
                      <a:pt x="600" y="250"/>
                      <a:pt x="559" y="75"/>
                      <a:pt x="383" y="33"/>
                    </a:cubicBezTo>
                    <a:cubicBezTo>
                      <a:pt x="349" y="10"/>
                      <a:pt x="310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7" name="Google Shape;9287;p7"/>
              <p:cNvSpPr/>
              <p:nvPr/>
            </p:nvSpPr>
            <p:spPr>
              <a:xfrm>
                <a:off x="4976750" y="39045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42" y="1"/>
                    </a:moveTo>
                    <a:cubicBezTo>
                      <a:pt x="236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41" y="501"/>
                      <a:pt x="610" y="408"/>
                    </a:cubicBezTo>
                    <a:cubicBezTo>
                      <a:pt x="652" y="232"/>
                      <a:pt x="610" y="57"/>
                      <a:pt x="435" y="15"/>
                    </a:cubicBezTo>
                    <a:cubicBezTo>
                      <a:pt x="406" y="6"/>
                      <a:pt x="374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8" name="Google Shape;9288;p7"/>
              <p:cNvSpPr/>
              <p:nvPr/>
            </p:nvSpPr>
            <p:spPr>
              <a:xfrm>
                <a:off x="5041375" y="39310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0" y="1"/>
                      <a:pt x="112" y="71"/>
                      <a:pt x="52" y="168"/>
                    </a:cubicBezTo>
                    <a:cubicBezTo>
                      <a:pt x="0" y="292"/>
                      <a:pt x="93" y="468"/>
                      <a:pt x="217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6" y="487"/>
                      <a:pt x="569" y="385"/>
                    </a:cubicBezTo>
                    <a:cubicBezTo>
                      <a:pt x="651" y="251"/>
                      <a:pt x="569" y="75"/>
                      <a:pt x="434" y="34"/>
                    </a:cubicBezTo>
                    <a:cubicBezTo>
                      <a:pt x="400" y="11"/>
                      <a:pt x="362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9" name="Google Shape;9289;p7"/>
              <p:cNvSpPr/>
              <p:nvPr/>
            </p:nvSpPr>
            <p:spPr>
              <a:xfrm>
                <a:off x="4940300" y="39243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18" y="83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0" name="Google Shape;9290;p7"/>
              <p:cNvSpPr/>
              <p:nvPr/>
            </p:nvSpPr>
            <p:spPr>
              <a:xfrm>
                <a:off x="4963825" y="3859725"/>
                <a:ext cx="10875" cy="13300"/>
              </a:xfrm>
              <a:custGeom>
                <a:rect b="b" l="l" r="r" t="t"/>
                <a:pathLst>
                  <a:path extrusionOk="0" h="532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2" y="527"/>
                      <a:pt x="65" y="532"/>
                      <a:pt x="99" y="532"/>
                    </a:cubicBezTo>
                    <a:cubicBezTo>
                      <a:pt x="209" y="532"/>
                      <a:pt x="320" y="476"/>
                      <a:pt x="352" y="341"/>
                    </a:cubicBezTo>
                    <a:cubicBezTo>
                      <a:pt x="435" y="217"/>
                      <a:pt x="35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1" name="Google Shape;9291;p7"/>
              <p:cNvSpPr/>
              <p:nvPr/>
            </p:nvSpPr>
            <p:spPr>
              <a:xfrm>
                <a:off x="5009050" y="4104225"/>
                <a:ext cx="8825" cy="7525"/>
              </a:xfrm>
              <a:custGeom>
                <a:rect b="b" l="l" r="r" t="t"/>
                <a:pathLst>
                  <a:path extrusionOk="0" h="301" w="353">
                    <a:moveTo>
                      <a:pt x="259" y="1"/>
                    </a:moveTo>
                    <a:cubicBezTo>
                      <a:pt x="218" y="1"/>
                      <a:pt x="177" y="42"/>
                      <a:pt x="135" y="42"/>
                    </a:cubicBezTo>
                    <a:lnTo>
                      <a:pt x="94" y="83"/>
                    </a:lnTo>
                    <a:cubicBezTo>
                      <a:pt x="52" y="83"/>
                      <a:pt x="1" y="125"/>
                      <a:pt x="1" y="176"/>
                    </a:cubicBezTo>
                    <a:lnTo>
                      <a:pt x="259" y="301"/>
                    </a:lnTo>
                    <a:lnTo>
                      <a:pt x="352" y="42"/>
                    </a:lnTo>
                    <a:cubicBezTo>
                      <a:pt x="311" y="42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2" name="Google Shape;9292;p7"/>
              <p:cNvSpPr/>
              <p:nvPr/>
            </p:nvSpPr>
            <p:spPr>
              <a:xfrm>
                <a:off x="4944425" y="4078000"/>
                <a:ext cx="14250" cy="9975"/>
              </a:xfrm>
              <a:custGeom>
                <a:rect b="b" l="l" r="r" t="t"/>
                <a:pathLst>
                  <a:path extrusionOk="0" h="399" w="570">
                    <a:moveTo>
                      <a:pt x="295" y="0"/>
                    </a:moveTo>
                    <a:cubicBezTo>
                      <a:pt x="200" y="0"/>
                      <a:pt x="115" y="47"/>
                      <a:pt x="53" y="140"/>
                    </a:cubicBezTo>
                    <a:cubicBezTo>
                      <a:pt x="53" y="140"/>
                      <a:pt x="1" y="140"/>
                      <a:pt x="1" y="192"/>
                    </a:cubicBezTo>
                    <a:lnTo>
                      <a:pt x="518" y="398"/>
                    </a:lnTo>
                    <a:cubicBezTo>
                      <a:pt x="570" y="357"/>
                      <a:pt x="570" y="316"/>
                      <a:pt x="570" y="274"/>
                    </a:cubicBezTo>
                    <a:cubicBezTo>
                      <a:pt x="570" y="192"/>
                      <a:pt x="477" y="57"/>
                      <a:pt x="394" y="16"/>
                    </a:cubicBezTo>
                    <a:cubicBezTo>
                      <a:pt x="360" y="5"/>
                      <a:pt x="327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3" name="Google Shape;9293;p7"/>
              <p:cNvSpPr/>
              <p:nvPr/>
            </p:nvSpPr>
            <p:spPr>
              <a:xfrm>
                <a:off x="5034900" y="404065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0"/>
                    </a:moveTo>
                    <a:cubicBezTo>
                      <a:pt x="176" y="0"/>
                      <a:pt x="52" y="42"/>
                      <a:pt x="1" y="176"/>
                    </a:cubicBezTo>
                    <a:cubicBezTo>
                      <a:pt x="1" y="259"/>
                      <a:pt x="1" y="342"/>
                      <a:pt x="52" y="435"/>
                    </a:cubicBezTo>
                    <a:cubicBezTo>
                      <a:pt x="94" y="476"/>
                      <a:pt x="135" y="517"/>
                      <a:pt x="176" y="517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4" name="Google Shape;9294;p7"/>
              <p:cNvSpPr/>
              <p:nvPr/>
            </p:nvSpPr>
            <p:spPr>
              <a:xfrm>
                <a:off x="4969250" y="40139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0" y="0"/>
                    </a:moveTo>
                    <a:cubicBezTo>
                      <a:pt x="218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4" y="485"/>
                      <a:pt x="611" y="375"/>
                    </a:cubicBezTo>
                    <a:cubicBezTo>
                      <a:pt x="652" y="251"/>
                      <a:pt x="611" y="75"/>
                      <a:pt x="435" y="33"/>
                    </a:cubicBezTo>
                    <a:cubicBezTo>
                      <a:pt x="398" y="11"/>
                      <a:pt x="358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5" name="Google Shape;9295;p7"/>
              <p:cNvSpPr/>
              <p:nvPr/>
            </p:nvSpPr>
            <p:spPr>
              <a:xfrm>
                <a:off x="4924025" y="40328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2" y="1"/>
                    </a:moveTo>
                    <a:cubicBezTo>
                      <a:pt x="246" y="1"/>
                      <a:pt x="127" y="76"/>
                      <a:pt x="93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66" y="551"/>
                      <a:pt x="310" y="562"/>
                      <a:pt x="352" y="562"/>
                    </a:cubicBezTo>
                    <a:cubicBezTo>
                      <a:pt x="459" y="562"/>
                      <a:pt x="543" y="491"/>
                      <a:pt x="610" y="394"/>
                    </a:cubicBezTo>
                    <a:cubicBezTo>
                      <a:pt x="652" y="229"/>
                      <a:pt x="559" y="94"/>
                      <a:pt x="434" y="12"/>
                    </a:cubicBezTo>
                    <a:cubicBezTo>
                      <a:pt x="411" y="4"/>
                      <a:pt x="386" y="1"/>
                      <a:pt x="36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6" name="Google Shape;9296;p7"/>
              <p:cNvSpPr/>
              <p:nvPr/>
            </p:nvSpPr>
            <p:spPr>
              <a:xfrm>
                <a:off x="4988625" y="405965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0"/>
                    </a:moveTo>
                    <a:cubicBezTo>
                      <a:pt x="200" y="0"/>
                      <a:pt x="112" y="49"/>
                      <a:pt x="42" y="150"/>
                    </a:cubicBezTo>
                    <a:cubicBezTo>
                      <a:pt x="1" y="316"/>
                      <a:pt x="94" y="450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8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2" y="6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7" name="Google Shape;9297;p7"/>
              <p:cNvSpPr/>
              <p:nvPr/>
            </p:nvSpPr>
            <p:spPr>
              <a:xfrm>
                <a:off x="4950900" y="396875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01" y="0"/>
                    </a:moveTo>
                    <a:cubicBezTo>
                      <a:pt x="194" y="0"/>
                      <a:pt x="112" y="70"/>
                      <a:pt x="52" y="168"/>
                    </a:cubicBezTo>
                    <a:cubicBezTo>
                      <a:pt x="0" y="333"/>
                      <a:pt x="52" y="467"/>
                      <a:pt x="218" y="550"/>
                    </a:cubicBezTo>
                    <a:cubicBezTo>
                      <a:pt x="241" y="557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4"/>
                    </a:cubicBezTo>
                    <a:cubicBezTo>
                      <a:pt x="652" y="250"/>
                      <a:pt x="569" y="74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8" name="Google Shape;9298;p7"/>
              <p:cNvSpPr/>
              <p:nvPr/>
            </p:nvSpPr>
            <p:spPr>
              <a:xfrm>
                <a:off x="5015525" y="3995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6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1"/>
                      <a:pt x="176" y="532"/>
                    </a:cubicBezTo>
                    <a:cubicBezTo>
                      <a:pt x="225" y="555"/>
                      <a:pt x="270" y="565"/>
                      <a:pt x="312" y="565"/>
                    </a:cubicBezTo>
                    <a:cubicBezTo>
                      <a:pt x="419" y="565"/>
                      <a:pt x="502" y="497"/>
                      <a:pt x="569" y="408"/>
                    </a:cubicBezTo>
                    <a:cubicBezTo>
                      <a:pt x="610" y="232"/>
                      <a:pt x="56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9" name="Google Shape;9299;p7"/>
              <p:cNvSpPr/>
              <p:nvPr/>
            </p:nvSpPr>
            <p:spPr>
              <a:xfrm>
                <a:off x="4887575" y="4052525"/>
                <a:ext cx="7525" cy="8575"/>
              </a:xfrm>
              <a:custGeom>
                <a:rect b="b" l="l" r="r" t="t"/>
                <a:pathLst>
                  <a:path extrusionOk="0" h="343" w="301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07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0" name="Google Shape;9300;p7"/>
              <p:cNvSpPr/>
              <p:nvPr/>
            </p:nvSpPr>
            <p:spPr>
              <a:xfrm>
                <a:off x="4911100" y="39879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17" y="0"/>
                    </a:moveTo>
                    <a:lnTo>
                      <a:pt x="0" y="517"/>
                    </a:lnTo>
                    <a:cubicBezTo>
                      <a:pt x="0" y="517"/>
                      <a:pt x="42" y="517"/>
                      <a:pt x="42" y="558"/>
                    </a:cubicBezTo>
                    <a:cubicBezTo>
                      <a:pt x="176" y="558"/>
                      <a:pt x="300" y="517"/>
                      <a:pt x="352" y="383"/>
                    </a:cubicBezTo>
                    <a:cubicBezTo>
                      <a:pt x="393" y="259"/>
                      <a:pt x="352" y="124"/>
                      <a:pt x="259" y="42"/>
                    </a:cubicBezTo>
                    <a:cubicBezTo>
                      <a:pt x="217" y="42"/>
                      <a:pt x="217" y="0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1" name="Google Shape;9301;p7"/>
              <p:cNvSpPr/>
              <p:nvPr/>
            </p:nvSpPr>
            <p:spPr>
              <a:xfrm>
                <a:off x="5060750" y="3980425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42"/>
                    </a:lnTo>
                    <a:cubicBezTo>
                      <a:pt x="52" y="83"/>
                      <a:pt x="1" y="83"/>
                      <a:pt x="1" y="124"/>
                    </a:cubicBezTo>
                    <a:cubicBezTo>
                      <a:pt x="1" y="166"/>
                      <a:pt x="52" y="166"/>
                      <a:pt x="52" y="217"/>
                    </a:cubicBezTo>
                    <a:cubicBezTo>
                      <a:pt x="52" y="259"/>
                      <a:pt x="94" y="300"/>
                      <a:pt x="94" y="300"/>
                    </a:cubicBezTo>
                    <a:cubicBezTo>
                      <a:pt x="135" y="342"/>
                      <a:pt x="176" y="342"/>
                      <a:pt x="176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2" name="Google Shape;9302;p7"/>
              <p:cNvSpPr/>
              <p:nvPr/>
            </p:nvSpPr>
            <p:spPr>
              <a:xfrm>
                <a:off x="4997425" y="3954575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0" y="0"/>
                    </a:moveTo>
                    <a:lnTo>
                      <a:pt x="0" y="83"/>
                    </a:lnTo>
                    <a:cubicBezTo>
                      <a:pt x="0" y="218"/>
                      <a:pt x="42" y="300"/>
                      <a:pt x="166" y="342"/>
                    </a:cubicBezTo>
                    <a:cubicBezTo>
                      <a:pt x="187" y="362"/>
                      <a:pt x="210" y="373"/>
                      <a:pt x="238" y="373"/>
                    </a:cubicBezTo>
                    <a:cubicBezTo>
                      <a:pt x="267" y="373"/>
                      <a:pt x="300" y="362"/>
                      <a:pt x="342" y="342"/>
                    </a:cubicBezTo>
                    <a:lnTo>
                      <a:pt x="383" y="342"/>
                    </a:lnTo>
                    <a:cubicBezTo>
                      <a:pt x="424" y="342"/>
                      <a:pt x="424" y="300"/>
                      <a:pt x="466" y="300"/>
                    </a:cubicBezTo>
                    <a:cubicBezTo>
                      <a:pt x="466" y="259"/>
                      <a:pt x="517" y="218"/>
                      <a:pt x="517" y="21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3" name="Google Shape;9303;p7"/>
              <p:cNvSpPr/>
              <p:nvPr/>
            </p:nvSpPr>
            <p:spPr>
              <a:xfrm>
                <a:off x="4936950" y="39308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300" y="217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4" name="Google Shape;9304;p7"/>
              <p:cNvSpPr/>
              <p:nvPr/>
            </p:nvSpPr>
            <p:spPr>
              <a:xfrm>
                <a:off x="4956325" y="42334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176" y="0"/>
                    </a:moveTo>
                    <a:cubicBezTo>
                      <a:pt x="135" y="0"/>
                      <a:pt x="42" y="42"/>
                      <a:pt x="1" y="124"/>
                    </a:cubicBezTo>
                    <a:lnTo>
                      <a:pt x="1" y="176"/>
                    </a:lnTo>
                    <a:lnTo>
                      <a:pt x="259" y="25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5" name="Google Shape;9305;p7"/>
              <p:cNvSpPr/>
              <p:nvPr/>
            </p:nvSpPr>
            <p:spPr>
              <a:xfrm>
                <a:off x="4891700" y="4206800"/>
                <a:ext cx="14000" cy="9375"/>
              </a:xfrm>
              <a:custGeom>
                <a:rect b="b" l="l" r="r" t="t"/>
                <a:pathLst>
                  <a:path extrusionOk="0" h="375" w="560">
                    <a:moveTo>
                      <a:pt x="258" y="0"/>
                    </a:moveTo>
                    <a:cubicBezTo>
                      <a:pt x="151" y="0"/>
                      <a:pt x="68" y="68"/>
                      <a:pt x="1" y="157"/>
                    </a:cubicBezTo>
                    <a:lnTo>
                      <a:pt x="518" y="375"/>
                    </a:lnTo>
                    <a:cubicBezTo>
                      <a:pt x="559" y="250"/>
                      <a:pt x="518" y="75"/>
                      <a:pt x="394" y="33"/>
                    </a:cubicBezTo>
                    <a:cubicBezTo>
                      <a:pt x="345" y="10"/>
                      <a:pt x="300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6" name="Google Shape;9306;p7"/>
              <p:cNvSpPr/>
              <p:nvPr/>
            </p:nvSpPr>
            <p:spPr>
              <a:xfrm>
                <a:off x="4981150" y="4169050"/>
                <a:ext cx="10875" cy="12750"/>
              </a:xfrm>
              <a:custGeom>
                <a:rect b="b" l="l" r="r" t="t"/>
                <a:pathLst>
                  <a:path extrusionOk="0" h="510" w="435">
                    <a:moveTo>
                      <a:pt x="300" y="1"/>
                    </a:moveTo>
                    <a:cubicBezTo>
                      <a:pt x="192" y="1"/>
                      <a:pt x="109" y="71"/>
                      <a:pt x="41" y="168"/>
                    </a:cubicBezTo>
                    <a:cubicBezTo>
                      <a:pt x="0" y="292"/>
                      <a:pt x="83" y="468"/>
                      <a:pt x="217" y="509"/>
                    </a:cubicBezTo>
                    <a:lnTo>
                      <a:pt x="434" y="34"/>
                    </a:lnTo>
                    <a:cubicBezTo>
                      <a:pt x="386" y="11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7" name="Google Shape;9307;p7"/>
              <p:cNvSpPr/>
              <p:nvPr/>
            </p:nvSpPr>
            <p:spPr>
              <a:xfrm>
                <a:off x="4916525" y="41426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8" y="542"/>
                      <a:pt x="297" y="547"/>
                      <a:pt x="332" y="547"/>
                    </a:cubicBezTo>
                    <a:cubicBezTo>
                      <a:pt x="449" y="547"/>
                      <a:pt x="537" y="492"/>
                      <a:pt x="600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8" name="Google Shape;9308;p7"/>
              <p:cNvSpPr/>
              <p:nvPr/>
            </p:nvSpPr>
            <p:spPr>
              <a:xfrm>
                <a:off x="4871300" y="4161550"/>
                <a:ext cx="16300" cy="13575"/>
              </a:xfrm>
              <a:custGeom>
                <a:rect b="b" l="l" r="r" t="t"/>
                <a:pathLst>
                  <a:path extrusionOk="0" h="543" w="652">
                    <a:moveTo>
                      <a:pt x="318" y="1"/>
                    </a:moveTo>
                    <a:cubicBezTo>
                      <a:pt x="216" y="1"/>
                      <a:pt x="120" y="69"/>
                      <a:pt x="83" y="158"/>
                    </a:cubicBezTo>
                    <a:cubicBezTo>
                      <a:pt x="0" y="292"/>
                      <a:pt x="83" y="468"/>
                      <a:pt x="217" y="510"/>
                    </a:cubicBezTo>
                    <a:cubicBezTo>
                      <a:pt x="251" y="532"/>
                      <a:pt x="290" y="543"/>
                      <a:pt x="329" y="543"/>
                    </a:cubicBezTo>
                    <a:cubicBezTo>
                      <a:pt x="431" y="543"/>
                      <a:pt x="540" y="472"/>
                      <a:pt x="600" y="375"/>
                    </a:cubicBezTo>
                    <a:cubicBezTo>
                      <a:pt x="651" y="251"/>
                      <a:pt x="558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9" name="Google Shape;9309;p7"/>
              <p:cNvSpPr/>
              <p:nvPr/>
            </p:nvSpPr>
            <p:spPr>
              <a:xfrm>
                <a:off x="4935900" y="4187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8" y="542"/>
                      <a:pt x="282" y="547"/>
                      <a:pt x="316" y="547"/>
                    </a:cubicBezTo>
                    <a:cubicBezTo>
                      <a:pt x="420" y="547"/>
                      <a:pt x="528" y="499"/>
                      <a:pt x="559" y="39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0" name="Google Shape;9310;p7"/>
              <p:cNvSpPr/>
              <p:nvPr/>
            </p:nvSpPr>
            <p:spPr>
              <a:xfrm>
                <a:off x="4898175" y="4097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12" y="1"/>
                    </a:moveTo>
                    <a:cubicBezTo>
                      <a:pt x="199" y="1"/>
                      <a:pt x="111" y="47"/>
                      <a:pt x="42" y="14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10" y="233"/>
                      <a:pt x="559" y="58"/>
                      <a:pt x="435" y="16"/>
                    </a:cubicBezTo>
                    <a:cubicBezTo>
                      <a:pt x="391" y="6"/>
                      <a:pt x="350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1" name="Google Shape;9311;p7"/>
              <p:cNvSpPr/>
              <p:nvPr/>
            </p:nvSpPr>
            <p:spPr>
              <a:xfrm>
                <a:off x="4961750" y="41233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6"/>
                      <a:pt x="83" y="187"/>
                    </a:cubicBezTo>
                    <a:cubicBezTo>
                      <a:pt x="1" y="311"/>
                      <a:pt x="83" y="487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59" y="561"/>
                      <a:pt x="541" y="491"/>
                      <a:pt x="600" y="394"/>
                    </a:cubicBezTo>
                    <a:cubicBezTo>
                      <a:pt x="652" y="270"/>
                      <a:pt x="600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2" name="Google Shape;9312;p7"/>
              <p:cNvSpPr/>
              <p:nvPr/>
            </p:nvSpPr>
            <p:spPr>
              <a:xfrm>
                <a:off x="4834575" y="41807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341"/>
                    </a:lnTo>
                    <a:cubicBezTo>
                      <a:pt x="259" y="341"/>
                      <a:pt x="259" y="341"/>
                      <a:pt x="259" y="300"/>
                    </a:cubicBezTo>
                    <a:cubicBezTo>
                      <a:pt x="259" y="166"/>
                      <a:pt x="218" y="41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3" name="Google Shape;9313;p7"/>
              <p:cNvSpPr/>
              <p:nvPr/>
            </p:nvSpPr>
            <p:spPr>
              <a:xfrm>
                <a:off x="4858375" y="4116125"/>
                <a:ext cx="9825" cy="13775"/>
              </a:xfrm>
              <a:custGeom>
                <a:rect b="b" l="l" r="r" t="t"/>
                <a:pathLst>
                  <a:path extrusionOk="0" h="551" w="393">
                    <a:moveTo>
                      <a:pt x="217" y="0"/>
                    </a:moveTo>
                    <a:lnTo>
                      <a:pt x="0" y="517"/>
                    </a:lnTo>
                    <a:cubicBezTo>
                      <a:pt x="37" y="540"/>
                      <a:pt x="77" y="550"/>
                      <a:pt x="115" y="550"/>
                    </a:cubicBezTo>
                    <a:cubicBezTo>
                      <a:pt x="216" y="550"/>
                      <a:pt x="311" y="480"/>
                      <a:pt x="341" y="383"/>
                    </a:cubicBezTo>
                    <a:cubicBezTo>
                      <a:pt x="393" y="259"/>
                      <a:pt x="341" y="83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4" name="Google Shape;9314;p7"/>
              <p:cNvSpPr/>
              <p:nvPr/>
            </p:nvSpPr>
            <p:spPr>
              <a:xfrm>
                <a:off x="5008025" y="4108625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0"/>
                    </a:moveTo>
                    <a:cubicBezTo>
                      <a:pt x="42" y="42"/>
                      <a:pt x="0" y="83"/>
                      <a:pt x="0" y="125"/>
                    </a:cubicBezTo>
                    <a:cubicBezTo>
                      <a:pt x="0" y="207"/>
                      <a:pt x="42" y="300"/>
                      <a:pt x="135" y="342"/>
                    </a:cubicBezTo>
                    <a:cubicBezTo>
                      <a:pt x="176" y="342"/>
                      <a:pt x="176" y="383"/>
                      <a:pt x="176" y="383"/>
                    </a:cubicBezTo>
                    <a:lnTo>
                      <a:pt x="300" y="12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5" name="Google Shape;9315;p7"/>
              <p:cNvSpPr/>
              <p:nvPr/>
            </p:nvSpPr>
            <p:spPr>
              <a:xfrm>
                <a:off x="4943400" y="408277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25"/>
                      <a:pt x="42" y="259"/>
                      <a:pt x="176" y="342"/>
                    </a:cubicBezTo>
                    <a:lnTo>
                      <a:pt x="218" y="342"/>
                    </a:lnTo>
                    <a:cubicBezTo>
                      <a:pt x="259" y="383"/>
                      <a:pt x="300" y="383"/>
                      <a:pt x="394" y="383"/>
                    </a:cubicBezTo>
                    <a:cubicBezTo>
                      <a:pt x="394" y="383"/>
                      <a:pt x="394" y="342"/>
                      <a:pt x="435" y="342"/>
                    </a:cubicBezTo>
                    <a:cubicBezTo>
                      <a:pt x="435" y="342"/>
                      <a:pt x="476" y="342"/>
                      <a:pt x="518" y="300"/>
                    </a:cubicBezTo>
                    <a:cubicBezTo>
                      <a:pt x="518" y="259"/>
                      <a:pt x="559" y="259"/>
                      <a:pt x="559" y="20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6" name="Google Shape;9316;p7"/>
              <p:cNvSpPr/>
              <p:nvPr/>
            </p:nvSpPr>
            <p:spPr>
              <a:xfrm>
                <a:off x="4884200" y="4059000"/>
                <a:ext cx="9850" cy="6750"/>
              </a:xfrm>
              <a:custGeom>
                <a:rect b="b" l="l" r="r" t="t"/>
                <a:pathLst>
                  <a:path extrusionOk="0" h="270" w="394">
                    <a:moveTo>
                      <a:pt x="135" y="0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9" y="270"/>
                      <a:pt x="317" y="194"/>
                      <a:pt x="394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7" name="Google Shape;9317;p7"/>
              <p:cNvSpPr/>
              <p:nvPr/>
            </p:nvSpPr>
            <p:spPr>
              <a:xfrm>
                <a:off x="4903600" y="43616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76" y="0"/>
                    </a:moveTo>
                    <a:cubicBezTo>
                      <a:pt x="135" y="0"/>
                      <a:pt x="42" y="42"/>
                      <a:pt x="0" y="124"/>
                    </a:cubicBezTo>
                    <a:lnTo>
                      <a:pt x="0" y="16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8" name="Google Shape;9318;p7"/>
              <p:cNvSpPr/>
              <p:nvPr/>
            </p:nvSpPr>
            <p:spPr>
              <a:xfrm>
                <a:off x="4838975" y="4334875"/>
                <a:ext cx="13975" cy="9500"/>
              </a:xfrm>
              <a:custGeom>
                <a:rect b="b" l="l" r="r" t="t"/>
                <a:pathLst>
                  <a:path extrusionOk="0" h="380" w="559">
                    <a:moveTo>
                      <a:pt x="247" y="1"/>
                    </a:moveTo>
                    <a:cubicBezTo>
                      <a:pt x="129" y="1"/>
                      <a:pt x="30" y="74"/>
                      <a:pt x="1" y="163"/>
                    </a:cubicBezTo>
                    <a:lnTo>
                      <a:pt x="518" y="380"/>
                    </a:lnTo>
                    <a:cubicBezTo>
                      <a:pt x="559" y="256"/>
                      <a:pt x="518" y="80"/>
                      <a:pt x="394" y="38"/>
                    </a:cubicBezTo>
                    <a:cubicBezTo>
                      <a:pt x="344" y="12"/>
                      <a:pt x="294" y="1"/>
                      <a:pt x="24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9" name="Google Shape;9319;p7"/>
              <p:cNvSpPr/>
              <p:nvPr/>
            </p:nvSpPr>
            <p:spPr>
              <a:xfrm>
                <a:off x="4929450" y="4297400"/>
                <a:ext cx="9850" cy="13625"/>
              </a:xfrm>
              <a:custGeom>
                <a:rect b="b" l="l" r="r" t="t"/>
                <a:pathLst>
                  <a:path extrusionOk="0" h="545" w="394">
                    <a:moveTo>
                      <a:pt x="236" y="1"/>
                    </a:moveTo>
                    <a:cubicBezTo>
                      <a:pt x="168" y="1"/>
                      <a:pt x="113" y="21"/>
                      <a:pt x="83" y="69"/>
                    </a:cubicBezTo>
                    <a:cubicBezTo>
                      <a:pt x="42" y="111"/>
                      <a:pt x="42" y="111"/>
                      <a:pt x="0" y="152"/>
                    </a:cubicBezTo>
                    <a:lnTo>
                      <a:pt x="0" y="328"/>
                    </a:lnTo>
                    <a:lnTo>
                      <a:pt x="0" y="369"/>
                    </a:lnTo>
                    <a:cubicBezTo>
                      <a:pt x="42" y="411"/>
                      <a:pt x="83" y="462"/>
                      <a:pt x="135" y="504"/>
                    </a:cubicBezTo>
                    <a:cubicBezTo>
                      <a:pt x="135" y="504"/>
                      <a:pt x="135" y="545"/>
                      <a:pt x="176" y="545"/>
                    </a:cubicBezTo>
                    <a:lnTo>
                      <a:pt x="393" y="28"/>
                    </a:lnTo>
                    <a:cubicBezTo>
                      <a:pt x="338" y="11"/>
                      <a:pt x="284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0" name="Google Shape;9320;p7"/>
              <p:cNvSpPr/>
              <p:nvPr/>
            </p:nvSpPr>
            <p:spPr>
              <a:xfrm>
                <a:off x="4863800" y="4270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35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52" y="556"/>
                      <a:pt x="290" y="566"/>
                      <a:pt x="329" y="566"/>
                    </a:cubicBezTo>
                    <a:cubicBezTo>
                      <a:pt x="431" y="566"/>
                      <a:pt x="540" y="496"/>
                      <a:pt x="600" y="398"/>
                    </a:cubicBezTo>
                    <a:cubicBezTo>
                      <a:pt x="641" y="233"/>
                      <a:pt x="559" y="98"/>
                      <a:pt x="434" y="16"/>
                    </a:cubicBezTo>
                    <a:cubicBezTo>
                      <a:pt x="403" y="6"/>
                      <a:pt x="369" y="1"/>
                      <a:pt x="3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1" name="Google Shape;9321;p7"/>
              <p:cNvSpPr/>
              <p:nvPr/>
            </p:nvSpPr>
            <p:spPr>
              <a:xfrm>
                <a:off x="4818550" y="428965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5" y="0"/>
                    </a:moveTo>
                    <a:cubicBezTo>
                      <a:pt x="212" y="0"/>
                      <a:pt x="113" y="73"/>
                      <a:pt x="84" y="162"/>
                    </a:cubicBezTo>
                    <a:cubicBezTo>
                      <a:pt x="1" y="338"/>
                      <a:pt x="84" y="462"/>
                      <a:pt x="218" y="555"/>
                    </a:cubicBezTo>
                    <a:cubicBezTo>
                      <a:pt x="240" y="562"/>
                      <a:pt x="263" y="566"/>
                      <a:pt x="287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4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2" name="Google Shape;9322;p7"/>
              <p:cNvSpPr/>
              <p:nvPr/>
            </p:nvSpPr>
            <p:spPr>
              <a:xfrm>
                <a:off x="4883175" y="43161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45" y="0"/>
                    </a:moveTo>
                    <a:cubicBezTo>
                      <a:pt x="213" y="0"/>
                      <a:pt x="110" y="74"/>
                      <a:pt x="42" y="176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00" y="228"/>
                      <a:pt x="559" y="94"/>
                      <a:pt x="435" y="11"/>
                    </a:cubicBezTo>
                    <a:cubicBezTo>
                      <a:pt x="404" y="4"/>
                      <a:pt x="374" y="0"/>
                      <a:pt x="34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3" name="Google Shape;9323;p7"/>
              <p:cNvSpPr/>
              <p:nvPr/>
            </p:nvSpPr>
            <p:spPr>
              <a:xfrm>
                <a:off x="4845450" y="42256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2" y="0"/>
                    </a:moveTo>
                    <a:cubicBezTo>
                      <a:pt x="183" y="0"/>
                      <a:pt x="73" y="54"/>
                      <a:pt x="42" y="181"/>
                    </a:cubicBezTo>
                    <a:cubicBezTo>
                      <a:pt x="0" y="315"/>
                      <a:pt x="42" y="491"/>
                      <a:pt x="217" y="532"/>
                    </a:cubicBezTo>
                    <a:cubicBezTo>
                      <a:pt x="248" y="543"/>
                      <a:pt x="281" y="548"/>
                      <a:pt x="316" y="548"/>
                    </a:cubicBezTo>
                    <a:cubicBezTo>
                      <a:pt x="420" y="548"/>
                      <a:pt x="527" y="499"/>
                      <a:pt x="558" y="398"/>
                    </a:cubicBezTo>
                    <a:cubicBezTo>
                      <a:pt x="600" y="233"/>
                      <a:pt x="558" y="98"/>
                      <a:pt x="434" y="15"/>
                    </a:cubicBezTo>
                    <a:cubicBezTo>
                      <a:pt x="393" y="6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4" name="Google Shape;9324;p7"/>
              <p:cNvSpPr/>
              <p:nvPr/>
            </p:nvSpPr>
            <p:spPr>
              <a:xfrm>
                <a:off x="4909025" y="42520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6" y="0"/>
                    </a:moveTo>
                    <a:cubicBezTo>
                      <a:pt x="213" y="0"/>
                      <a:pt x="113" y="68"/>
                      <a:pt x="83" y="158"/>
                    </a:cubicBezTo>
                    <a:cubicBezTo>
                      <a:pt x="1" y="292"/>
                      <a:pt x="83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0" y="375"/>
                    </a:cubicBezTo>
                    <a:cubicBezTo>
                      <a:pt x="642" y="251"/>
                      <a:pt x="559" y="75"/>
                      <a:pt x="435" y="34"/>
                    </a:cubicBezTo>
                    <a:cubicBezTo>
                      <a:pt x="397" y="11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5" name="Google Shape;9325;p7"/>
              <p:cNvSpPr/>
              <p:nvPr/>
            </p:nvSpPr>
            <p:spPr>
              <a:xfrm>
                <a:off x="4780825" y="43089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83"/>
                    </a:lnTo>
                    <a:cubicBezTo>
                      <a:pt x="300" y="341"/>
                      <a:pt x="300" y="341"/>
                      <a:pt x="300" y="300"/>
                    </a:cubicBezTo>
                    <a:cubicBezTo>
                      <a:pt x="300" y="207"/>
                      <a:pt x="259" y="83"/>
                      <a:pt x="176" y="42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6" name="Google Shape;9326;p7"/>
              <p:cNvSpPr/>
              <p:nvPr/>
            </p:nvSpPr>
            <p:spPr>
              <a:xfrm>
                <a:off x="4805625" y="4245350"/>
                <a:ext cx="9600" cy="13225"/>
              </a:xfrm>
              <a:custGeom>
                <a:rect b="b" l="l" r="r" t="t"/>
                <a:pathLst>
                  <a:path extrusionOk="0" h="529" w="384">
                    <a:moveTo>
                      <a:pt x="177" y="1"/>
                    </a:moveTo>
                    <a:lnTo>
                      <a:pt x="1" y="518"/>
                    </a:lnTo>
                    <a:cubicBezTo>
                      <a:pt x="23" y="525"/>
                      <a:pt x="46" y="528"/>
                      <a:pt x="70" y="528"/>
                    </a:cubicBezTo>
                    <a:cubicBezTo>
                      <a:pt x="183" y="528"/>
                      <a:pt x="308" y="453"/>
                      <a:pt x="342" y="342"/>
                    </a:cubicBezTo>
                    <a:cubicBezTo>
                      <a:pt x="383" y="218"/>
                      <a:pt x="342" y="42"/>
                      <a:pt x="17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7" name="Google Shape;9327;p7"/>
              <p:cNvSpPr/>
              <p:nvPr/>
            </p:nvSpPr>
            <p:spPr>
              <a:xfrm>
                <a:off x="4955300" y="42378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0"/>
                      <a:pt x="0" y="41"/>
                      <a:pt x="0" y="83"/>
                    </a:cubicBezTo>
                    <a:lnTo>
                      <a:pt x="0" y="124"/>
                    </a:lnTo>
                    <a:cubicBezTo>
                      <a:pt x="42" y="165"/>
                      <a:pt x="42" y="165"/>
                      <a:pt x="42" y="207"/>
                    </a:cubicBezTo>
                    <a:cubicBezTo>
                      <a:pt x="42" y="258"/>
                      <a:pt x="135" y="300"/>
                      <a:pt x="176" y="341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8" name="Google Shape;9328;p7"/>
              <p:cNvSpPr/>
              <p:nvPr/>
            </p:nvSpPr>
            <p:spPr>
              <a:xfrm>
                <a:off x="4890675" y="42107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5"/>
                      <a:pt x="42" y="259"/>
                      <a:pt x="176" y="352"/>
                    </a:cubicBezTo>
                    <a:lnTo>
                      <a:pt x="218" y="393"/>
                    </a:lnTo>
                    <a:lnTo>
                      <a:pt x="342" y="393"/>
                    </a:lnTo>
                    <a:cubicBezTo>
                      <a:pt x="393" y="393"/>
                      <a:pt x="435" y="352"/>
                      <a:pt x="476" y="352"/>
                    </a:cubicBezTo>
                    <a:cubicBezTo>
                      <a:pt x="517" y="311"/>
                      <a:pt x="559" y="259"/>
                      <a:pt x="559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9" name="Google Shape;9329;p7"/>
              <p:cNvSpPr/>
              <p:nvPr/>
            </p:nvSpPr>
            <p:spPr>
              <a:xfrm>
                <a:off x="4831475" y="4187200"/>
                <a:ext cx="8575" cy="6750"/>
              </a:xfrm>
              <a:custGeom>
                <a:rect b="b" l="l" r="r" t="t"/>
                <a:pathLst>
                  <a:path extrusionOk="0" h="270" w="343">
                    <a:moveTo>
                      <a:pt x="125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8" y="270"/>
                      <a:pt x="308" y="194"/>
                      <a:pt x="342" y="83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0" name="Google Shape;9330;p7"/>
              <p:cNvSpPr/>
              <p:nvPr/>
            </p:nvSpPr>
            <p:spPr>
              <a:xfrm>
                <a:off x="4850875" y="448987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lnTo>
                      <a:pt x="83" y="42"/>
                    </a:lnTo>
                    <a:cubicBezTo>
                      <a:pt x="42" y="83"/>
                      <a:pt x="42" y="83"/>
                      <a:pt x="0" y="125"/>
                    </a:cubicBezTo>
                    <a:lnTo>
                      <a:pt x="0" y="16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1" name="Google Shape;9331;p7"/>
              <p:cNvSpPr/>
              <p:nvPr/>
            </p:nvSpPr>
            <p:spPr>
              <a:xfrm>
                <a:off x="4786250" y="4463550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243" y="0"/>
                    </a:moveTo>
                    <a:cubicBezTo>
                      <a:pt x="139" y="0"/>
                      <a:pt x="32" y="60"/>
                      <a:pt x="1" y="185"/>
                    </a:cubicBezTo>
                    <a:lnTo>
                      <a:pt x="517" y="361"/>
                    </a:lnTo>
                    <a:lnTo>
                      <a:pt x="517" y="278"/>
                    </a:lnTo>
                    <a:cubicBezTo>
                      <a:pt x="517" y="144"/>
                      <a:pt x="476" y="61"/>
                      <a:pt x="342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2" name="Google Shape;9332;p7"/>
              <p:cNvSpPr/>
              <p:nvPr/>
            </p:nvSpPr>
            <p:spPr>
              <a:xfrm>
                <a:off x="4875675" y="442630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1" y="0"/>
                    </a:moveTo>
                    <a:cubicBezTo>
                      <a:pt x="218" y="0"/>
                      <a:pt x="84" y="42"/>
                      <a:pt x="42" y="166"/>
                    </a:cubicBezTo>
                    <a:cubicBezTo>
                      <a:pt x="1" y="259"/>
                      <a:pt x="42" y="424"/>
                      <a:pt x="166" y="476"/>
                    </a:cubicBezTo>
                    <a:cubicBezTo>
                      <a:pt x="166" y="517"/>
                      <a:pt x="166" y="517"/>
                      <a:pt x="218" y="517"/>
                    </a:cubicBez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3" name="Google Shape;9333;p7"/>
              <p:cNvSpPr/>
              <p:nvPr/>
            </p:nvSpPr>
            <p:spPr>
              <a:xfrm>
                <a:off x="4811075" y="43990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48" y="0"/>
                    </a:moveTo>
                    <a:cubicBezTo>
                      <a:pt x="237" y="0"/>
                      <a:pt x="116" y="80"/>
                      <a:pt x="83" y="180"/>
                    </a:cubicBezTo>
                    <a:cubicBezTo>
                      <a:pt x="0" y="315"/>
                      <a:pt x="83" y="480"/>
                      <a:pt x="217" y="532"/>
                    </a:cubicBezTo>
                    <a:cubicBezTo>
                      <a:pt x="251" y="555"/>
                      <a:pt x="290" y="565"/>
                      <a:pt x="328" y="565"/>
                    </a:cubicBezTo>
                    <a:cubicBezTo>
                      <a:pt x="428" y="565"/>
                      <a:pt x="528" y="495"/>
                      <a:pt x="558" y="397"/>
                    </a:cubicBezTo>
                    <a:cubicBezTo>
                      <a:pt x="641" y="273"/>
                      <a:pt x="558" y="98"/>
                      <a:pt x="424" y="15"/>
                    </a:cubicBezTo>
                    <a:cubicBezTo>
                      <a:pt x="400" y="5"/>
                      <a:pt x="374" y="0"/>
                      <a:pt x="34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4" name="Google Shape;9334;p7"/>
              <p:cNvSpPr/>
              <p:nvPr/>
            </p:nvSpPr>
            <p:spPr>
              <a:xfrm>
                <a:off x="4765825" y="44183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0" y="0"/>
                    </a:moveTo>
                    <a:cubicBezTo>
                      <a:pt x="215" y="0"/>
                      <a:pt x="103" y="53"/>
                      <a:pt x="42" y="144"/>
                    </a:cubicBezTo>
                    <a:cubicBezTo>
                      <a:pt x="1" y="320"/>
                      <a:pt x="83" y="486"/>
                      <a:pt x="218" y="537"/>
                    </a:cubicBezTo>
                    <a:cubicBezTo>
                      <a:pt x="247" y="547"/>
                      <a:pt x="278" y="552"/>
                      <a:pt x="311" y="552"/>
                    </a:cubicBezTo>
                    <a:cubicBezTo>
                      <a:pt x="417" y="552"/>
                      <a:pt x="527" y="496"/>
                      <a:pt x="559" y="362"/>
                    </a:cubicBezTo>
                    <a:cubicBezTo>
                      <a:pt x="642" y="227"/>
                      <a:pt x="559" y="62"/>
                      <a:pt x="425" y="20"/>
                    </a:cubicBezTo>
                    <a:cubicBezTo>
                      <a:pt x="392" y="7"/>
                      <a:pt x="357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5" name="Google Shape;9335;p7"/>
              <p:cNvSpPr/>
              <p:nvPr/>
            </p:nvSpPr>
            <p:spPr>
              <a:xfrm>
                <a:off x="4830450" y="44447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297"/>
                      <a:pt x="42" y="462"/>
                      <a:pt x="218" y="514"/>
                    </a:cubicBezTo>
                    <a:cubicBezTo>
                      <a:pt x="252" y="537"/>
                      <a:pt x="290" y="547"/>
                      <a:pt x="328" y="547"/>
                    </a:cubicBezTo>
                    <a:cubicBezTo>
                      <a:pt x="429" y="547"/>
                      <a:pt x="529" y="477"/>
                      <a:pt x="559" y="380"/>
                    </a:cubicBezTo>
                    <a:cubicBezTo>
                      <a:pt x="600" y="256"/>
                      <a:pt x="559" y="80"/>
                      <a:pt x="424" y="39"/>
                    </a:cubicBezTo>
                    <a:cubicBezTo>
                      <a:pt x="377" y="12"/>
                      <a:pt x="330" y="1"/>
                      <a:pt x="28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6" name="Google Shape;9336;p7"/>
              <p:cNvSpPr/>
              <p:nvPr/>
            </p:nvSpPr>
            <p:spPr>
              <a:xfrm>
                <a:off x="4792700" y="43538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07" y="1"/>
                    </a:moveTo>
                    <a:cubicBezTo>
                      <a:pt x="197" y="1"/>
                      <a:pt x="76" y="81"/>
                      <a:pt x="42" y="181"/>
                    </a:cubicBezTo>
                    <a:cubicBezTo>
                      <a:pt x="1" y="315"/>
                      <a:pt x="42" y="481"/>
                      <a:pt x="218" y="533"/>
                    </a:cubicBezTo>
                    <a:cubicBezTo>
                      <a:pt x="252" y="555"/>
                      <a:pt x="291" y="566"/>
                      <a:pt x="329" y="566"/>
                    </a:cubicBezTo>
                    <a:cubicBezTo>
                      <a:pt x="429" y="566"/>
                      <a:pt x="529" y="495"/>
                      <a:pt x="559" y="398"/>
                    </a:cubicBezTo>
                    <a:cubicBezTo>
                      <a:pt x="601" y="222"/>
                      <a:pt x="559" y="98"/>
                      <a:pt x="384" y="16"/>
                    </a:cubicBezTo>
                    <a:cubicBezTo>
                      <a:pt x="360" y="6"/>
                      <a:pt x="334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7" name="Google Shape;9337;p7"/>
              <p:cNvSpPr/>
              <p:nvPr/>
            </p:nvSpPr>
            <p:spPr>
              <a:xfrm>
                <a:off x="4856300" y="43806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4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0" y="316"/>
                      <a:pt x="83" y="440"/>
                      <a:pt x="218" y="533"/>
                    </a:cubicBezTo>
                    <a:cubicBezTo>
                      <a:pt x="246" y="542"/>
                      <a:pt x="278" y="548"/>
                      <a:pt x="311" y="548"/>
                    </a:cubicBezTo>
                    <a:cubicBezTo>
                      <a:pt x="418" y="548"/>
                      <a:pt x="537" y="492"/>
                      <a:pt x="600" y="357"/>
                    </a:cubicBezTo>
                    <a:cubicBezTo>
                      <a:pt x="641" y="233"/>
                      <a:pt x="559" y="57"/>
                      <a:pt x="424" y="16"/>
                    </a:cubicBezTo>
                    <a:cubicBezTo>
                      <a:pt x="393" y="5"/>
                      <a:pt x="359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8" name="Google Shape;9338;p7"/>
              <p:cNvSpPr/>
              <p:nvPr/>
            </p:nvSpPr>
            <p:spPr>
              <a:xfrm>
                <a:off x="4728100" y="44381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1"/>
                    </a:moveTo>
                    <a:lnTo>
                      <a:pt x="0" y="208"/>
                    </a:lnTo>
                    <a:lnTo>
                      <a:pt x="259" y="342"/>
                    </a:lnTo>
                    <a:cubicBezTo>
                      <a:pt x="300" y="301"/>
                      <a:pt x="300" y="259"/>
                      <a:pt x="300" y="20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9" name="Google Shape;9339;p7"/>
              <p:cNvSpPr/>
              <p:nvPr/>
            </p:nvSpPr>
            <p:spPr>
              <a:xfrm>
                <a:off x="4751875" y="43735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7" y="1"/>
                    </a:moveTo>
                    <a:lnTo>
                      <a:pt x="0" y="518"/>
                    </a:lnTo>
                    <a:cubicBezTo>
                      <a:pt x="39" y="528"/>
                      <a:pt x="78" y="533"/>
                      <a:pt x="116" y="533"/>
                    </a:cubicBezTo>
                    <a:cubicBezTo>
                      <a:pt x="240" y="533"/>
                      <a:pt x="351" y="477"/>
                      <a:pt x="383" y="342"/>
                    </a:cubicBezTo>
                    <a:cubicBezTo>
                      <a:pt x="424" y="208"/>
                      <a:pt x="383" y="84"/>
                      <a:pt x="300" y="42"/>
                    </a:cubicBezTo>
                    <a:cubicBezTo>
                      <a:pt x="259" y="1"/>
                      <a:pt x="259" y="1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0" name="Google Shape;9340;p7"/>
              <p:cNvSpPr/>
              <p:nvPr/>
            </p:nvSpPr>
            <p:spPr>
              <a:xfrm>
                <a:off x="4902575" y="4365800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3"/>
                      <a:pt x="0" y="94"/>
                      <a:pt x="0" y="94"/>
                    </a:cubicBezTo>
                    <a:cubicBezTo>
                      <a:pt x="0" y="135"/>
                      <a:pt x="0" y="177"/>
                      <a:pt x="41" y="218"/>
                    </a:cubicBezTo>
                    <a:cubicBezTo>
                      <a:pt x="41" y="259"/>
                      <a:pt x="124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1" name="Google Shape;9341;p7"/>
              <p:cNvSpPr/>
              <p:nvPr/>
            </p:nvSpPr>
            <p:spPr>
              <a:xfrm>
                <a:off x="4837950" y="4338925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0" y="176"/>
                      <a:pt x="42" y="300"/>
                      <a:pt x="217" y="393"/>
                    </a:cubicBezTo>
                    <a:cubicBezTo>
                      <a:pt x="242" y="406"/>
                      <a:pt x="266" y="411"/>
                      <a:pt x="290" y="411"/>
                    </a:cubicBezTo>
                    <a:cubicBezTo>
                      <a:pt x="349" y="411"/>
                      <a:pt x="410" y="381"/>
                      <a:pt x="476" y="352"/>
                    </a:cubicBezTo>
                    <a:cubicBezTo>
                      <a:pt x="517" y="300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2" name="Google Shape;9342;p7"/>
              <p:cNvSpPr/>
              <p:nvPr/>
            </p:nvSpPr>
            <p:spPr>
              <a:xfrm>
                <a:off x="4778750" y="43154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lnTo>
                      <a:pt x="125" y="301"/>
                    </a:lnTo>
                    <a:cubicBezTo>
                      <a:pt x="218" y="301"/>
                      <a:pt x="301" y="207"/>
                      <a:pt x="342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3" name="Google Shape;9343;p7"/>
              <p:cNvSpPr/>
              <p:nvPr/>
            </p:nvSpPr>
            <p:spPr>
              <a:xfrm>
                <a:off x="4798150" y="46178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166" y="0"/>
                    </a:moveTo>
                    <a:cubicBezTo>
                      <a:pt x="124" y="52"/>
                      <a:pt x="41" y="93"/>
                      <a:pt x="0" y="135"/>
                    </a:cubicBezTo>
                    <a:lnTo>
                      <a:pt x="0" y="176"/>
                    </a:lnTo>
                    <a:lnTo>
                      <a:pt x="217" y="311"/>
                    </a:lnTo>
                    <a:lnTo>
                      <a:pt x="341" y="52"/>
                    </a:lnTo>
                    <a:cubicBezTo>
                      <a:pt x="300" y="0"/>
                      <a:pt x="217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4" name="Google Shape;9344;p7"/>
              <p:cNvSpPr/>
              <p:nvPr/>
            </p:nvSpPr>
            <p:spPr>
              <a:xfrm>
                <a:off x="4733525" y="4591725"/>
                <a:ext cx="13975" cy="10100"/>
              </a:xfrm>
              <a:custGeom>
                <a:rect b="b" l="l" r="r" t="t"/>
                <a:pathLst>
                  <a:path extrusionOk="0" h="404" w="559">
                    <a:moveTo>
                      <a:pt x="277" y="0"/>
                    </a:moveTo>
                    <a:cubicBezTo>
                      <a:pt x="163" y="0"/>
                      <a:pt x="35" y="83"/>
                      <a:pt x="0" y="186"/>
                    </a:cubicBezTo>
                    <a:lnTo>
                      <a:pt x="517" y="403"/>
                    </a:lnTo>
                    <a:cubicBezTo>
                      <a:pt x="559" y="228"/>
                      <a:pt x="517" y="104"/>
                      <a:pt x="342" y="10"/>
                    </a:cubicBezTo>
                    <a:cubicBezTo>
                      <a:pt x="321" y="4"/>
                      <a:pt x="299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5" name="Google Shape;9345;p7"/>
              <p:cNvSpPr/>
              <p:nvPr/>
            </p:nvSpPr>
            <p:spPr>
              <a:xfrm>
                <a:off x="4822950" y="4554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7" y="0"/>
                    </a:moveTo>
                    <a:cubicBezTo>
                      <a:pt x="166" y="0"/>
                      <a:pt x="166" y="42"/>
                      <a:pt x="125" y="42"/>
                    </a:cubicBezTo>
                    <a:cubicBezTo>
                      <a:pt x="83" y="42"/>
                      <a:pt x="83" y="83"/>
                      <a:pt x="42" y="166"/>
                    </a:cubicBezTo>
                    <a:cubicBezTo>
                      <a:pt x="42" y="207"/>
                      <a:pt x="1" y="259"/>
                      <a:pt x="42" y="300"/>
                    </a:cubicBezTo>
                    <a:cubicBezTo>
                      <a:pt x="42" y="424"/>
                      <a:pt x="125" y="466"/>
                      <a:pt x="207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6" name="Google Shape;9346;p7"/>
              <p:cNvSpPr/>
              <p:nvPr/>
            </p:nvSpPr>
            <p:spPr>
              <a:xfrm>
                <a:off x="4758325" y="45277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0" y="1"/>
                    </a:moveTo>
                    <a:cubicBezTo>
                      <a:pt x="209" y="1"/>
                      <a:pt x="102" y="74"/>
                      <a:pt x="42" y="162"/>
                    </a:cubicBezTo>
                    <a:cubicBezTo>
                      <a:pt x="1" y="297"/>
                      <a:pt x="84" y="462"/>
                      <a:pt x="208" y="555"/>
                    </a:cubicBezTo>
                    <a:cubicBezTo>
                      <a:pt x="230" y="562"/>
                      <a:pt x="253" y="565"/>
                      <a:pt x="276" y="565"/>
                    </a:cubicBezTo>
                    <a:cubicBezTo>
                      <a:pt x="396" y="565"/>
                      <a:pt x="525" y="483"/>
                      <a:pt x="559" y="380"/>
                    </a:cubicBezTo>
                    <a:cubicBezTo>
                      <a:pt x="642" y="245"/>
                      <a:pt x="559" y="80"/>
                      <a:pt x="425" y="38"/>
                    </a:cubicBezTo>
                    <a:cubicBezTo>
                      <a:pt x="390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7" name="Google Shape;9347;p7"/>
              <p:cNvSpPr/>
              <p:nvPr/>
            </p:nvSpPr>
            <p:spPr>
              <a:xfrm>
                <a:off x="4713100" y="454637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31" y="0"/>
                    </a:moveTo>
                    <a:cubicBezTo>
                      <a:pt x="224" y="0"/>
                      <a:pt x="105" y="56"/>
                      <a:pt x="42" y="191"/>
                    </a:cubicBezTo>
                    <a:cubicBezTo>
                      <a:pt x="1" y="325"/>
                      <a:pt x="83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42" y="232"/>
                      <a:pt x="559" y="108"/>
                      <a:pt x="424" y="15"/>
                    </a:cubicBezTo>
                    <a:cubicBezTo>
                      <a:pt x="396" y="5"/>
                      <a:pt x="364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8" name="Google Shape;9348;p7"/>
              <p:cNvSpPr/>
              <p:nvPr/>
            </p:nvSpPr>
            <p:spPr>
              <a:xfrm>
                <a:off x="4777725" y="45729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69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339"/>
                      <a:pt x="42" y="463"/>
                      <a:pt x="207" y="556"/>
                    </a:cubicBezTo>
                    <a:cubicBezTo>
                      <a:pt x="229" y="562"/>
                      <a:pt x="252" y="566"/>
                      <a:pt x="276" y="566"/>
                    </a:cubicBezTo>
                    <a:cubicBezTo>
                      <a:pt x="396" y="566"/>
                      <a:pt x="524" y="484"/>
                      <a:pt x="559" y="380"/>
                    </a:cubicBezTo>
                    <a:cubicBezTo>
                      <a:pt x="600" y="246"/>
                      <a:pt x="559" y="80"/>
                      <a:pt x="383" y="39"/>
                    </a:cubicBezTo>
                    <a:cubicBezTo>
                      <a:pt x="348" y="12"/>
                      <a:pt x="30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9" name="Google Shape;9349;p7"/>
              <p:cNvSpPr/>
              <p:nvPr/>
            </p:nvSpPr>
            <p:spPr>
              <a:xfrm>
                <a:off x="4739975" y="4482475"/>
                <a:ext cx="15025" cy="14125"/>
              </a:xfrm>
              <a:custGeom>
                <a:rect b="b" l="l" r="r" t="t"/>
                <a:pathLst>
                  <a:path extrusionOk="0" h="565" w="601">
                    <a:moveTo>
                      <a:pt x="270" y="0"/>
                    </a:moveTo>
                    <a:cubicBezTo>
                      <a:pt x="170" y="0"/>
                      <a:pt x="72" y="73"/>
                      <a:pt x="42" y="162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5" y="562"/>
                      <a:pt x="224" y="565"/>
                      <a:pt x="252" y="565"/>
                    </a:cubicBezTo>
                    <a:cubicBezTo>
                      <a:pt x="396" y="565"/>
                      <a:pt x="525" y="483"/>
                      <a:pt x="559" y="379"/>
                    </a:cubicBezTo>
                    <a:cubicBezTo>
                      <a:pt x="600" y="245"/>
                      <a:pt x="559" y="79"/>
                      <a:pt x="383" y="38"/>
                    </a:cubicBezTo>
                    <a:cubicBezTo>
                      <a:pt x="348" y="12"/>
                      <a:pt x="309" y="0"/>
                      <a:pt x="27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0" name="Google Shape;9350;p7"/>
              <p:cNvSpPr/>
              <p:nvPr/>
            </p:nvSpPr>
            <p:spPr>
              <a:xfrm>
                <a:off x="4803575" y="4508775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6" y="1"/>
                    </a:moveTo>
                    <a:cubicBezTo>
                      <a:pt x="221" y="1"/>
                      <a:pt x="114" y="61"/>
                      <a:pt x="83" y="185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61"/>
                      <a:pt x="424" y="20"/>
                    </a:cubicBezTo>
                    <a:cubicBezTo>
                      <a:pt x="393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1" name="Google Shape;9351;p7"/>
              <p:cNvSpPr/>
              <p:nvPr/>
            </p:nvSpPr>
            <p:spPr>
              <a:xfrm>
                <a:off x="4675375" y="456612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300" y="311"/>
                      <a:pt x="300" y="259"/>
                      <a:pt x="300" y="259"/>
                    </a:cubicBezTo>
                    <a:cubicBezTo>
                      <a:pt x="300" y="135"/>
                      <a:pt x="217" y="5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2" name="Google Shape;9352;p7"/>
              <p:cNvSpPr/>
              <p:nvPr/>
            </p:nvSpPr>
            <p:spPr>
              <a:xfrm>
                <a:off x="4698875" y="4501500"/>
                <a:ext cx="10900" cy="13500"/>
              </a:xfrm>
              <a:custGeom>
                <a:rect b="b" l="l" r="r" t="t"/>
                <a:pathLst>
                  <a:path extrusionOk="0" h="540" w="436">
                    <a:moveTo>
                      <a:pt x="218" y="1"/>
                    </a:moveTo>
                    <a:lnTo>
                      <a:pt x="1" y="518"/>
                    </a:lnTo>
                    <a:lnTo>
                      <a:pt x="94" y="518"/>
                    </a:lnTo>
                    <a:cubicBezTo>
                      <a:pt x="119" y="533"/>
                      <a:pt x="143" y="539"/>
                      <a:pt x="167" y="539"/>
                    </a:cubicBezTo>
                    <a:cubicBezTo>
                      <a:pt x="223" y="539"/>
                      <a:pt x="275" y="505"/>
                      <a:pt x="311" y="476"/>
                    </a:cubicBezTo>
                    <a:lnTo>
                      <a:pt x="352" y="435"/>
                    </a:lnTo>
                    <a:cubicBezTo>
                      <a:pt x="352" y="394"/>
                      <a:pt x="394" y="394"/>
                      <a:pt x="394" y="394"/>
                    </a:cubicBezTo>
                    <a:cubicBezTo>
                      <a:pt x="435" y="218"/>
                      <a:pt x="394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3" name="Google Shape;9353;p7"/>
              <p:cNvSpPr/>
              <p:nvPr/>
            </p:nvSpPr>
            <p:spPr>
              <a:xfrm>
                <a:off x="4849825" y="44940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1"/>
                    </a:moveTo>
                    <a:cubicBezTo>
                      <a:pt x="1" y="42"/>
                      <a:pt x="1" y="135"/>
                      <a:pt x="1" y="177"/>
                    </a:cubicBezTo>
                    <a:cubicBezTo>
                      <a:pt x="42" y="218"/>
                      <a:pt x="84" y="301"/>
                      <a:pt x="125" y="352"/>
                    </a:cubicBezTo>
                    <a:cubicBezTo>
                      <a:pt x="125" y="352"/>
                      <a:pt x="166" y="352"/>
                      <a:pt x="166" y="394"/>
                    </a:cubicBezTo>
                    <a:lnTo>
                      <a:pt x="301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4" name="Google Shape;9354;p7"/>
              <p:cNvSpPr/>
              <p:nvPr/>
            </p:nvSpPr>
            <p:spPr>
              <a:xfrm>
                <a:off x="4785225" y="4468175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4"/>
                      <a:pt x="42" y="300"/>
                      <a:pt x="217" y="352"/>
                    </a:cubicBezTo>
                    <a:cubicBezTo>
                      <a:pt x="250" y="368"/>
                      <a:pt x="283" y="378"/>
                      <a:pt x="317" y="378"/>
                    </a:cubicBezTo>
                    <a:cubicBezTo>
                      <a:pt x="368" y="378"/>
                      <a:pt x="420" y="356"/>
                      <a:pt x="476" y="300"/>
                    </a:cubicBezTo>
                    <a:cubicBezTo>
                      <a:pt x="517" y="300"/>
                      <a:pt x="517" y="259"/>
                      <a:pt x="558" y="17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5" name="Google Shape;9355;p7"/>
              <p:cNvSpPr/>
              <p:nvPr/>
            </p:nvSpPr>
            <p:spPr>
              <a:xfrm>
                <a:off x="4726025" y="4443350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1"/>
                    </a:moveTo>
                    <a:lnTo>
                      <a:pt x="1" y="259"/>
                    </a:lnTo>
                    <a:cubicBezTo>
                      <a:pt x="1" y="311"/>
                      <a:pt x="42" y="311"/>
                      <a:pt x="42" y="311"/>
                    </a:cubicBezTo>
                    <a:cubicBezTo>
                      <a:pt x="83" y="311"/>
                      <a:pt x="166" y="311"/>
                      <a:pt x="207" y="259"/>
                    </a:cubicBezTo>
                    <a:cubicBezTo>
                      <a:pt x="259" y="259"/>
                      <a:pt x="342" y="218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6" name="Google Shape;9356;p7"/>
              <p:cNvSpPr/>
              <p:nvPr/>
            </p:nvSpPr>
            <p:spPr>
              <a:xfrm>
                <a:off x="4744125" y="474660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72" y="0"/>
                    </a:moveTo>
                    <a:cubicBezTo>
                      <a:pt x="251" y="0"/>
                      <a:pt x="231" y="5"/>
                      <a:pt x="217" y="19"/>
                    </a:cubicBezTo>
                    <a:cubicBezTo>
                      <a:pt x="176" y="19"/>
                      <a:pt x="135" y="71"/>
                      <a:pt x="93" y="71"/>
                    </a:cubicBezTo>
                    <a:lnTo>
                      <a:pt x="52" y="112"/>
                    </a:lnTo>
                    <a:cubicBezTo>
                      <a:pt x="52" y="153"/>
                      <a:pt x="52" y="153"/>
                      <a:pt x="0" y="195"/>
                    </a:cubicBezTo>
                    <a:lnTo>
                      <a:pt x="259" y="277"/>
                    </a:lnTo>
                    <a:lnTo>
                      <a:pt x="393" y="19"/>
                    </a:lnTo>
                    <a:cubicBezTo>
                      <a:pt x="366" y="19"/>
                      <a:pt x="315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7" name="Google Shape;9357;p7"/>
              <p:cNvSpPr/>
              <p:nvPr/>
            </p:nvSpPr>
            <p:spPr>
              <a:xfrm>
                <a:off x="4680800" y="4720150"/>
                <a:ext cx="13975" cy="9875"/>
              </a:xfrm>
              <a:custGeom>
                <a:rect b="b" l="l" r="r" t="t"/>
                <a:pathLst>
                  <a:path extrusionOk="0" h="395" w="559">
                    <a:moveTo>
                      <a:pt x="206" y="0"/>
                    </a:moveTo>
                    <a:cubicBezTo>
                      <a:pt x="126" y="0"/>
                      <a:pt x="54" y="48"/>
                      <a:pt x="0" y="136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8" y="260"/>
                      <a:pt x="517" y="95"/>
                      <a:pt x="341" y="43"/>
                    </a:cubicBezTo>
                    <a:cubicBezTo>
                      <a:pt x="295" y="14"/>
                      <a:pt x="249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8" name="Google Shape;9358;p7"/>
              <p:cNvSpPr/>
              <p:nvPr/>
            </p:nvSpPr>
            <p:spPr>
              <a:xfrm>
                <a:off x="4769975" y="4682200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325" y="0"/>
                    </a:moveTo>
                    <a:cubicBezTo>
                      <a:pt x="208" y="0"/>
                      <a:pt x="86" y="82"/>
                      <a:pt x="52" y="186"/>
                    </a:cubicBezTo>
                    <a:cubicBezTo>
                      <a:pt x="0" y="269"/>
                      <a:pt x="0" y="320"/>
                      <a:pt x="52" y="403"/>
                    </a:cubicBezTo>
                    <a:cubicBezTo>
                      <a:pt x="52" y="444"/>
                      <a:pt x="93" y="486"/>
                      <a:pt x="135" y="527"/>
                    </a:cubicBezTo>
                    <a:lnTo>
                      <a:pt x="176" y="527"/>
                    </a:lnTo>
                    <a:lnTo>
                      <a:pt x="393" y="10"/>
                    </a:lnTo>
                    <a:cubicBezTo>
                      <a:pt x="371" y="3"/>
                      <a:pt x="348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9" name="Google Shape;9359;p7"/>
              <p:cNvSpPr/>
              <p:nvPr/>
            </p:nvSpPr>
            <p:spPr>
              <a:xfrm>
                <a:off x="4705350" y="465620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6" y="1"/>
                    </a:moveTo>
                    <a:cubicBezTo>
                      <a:pt x="230" y="1"/>
                      <a:pt x="114" y="49"/>
                      <a:pt x="52" y="151"/>
                    </a:cubicBezTo>
                    <a:cubicBezTo>
                      <a:pt x="0" y="326"/>
                      <a:pt x="93" y="450"/>
                      <a:pt x="218" y="533"/>
                    </a:cubicBezTo>
                    <a:cubicBezTo>
                      <a:pt x="251" y="546"/>
                      <a:pt x="286" y="552"/>
                      <a:pt x="321" y="552"/>
                    </a:cubicBezTo>
                    <a:cubicBezTo>
                      <a:pt x="427" y="552"/>
                      <a:pt x="530" y="492"/>
                      <a:pt x="569" y="368"/>
                    </a:cubicBezTo>
                    <a:cubicBezTo>
                      <a:pt x="652" y="233"/>
                      <a:pt x="569" y="68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0" name="Google Shape;9360;p7"/>
              <p:cNvSpPr/>
              <p:nvPr/>
            </p:nvSpPr>
            <p:spPr>
              <a:xfrm>
                <a:off x="4660125" y="46746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46" y="1"/>
                    </a:moveTo>
                    <a:cubicBezTo>
                      <a:pt x="216" y="1"/>
                      <a:pt x="120" y="76"/>
                      <a:pt x="52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51" y="270"/>
                      <a:pt x="569" y="104"/>
                      <a:pt x="434" y="11"/>
                    </a:cubicBezTo>
                    <a:cubicBezTo>
                      <a:pt x="403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1" name="Google Shape;9361;p7"/>
              <p:cNvSpPr/>
              <p:nvPr/>
            </p:nvSpPr>
            <p:spPr>
              <a:xfrm>
                <a:off x="4724725" y="4701450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291" y="0"/>
                    </a:moveTo>
                    <a:cubicBezTo>
                      <a:pt x="185" y="0"/>
                      <a:pt x="84" y="49"/>
                      <a:pt x="53" y="150"/>
                    </a:cubicBezTo>
                    <a:cubicBezTo>
                      <a:pt x="1" y="326"/>
                      <a:pt x="53" y="491"/>
                      <a:pt x="177" y="532"/>
                    </a:cubicBezTo>
                    <a:cubicBezTo>
                      <a:pt x="220" y="545"/>
                      <a:pt x="260" y="552"/>
                      <a:pt x="298" y="552"/>
                    </a:cubicBezTo>
                    <a:cubicBezTo>
                      <a:pt x="412" y="552"/>
                      <a:pt x="499" y="492"/>
                      <a:pt x="569" y="367"/>
                    </a:cubicBezTo>
                    <a:cubicBezTo>
                      <a:pt x="611" y="233"/>
                      <a:pt x="569" y="67"/>
                      <a:pt x="394" y="16"/>
                    </a:cubicBezTo>
                    <a:cubicBezTo>
                      <a:pt x="361" y="5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2" name="Google Shape;9362;p7"/>
              <p:cNvSpPr/>
              <p:nvPr/>
            </p:nvSpPr>
            <p:spPr>
              <a:xfrm>
                <a:off x="4685950" y="4610525"/>
                <a:ext cx="16325" cy="14275"/>
              </a:xfrm>
              <a:custGeom>
                <a:rect b="b" l="l" r="r" t="t"/>
                <a:pathLst>
                  <a:path extrusionOk="0" h="571" w="653">
                    <a:moveTo>
                      <a:pt x="324" y="1"/>
                    </a:moveTo>
                    <a:cubicBezTo>
                      <a:pt x="224" y="1"/>
                      <a:pt x="124" y="71"/>
                      <a:pt x="94" y="168"/>
                    </a:cubicBezTo>
                    <a:cubicBezTo>
                      <a:pt x="1" y="344"/>
                      <a:pt x="94" y="468"/>
                      <a:pt x="218" y="551"/>
                    </a:cubicBezTo>
                    <a:cubicBezTo>
                      <a:pt x="261" y="564"/>
                      <a:pt x="302" y="570"/>
                      <a:pt x="339" y="570"/>
                    </a:cubicBezTo>
                    <a:cubicBezTo>
                      <a:pt x="453" y="570"/>
                      <a:pt x="541" y="510"/>
                      <a:pt x="611" y="385"/>
                    </a:cubicBezTo>
                    <a:cubicBezTo>
                      <a:pt x="652" y="251"/>
                      <a:pt x="611" y="86"/>
                      <a:pt x="435" y="34"/>
                    </a:cubicBezTo>
                    <a:cubicBezTo>
                      <a:pt x="401" y="11"/>
                      <a:pt x="363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3" name="Google Shape;9363;p7"/>
              <p:cNvSpPr/>
              <p:nvPr/>
            </p:nvSpPr>
            <p:spPr>
              <a:xfrm>
                <a:off x="4750575" y="46369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70" y="1"/>
                    </a:moveTo>
                    <a:cubicBezTo>
                      <a:pt x="256" y="1"/>
                      <a:pt x="122" y="83"/>
                      <a:pt x="52" y="187"/>
                    </a:cubicBezTo>
                    <a:cubicBezTo>
                      <a:pt x="1" y="321"/>
                      <a:pt x="94" y="486"/>
                      <a:pt x="218" y="528"/>
                    </a:cubicBezTo>
                    <a:cubicBezTo>
                      <a:pt x="256" y="554"/>
                      <a:pt x="297" y="566"/>
                      <a:pt x="336" y="566"/>
                    </a:cubicBezTo>
                    <a:cubicBezTo>
                      <a:pt x="437" y="566"/>
                      <a:pt x="532" y="493"/>
                      <a:pt x="569" y="404"/>
                    </a:cubicBezTo>
                    <a:cubicBezTo>
                      <a:pt x="652" y="228"/>
                      <a:pt x="569" y="104"/>
                      <a:pt x="435" y="11"/>
                    </a:cubicBezTo>
                    <a:cubicBezTo>
                      <a:pt x="415" y="4"/>
                      <a:pt x="393" y="1"/>
                      <a:pt x="3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4" name="Google Shape;9364;p7"/>
              <p:cNvSpPr/>
              <p:nvPr/>
            </p:nvSpPr>
            <p:spPr>
              <a:xfrm>
                <a:off x="4622625" y="469432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259" y="352"/>
                      <a:pt x="301" y="301"/>
                      <a:pt x="301" y="259"/>
                    </a:cubicBezTo>
                    <a:cubicBezTo>
                      <a:pt x="301" y="13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5" name="Google Shape;9365;p7"/>
              <p:cNvSpPr/>
              <p:nvPr/>
            </p:nvSpPr>
            <p:spPr>
              <a:xfrm>
                <a:off x="4646150" y="46297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51" y="544"/>
                      <a:pt x="96" y="556"/>
                      <a:pt x="138" y="556"/>
                    </a:cubicBezTo>
                    <a:cubicBezTo>
                      <a:pt x="244" y="556"/>
                      <a:pt x="327" y="483"/>
                      <a:pt x="394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6" name="Google Shape;9366;p7"/>
              <p:cNvSpPr/>
              <p:nvPr/>
            </p:nvSpPr>
            <p:spPr>
              <a:xfrm>
                <a:off x="4797100" y="4622225"/>
                <a:ext cx="6500" cy="9825"/>
              </a:xfrm>
              <a:custGeom>
                <a:rect b="b" l="l" r="r" t="t"/>
                <a:pathLst>
                  <a:path extrusionOk="0" h="393" w="260">
                    <a:moveTo>
                      <a:pt x="42" y="0"/>
                    </a:moveTo>
                    <a:cubicBezTo>
                      <a:pt x="1" y="83"/>
                      <a:pt x="1" y="135"/>
                      <a:pt x="1" y="176"/>
                    </a:cubicBezTo>
                    <a:cubicBezTo>
                      <a:pt x="42" y="259"/>
                      <a:pt x="83" y="341"/>
                      <a:pt x="166" y="393"/>
                    </a:cubicBezTo>
                    <a:lnTo>
                      <a:pt x="259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7" name="Google Shape;9367;p7"/>
              <p:cNvSpPr/>
              <p:nvPr/>
            </p:nvSpPr>
            <p:spPr>
              <a:xfrm>
                <a:off x="4732475" y="4596375"/>
                <a:ext cx="14000" cy="9525"/>
              </a:xfrm>
              <a:custGeom>
                <a:rect b="b" l="l" r="r" t="t"/>
                <a:pathLst>
                  <a:path extrusionOk="0" h="381" w="560">
                    <a:moveTo>
                      <a:pt x="42" y="0"/>
                    </a:moveTo>
                    <a:cubicBezTo>
                      <a:pt x="42" y="42"/>
                      <a:pt x="1" y="42"/>
                      <a:pt x="1" y="83"/>
                    </a:cubicBezTo>
                    <a:cubicBezTo>
                      <a:pt x="1" y="135"/>
                      <a:pt x="42" y="176"/>
                      <a:pt x="42" y="217"/>
                    </a:cubicBezTo>
                    <a:lnTo>
                      <a:pt x="84" y="259"/>
                    </a:lnTo>
                    <a:cubicBezTo>
                      <a:pt x="84" y="300"/>
                      <a:pt x="125" y="341"/>
                      <a:pt x="166" y="341"/>
                    </a:cubicBezTo>
                    <a:cubicBezTo>
                      <a:pt x="213" y="367"/>
                      <a:pt x="267" y="380"/>
                      <a:pt x="315" y="380"/>
                    </a:cubicBezTo>
                    <a:cubicBezTo>
                      <a:pt x="363" y="380"/>
                      <a:pt x="404" y="367"/>
                      <a:pt x="425" y="341"/>
                    </a:cubicBezTo>
                    <a:lnTo>
                      <a:pt x="559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8" name="Google Shape;9368;p7"/>
              <p:cNvSpPr/>
              <p:nvPr/>
            </p:nvSpPr>
            <p:spPr>
              <a:xfrm>
                <a:off x="4673050" y="4572600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258" y="217"/>
                      <a:pt x="352" y="134"/>
                    </a:cubicBezTo>
                    <a:lnTo>
                      <a:pt x="352" y="9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9" name="Google Shape;9369;p7"/>
              <p:cNvSpPr/>
              <p:nvPr/>
            </p:nvSpPr>
            <p:spPr>
              <a:xfrm>
                <a:off x="4717225" y="481085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51"/>
                      <a:pt x="1" y="344"/>
                      <a:pt x="42" y="426"/>
                    </a:cubicBezTo>
                    <a:lnTo>
                      <a:pt x="177" y="551"/>
                    </a:lnTo>
                    <a:lnTo>
                      <a:pt x="394" y="34"/>
                    </a:ln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0" name="Google Shape;9370;p7"/>
              <p:cNvSpPr/>
              <p:nvPr/>
            </p:nvSpPr>
            <p:spPr>
              <a:xfrm>
                <a:off x="4652625" y="47844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20" y="1"/>
                    </a:moveTo>
                    <a:cubicBezTo>
                      <a:pt x="203" y="1"/>
                      <a:pt x="113" y="56"/>
                      <a:pt x="42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27" y="548"/>
                      <a:pt x="528" y="501"/>
                      <a:pt x="559" y="408"/>
                    </a:cubicBezTo>
                    <a:cubicBezTo>
                      <a:pt x="652" y="232"/>
                      <a:pt x="559" y="57"/>
                      <a:pt x="434" y="15"/>
                    </a:cubicBezTo>
                    <a:cubicBezTo>
                      <a:pt x="394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1" name="Google Shape;9371;p7"/>
              <p:cNvSpPr/>
              <p:nvPr/>
            </p:nvSpPr>
            <p:spPr>
              <a:xfrm>
                <a:off x="4607375" y="48033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3" y="1"/>
                      <a:pt x="110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58"/>
                      <a:pt x="267" y="561"/>
                      <a:pt x="292" y="561"/>
                    </a:cubicBezTo>
                    <a:cubicBezTo>
                      <a:pt x="407" y="561"/>
                      <a:pt x="525" y="487"/>
                      <a:pt x="559" y="385"/>
                    </a:cubicBezTo>
                    <a:cubicBezTo>
                      <a:pt x="611" y="251"/>
                      <a:pt x="559" y="75"/>
                      <a:pt x="435" y="34"/>
                    </a:cubicBezTo>
                    <a:cubicBezTo>
                      <a:pt x="387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2" name="Google Shape;9372;p7"/>
              <p:cNvSpPr/>
              <p:nvPr/>
            </p:nvSpPr>
            <p:spPr>
              <a:xfrm>
                <a:off x="4670975" y="48296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38" y="502"/>
                      <a:pt x="600" y="409"/>
                    </a:cubicBezTo>
                    <a:cubicBezTo>
                      <a:pt x="652" y="233"/>
                      <a:pt x="600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3" name="Google Shape;9373;p7"/>
              <p:cNvSpPr/>
              <p:nvPr/>
            </p:nvSpPr>
            <p:spPr>
              <a:xfrm>
                <a:off x="4633225" y="4739200"/>
                <a:ext cx="16325" cy="13675"/>
              </a:xfrm>
              <a:custGeom>
                <a:rect b="b" l="l" r="r" t="t"/>
                <a:pathLst>
                  <a:path extrusionOk="0" h="547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9" y="542"/>
                      <a:pt x="298" y="547"/>
                      <a:pt x="334" y="547"/>
                    </a:cubicBezTo>
                    <a:cubicBezTo>
                      <a:pt x="451" y="547"/>
                      <a:pt x="540" y="493"/>
                      <a:pt x="611" y="36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404" y="5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4" name="Google Shape;9374;p7"/>
              <p:cNvSpPr/>
              <p:nvPr/>
            </p:nvSpPr>
            <p:spPr>
              <a:xfrm>
                <a:off x="4697850" y="476562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01" y="0"/>
                    </a:moveTo>
                    <a:cubicBezTo>
                      <a:pt x="193" y="0"/>
                      <a:pt x="109" y="70"/>
                      <a:pt x="42" y="168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52" y="250"/>
                      <a:pt x="559" y="85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5" name="Google Shape;9375;p7"/>
              <p:cNvSpPr/>
              <p:nvPr/>
            </p:nvSpPr>
            <p:spPr>
              <a:xfrm>
                <a:off x="4571975" y="4822525"/>
                <a:ext cx="4150" cy="3400"/>
              </a:xfrm>
              <a:custGeom>
                <a:rect b="b" l="l" r="r" t="t"/>
                <a:pathLst>
                  <a:path extrusionOk="0" h="136" w="166">
                    <a:moveTo>
                      <a:pt x="42" y="1"/>
                    </a:moveTo>
                    <a:lnTo>
                      <a:pt x="0" y="84"/>
                    </a:lnTo>
                    <a:cubicBezTo>
                      <a:pt x="42" y="84"/>
                      <a:pt x="125" y="135"/>
                      <a:pt x="166" y="135"/>
                    </a:cubicBezTo>
                    <a:cubicBezTo>
                      <a:pt x="125" y="84"/>
                      <a:pt x="125" y="42"/>
                      <a:pt x="83" y="42"/>
                    </a:cubicBezTo>
                    <a:cubicBezTo>
                      <a:pt x="42" y="42"/>
                      <a:pt x="42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6" name="Google Shape;9376;p7"/>
              <p:cNvSpPr/>
              <p:nvPr/>
            </p:nvSpPr>
            <p:spPr>
              <a:xfrm>
                <a:off x="4593425" y="47589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24" y="525"/>
                      <a:pt x="49" y="528"/>
                      <a:pt x="74" y="528"/>
                    </a:cubicBezTo>
                    <a:cubicBezTo>
                      <a:pt x="191" y="528"/>
                      <a:pt x="317" y="454"/>
                      <a:pt x="393" y="352"/>
                    </a:cubicBezTo>
                    <a:cubicBezTo>
                      <a:pt x="435" y="218"/>
                      <a:pt x="393" y="9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7" name="Google Shape;9377;p7"/>
              <p:cNvSpPr/>
              <p:nvPr/>
            </p:nvSpPr>
            <p:spPr>
              <a:xfrm>
                <a:off x="4744125" y="4751450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0" y="1"/>
                    </a:moveTo>
                    <a:lnTo>
                      <a:pt x="0" y="83"/>
                    </a:lnTo>
                    <a:cubicBezTo>
                      <a:pt x="0" y="218"/>
                      <a:pt x="52" y="300"/>
                      <a:pt x="176" y="342"/>
                    </a:cubicBezTo>
                    <a:lnTo>
                      <a:pt x="259" y="8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8" name="Google Shape;9378;p7"/>
              <p:cNvSpPr/>
              <p:nvPr/>
            </p:nvSpPr>
            <p:spPr>
              <a:xfrm>
                <a:off x="4679500" y="4724575"/>
                <a:ext cx="14250" cy="9225"/>
              </a:xfrm>
              <a:custGeom>
                <a:rect b="b" l="l" r="r" t="t"/>
                <a:pathLst>
                  <a:path extrusionOk="0" h="369" w="570">
                    <a:moveTo>
                      <a:pt x="52" y="0"/>
                    </a:moveTo>
                    <a:cubicBezTo>
                      <a:pt x="52" y="42"/>
                      <a:pt x="0" y="83"/>
                      <a:pt x="0" y="124"/>
                    </a:cubicBezTo>
                    <a:cubicBezTo>
                      <a:pt x="0" y="217"/>
                      <a:pt x="94" y="300"/>
                      <a:pt x="176" y="342"/>
                    </a:cubicBezTo>
                    <a:cubicBezTo>
                      <a:pt x="232" y="359"/>
                      <a:pt x="286" y="369"/>
                      <a:pt x="333" y="369"/>
                    </a:cubicBezTo>
                    <a:cubicBezTo>
                      <a:pt x="399" y="369"/>
                      <a:pt x="452" y="349"/>
                      <a:pt x="476" y="300"/>
                    </a:cubicBezTo>
                    <a:cubicBezTo>
                      <a:pt x="517" y="259"/>
                      <a:pt x="517" y="259"/>
                      <a:pt x="569" y="21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9" name="Google Shape;9379;p7"/>
              <p:cNvSpPr/>
              <p:nvPr/>
            </p:nvSpPr>
            <p:spPr>
              <a:xfrm>
                <a:off x="4620300" y="4700800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259"/>
                    </a:lnTo>
                    <a:cubicBezTo>
                      <a:pt x="218" y="259"/>
                      <a:pt x="259" y="217"/>
                      <a:pt x="301" y="217"/>
                    </a:cubicBezTo>
                    <a:cubicBezTo>
                      <a:pt x="301" y="176"/>
                      <a:pt x="352" y="135"/>
                      <a:pt x="352" y="9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0" name="Google Shape;9380;p7"/>
              <p:cNvSpPr/>
              <p:nvPr/>
            </p:nvSpPr>
            <p:spPr>
              <a:xfrm>
                <a:off x="4933850" y="3923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66" y="0"/>
                    </a:moveTo>
                    <a:cubicBezTo>
                      <a:pt x="124" y="42"/>
                      <a:pt x="41" y="83"/>
                      <a:pt x="0" y="124"/>
                    </a:cubicBezTo>
                    <a:lnTo>
                      <a:pt x="0" y="17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0"/>
                      <a:pt x="259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1" name="Google Shape;9381;p7"/>
              <p:cNvSpPr/>
              <p:nvPr/>
            </p:nvSpPr>
            <p:spPr>
              <a:xfrm>
                <a:off x="4869225" y="3897050"/>
                <a:ext cx="13975" cy="10000"/>
              </a:xfrm>
              <a:custGeom>
                <a:rect b="b" l="l" r="r" t="t"/>
                <a:pathLst>
                  <a:path extrusionOk="0" h="400" w="559">
                    <a:moveTo>
                      <a:pt x="276" y="0"/>
                    </a:moveTo>
                    <a:cubicBezTo>
                      <a:pt x="174" y="0"/>
                      <a:pt x="72" y="39"/>
                      <a:pt x="42" y="99"/>
                    </a:cubicBezTo>
                    <a:cubicBezTo>
                      <a:pt x="42" y="141"/>
                      <a:pt x="0" y="141"/>
                      <a:pt x="0" y="192"/>
                    </a:cubicBezTo>
                    <a:lnTo>
                      <a:pt x="517" y="399"/>
                    </a:lnTo>
                    <a:lnTo>
                      <a:pt x="517" y="316"/>
                    </a:lnTo>
                    <a:cubicBezTo>
                      <a:pt x="559" y="192"/>
                      <a:pt x="476" y="58"/>
                      <a:pt x="383" y="17"/>
                    </a:cubicBezTo>
                    <a:cubicBezTo>
                      <a:pt x="350" y="5"/>
                      <a:pt x="313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2" name="Google Shape;9382;p7"/>
              <p:cNvSpPr/>
              <p:nvPr/>
            </p:nvSpPr>
            <p:spPr>
              <a:xfrm>
                <a:off x="4959675" y="3859725"/>
                <a:ext cx="9600" cy="12925"/>
              </a:xfrm>
              <a:custGeom>
                <a:rect b="b" l="l" r="r" t="t"/>
                <a:pathLst>
                  <a:path extrusionOk="0" h="517" w="384">
                    <a:moveTo>
                      <a:pt x="166" y="0"/>
                    </a:moveTo>
                    <a:cubicBezTo>
                      <a:pt x="125" y="0"/>
                      <a:pt x="125" y="0"/>
                      <a:pt x="125" y="41"/>
                    </a:cubicBezTo>
                    <a:cubicBezTo>
                      <a:pt x="84" y="41"/>
                      <a:pt x="42" y="83"/>
                      <a:pt x="1" y="176"/>
                    </a:cubicBezTo>
                    <a:lnTo>
                      <a:pt x="1" y="300"/>
                    </a:lnTo>
                    <a:cubicBezTo>
                      <a:pt x="1" y="393"/>
                      <a:pt x="84" y="476"/>
                      <a:pt x="166" y="517"/>
                    </a:cubicBezTo>
                    <a:lnTo>
                      <a:pt x="3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3" name="Google Shape;9383;p7"/>
              <p:cNvSpPr/>
              <p:nvPr/>
            </p:nvSpPr>
            <p:spPr>
              <a:xfrm>
                <a:off x="4894025" y="38325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6" y="0"/>
                    </a:moveTo>
                    <a:cubicBezTo>
                      <a:pt x="243" y="0"/>
                      <a:pt x="118" y="76"/>
                      <a:pt x="84" y="187"/>
                    </a:cubicBezTo>
                    <a:cubicBezTo>
                      <a:pt x="1" y="311"/>
                      <a:pt x="84" y="486"/>
                      <a:pt x="208" y="528"/>
                    </a:cubicBezTo>
                    <a:cubicBezTo>
                      <a:pt x="245" y="551"/>
                      <a:pt x="285" y="561"/>
                      <a:pt x="326" y="561"/>
                    </a:cubicBezTo>
                    <a:cubicBezTo>
                      <a:pt x="432" y="561"/>
                      <a:pt x="541" y="491"/>
                      <a:pt x="601" y="393"/>
                    </a:cubicBezTo>
                    <a:cubicBezTo>
                      <a:pt x="642" y="269"/>
                      <a:pt x="559" y="93"/>
                      <a:pt x="425" y="11"/>
                    </a:cubicBezTo>
                    <a:cubicBezTo>
                      <a:pt x="403" y="4"/>
                      <a:pt x="380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4" name="Google Shape;9384;p7"/>
              <p:cNvSpPr/>
              <p:nvPr/>
            </p:nvSpPr>
            <p:spPr>
              <a:xfrm>
                <a:off x="4848800" y="385185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9" y="547"/>
                      <a:pt x="537" y="491"/>
                      <a:pt x="600" y="356"/>
                    </a:cubicBezTo>
                    <a:cubicBezTo>
                      <a:pt x="642" y="232"/>
                      <a:pt x="559" y="57"/>
                      <a:pt x="424" y="15"/>
                    </a:cubicBezTo>
                    <a:cubicBezTo>
                      <a:pt x="396" y="6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5" name="Google Shape;9385;p7"/>
              <p:cNvSpPr/>
              <p:nvPr/>
            </p:nvSpPr>
            <p:spPr>
              <a:xfrm>
                <a:off x="4913425" y="3878275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95" y="0"/>
                    </a:moveTo>
                    <a:cubicBezTo>
                      <a:pt x="188" y="0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07" y="509"/>
                    </a:cubicBezTo>
                    <a:cubicBezTo>
                      <a:pt x="244" y="532"/>
                      <a:pt x="285" y="542"/>
                      <a:pt x="324" y="542"/>
                    </a:cubicBezTo>
                    <a:cubicBezTo>
                      <a:pt x="428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6" name="Google Shape;9386;p7"/>
              <p:cNvSpPr/>
              <p:nvPr/>
            </p:nvSpPr>
            <p:spPr>
              <a:xfrm>
                <a:off x="4811075" y="3871600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00" y="300"/>
                      <a:pt x="300" y="259"/>
                      <a:pt x="300" y="21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7" name="Google Shape;9387;p7"/>
              <p:cNvSpPr/>
              <p:nvPr/>
            </p:nvSpPr>
            <p:spPr>
              <a:xfrm>
                <a:off x="4835875" y="3810075"/>
                <a:ext cx="9600" cy="10275"/>
              </a:xfrm>
              <a:custGeom>
                <a:rect b="b" l="l" r="r" t="t"/>
                <a:pathLst>
                  <a:path extrusionOk="0" h="411" w="384">
                    <a:moveTo>
                      <a:pt x="125" y="1"/>
                    </a:moveTo>
                    <a:lnTo>
                      <a:pt x="1" y="394"/>
                    </a:lnTo>
                    <a:lnTo>
                      <a:pt x="42" y="394"/>
                    </a:lnTo>
                    <a:cubicBezTo>
                      <a:pt x="64" y="405"/>
                      <a:pt x="86" y="410"/>
                      <a:pt x="109" y="410"/>
                    </a:cubicBezTo>
                    <a:cubicBezTo>
                      <a:pt x="170" y="410"/>
                      <a:pt x="232" y="372"/>
                      <a:pt x="300" y="311"/>
                    </a:cubicBezTo>
                    <a:cubicBezTo>
                      <a:pt x="342" y="259"/>
                      <a:pt x="342" y="259"/>
                      <a:pt x="342" y="218"/>
                    </a:cubicBezTo>
                    <a:cubicBezTo>
                      <a:pt x="383" y="177"/>
                      <a:pt x="383" y="94"/>
                      <a:pt x="342" y="53"/>
                    </a:cubicBezTo>
                    <a:cubicBezTo>
                      <a:pt x="259" y="1"/>
                      <a:pt x="207" y="1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8" name="Google Shape;9388;p7"/>
              <p:cNvSpPr/>
              <p:nvPr/>
            </p:nvSpPr>
            <p:spPr>
              <a:xfrm>
                <a:off x="4881100" y="405150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59" y="1"/>
                    </a:moveTo>
                    <a:cubicBezTo>
                      <a:pt x="208" y="1"/>
                      <a:pt x="208" y="1"/>
                      <a:pt x="166" y="42"/>
                    </a:cubicBezTo>
                    <a:cubicBezTo>
                      <a:pt x="125" y="42"/>
                      <a:pt x="84" y="42"/>
                      <a:pt x="42" y="83"/>
                    </a:cubicBezTo>
                    <a:lnTo>
                      <a:pt x="1" y="125"/>
                    </a:lnTo>
                    <a:lnTo>
                      <a:pt x="1" y="166"/>
                    </a:lnTo>
                    <a:lnTo>
                      <a:pt x="259" y="300"/>
                    </a:lnTo>
                    <a:lnTo>
                      <a:pt x="342" y="42"/>
                    </a:lnTo>
                    <a:cubicBezTo>
                      <a:pt x="342" y="42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9" name="Google Shape;9389;p7"/>
              <p:cNvSpPr/>
              <p:nvPr/>
            </p:nvSpPr>
            <p:spPr>
              <a:xfrm>
                <a:off x="4816500" y="40256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4" y="1"/>
                      <a:pt x="124" y="42"/>
                      <a:pt x="83" y="42"/>
                    </a:cubicBezTo>
                    <a:cubicBezTo>
                      <a:pt x="83" y="42"/>
                      <a:pt x="42" y="83"/>
                      <a:pt x="42" y="125"/>
                    </a:cubicBezTo>
                    <a:cubicBezTo>
                      <a:pt x="0" y="125"/>
                      <a:pt x="0" y="125"/>
                      <a:pt x="0" y="166"/>
                    </a:cubicBezTo>
                    <a:lnTo>
                      <a:pt x="517" y="383"/>
                    </a:lnTo>
                    <a:cubicBezTo>
                      <a:pt x="558" y="259"/>
                      <a:pt x="517" y="125"/>
                      <a:pt x="424" y="42"/>
                    </a:cubicBezTo>
                    <a:cubicBezTo>
                      <a:pt x="383" y="42"/>
                      <a:pt x="383" y="1"/>
                      <a:pt x="34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0" name="Google Shape;9390;p7"/>
              <p:cNvSpPr/>
              <p:nvPr/>
            </p:nvSpPr>
            <p:spPr>
              <a:xfrm>
                <a:off x="4905675" y="39875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20" y="0"/>
                    </a:moveTo>
                    <a:cubicBezTo>
                      <a:pt x="203" y="0"/>
                      <a:pt x="115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lnTo>
                      <a:pt x="434" y="15"/>
                    </a:lnTo>
                    <a:cubicBezTo>
                      <a:pt x="393" y="6"/>
                      <a:pt x="35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1" name="Google Shape;9391;p7"/>
              <p:cNvSpPr/>
              <p:nvPr/>
            </p:nvSpPr>
            <p:spPr>
              <a:xfrm>
                <a:off x="4841050" y="39612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3" y="1"/>
                      <a:pt x="123" y="69"/>
                      <a:pt x="93" y="158"/>
                    </a:cubicBezTo>
                    <a:cubicBezTo>
                      <a:pt x="0" y="293"/>
                      <a:pt x="93" y="469"/>
                      <a:pt x="218" y="551"/>
                    </a:cubicBezTo>
                    <a:cubicBezTo>
                      <a:pt x="241" y="558"/>
                      <a:pt x="266" y="562"/>
                      <a:pt x="291" y="562"/>
                    </a:cubicBezTo>
                    <a:cubicBezTo>
                      <a:pt x="408" y="562"/>
                      <a:pt x="534" y="486"/>
                      <a:pt x="610" y="375"/>
                    </a:cubicBezTo>
                    <a:cubicBezTo>
                      <a:pt x="652" y="251"/>
                      <a:pt x="569" y="76"/>
                      <a:pt x="435" y="34"/>
                    </a:cubicBezTo>
                    <a:cubicBezTo>
                      <a:pt x="400" y="11"/>
                      <a:pt x="361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2" name="Google Shape;9392;p7"/>
              <p:cNvSpPr/>
              <p:nvPr/>
            </p:nvSpPr>
            <p:spPr>
              <a:xfrm>
                <a:off x="4795825" y="39800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4" y="555"/>
                      <a:pt x="294" y="565"/>
                      <a:pt x="333" y="565"/>
                    </a:cubicBezTo>
                    <a:cubicBezTo>
                      <a:pt x="434" y="565"/>
                      <a:pt x="531" y="495"/>
                      <a:pt x="569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6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3" name="Google Shape;9393;p7"/>
              <p:cNvSpPr/>
              <p:nvPr/>
            </p:nvSpPr>
            <p:spPr>
              <a:xfrm>
                <a:off x="4860425" y="40064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93" y="0"/>
                    </a:moveTo>
                    <a:cubicBezTo>
                      <a:pt x="177" y="0"/>
                      <a:pt x="82" y="68"/>
                      <a:pt x="53" y="158"/>
                    </a:cubicBezTo>
                    <a:cubicBezTo>
                      <a:pt x="1" y="333"/>
                      <a:pt x="53" y="468"/>
                      <a:pt x="218" y="551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6"/>
                      <a:pt x="569" y="37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38" y="0"/>
                      <a:pt x="2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4" name="Google Shape;9394;p7"/>
              <p:cNvSpPr/>
              <p:nvPr/>
            </p:nvSpPr>
            <p:spPr>
              <a:xfrm>
                <a:off x="4822950" y="39160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1" y="1"/>
                    </a:moveTo>
                    <a:cubicBezTo>
                      <a:pt x="171" y="1"/>
                      <a:pt x="72" y="69"/>
                      <a:pt x="42" y="158"/>
                    </a:cubicBezTo>
                    <a:cubicBezTo>
                      <a:pt x="1" y="292"/>
                      <a:pt x="42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5" name="Google Shape;9395;p7"/>
              <p:cNvSpPr/>
              <p:nvPr/>
            </p:nvSpPr>
            <p:spPr>
              <a:xfrm>
                <a:off x="4886275" y="39423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0"/>
                    </a:moveTo>
                    <a:cubicBezTo>
                      <a:pt x="236" y="0"/>
                      <a:pt x="125" y="56"/>
                      <a:pt x="94" y="191"/>
                    </a:cubicBezTo>
                    <a:cubicBezTo>
                      <a:pt x="1" y="315"/>
                      <a:pt x="94" y="490"/>
                      <a:pt x="218" y="532"/>
                    </a:cubicBezTo>
                    <a:cubicBezTo>
                      <a:pt x="251" y="542"/>
                      <a:pt x="286" y="547"/>
                      <a:pt x="321" y="547"/>
                    </a:cubicBezTo>
                    <a:cubicBezTo>
                      <a:pt x="429" y="547"/>
                      <a:pt x="541" y="499"/>
                      <a:pt x="611" y="397"/>
                    </a:cubicBezTo>
                    <a:cubicBezTo>
                      <a:pt x="652" y="232"/>
                      <a:pt x="569" y="98"/>
                      <a:pt x="435" y="15"/>
                    </a:cubicBezTo>
                    <a:cubicBezTo>
                      <a:pt x="406" y="5"/>
                      <a:pt x="374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6" name="Google Shape;9396;p7"/>
              <p:cNvSpPr/>
              <p:nvPr/>
            </p:nvSpPr>
            <p:spPr>
              <a:xfrm>
                <a:off x="4758325" y="3999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301" y="342"/>
                      <a:pt x="301" y="301"/>
                      <a:pt x="301" y="301"/>
                    </a:cubicBezTo>
                    <a:lnTo>
                      <a:pt x="301" y="259"/>
                    </a:lnTo>
                    <a:cubicBezTo>
                      <a:pt x="301" y="12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7" name="Google Shape;9397;p7"/>
              <p:cNvSpPr/>
              <p:nvPr/>
            </p:nvSpPr>
            <p:spPr>
              <a:xfrm>
                <a:off x="4781850" y="393520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4" y="527"/>
                      <a:pt x="87" y="532"/>
                      <a:pt x="129" y="532"/>
                    </a:cubicBezTo>
                    <a:cubicBezTo>
                      <a:pt x="255" y="532"/>
                      <a:pt x="362" y="484"/>
                      <a:pt x="394" y="383"/>
                    </a:cubicBezTo>
                    <a:cubicBezTo>
                      <a:pt x="435" y="217"/>
                      <a:pt x="394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8" name="Google Shape;9398;p7"/>
              <p:cNvSpPr/>
              <p:nvPr/>
            </p:nvSpPr>
            <p:spPr>
              <a:xfrm>
                <a:off x="4932800" y="392770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42" y="0"/>
                    </a:moveTo>
                    <a:cubicBezTo>
                      <a:pt x="1" y="42"/>
                      <a:pt x="1" y="124"/>
                      <a:pt x="1" y="166"/>
                    </a:cubicBezTo>
                    <a:cubicBezTo>
                      <a:pt x="42" y="259"/>
                      <a:pt x="83" y="341"/>
                      <a:pt x="166" y="383"/>
                    </a:cubicBezTo>
                    <a:lnTo>
                      <a:pt x="301" y="124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9" name="Google Shape;9399;p7"/>
              <p:cNvSpPr/>
              <p:nvPr/>
            </p:nvSpPr>
            <p:spPr>
              <a:xfrm>
                <a:off x="4869225" y="3901850"/>
                <a:ext cx="12950" cy="8975"/>
              </a:xfrm>
              <a:custGeom>
                <a:rect b="b" l="l" r="r" t="t"/>
                <a:pathLst>
                  <a:path extrusionOk="0" h="359" w="518">
                    <a:moveTo>
                      <a:pt x="0" y="0"/>
                    </a:moveTo>
                    <a:lnTo>
                      <a:pt x="0" y="83"/>
                    </a:lnTo>
                    <a:lnTo>
                      <a:pt x="0" y="207"/>
                    </a:lnTo>
                    <a:cubicBezTo>
                      <a:pt x="0" y="207"/>
                      <a:pt x="42" y="207"/>
                      <a:pt x="42" y="259"/>
                    </a:cubicBezTo>
                    <a:cubicBezTo>
                      <a:pt x="42" y="300"/>
                      <a:pt x="83" y="341"/>
                      <a:pt x="166" y="341"/>
                    </a:cubicBezTo>
                    <a:cubicBezTo>
                      <a:pt x="193" y="354"/>
                      <a:pt x="223" y="359"/>
                      <a:pt x="254" y="359"/>
                    </a:cubicBezTo>
                    <a:cubicBezTo>
                      <a:pt x="329" y="359"/>
                      <a:pt x="410" y="329"/>
                      <a:pt x="476" y="300"/>
                    </a:cubicBezTo>
                    <a:cubicBezTo>
                      <a:pt x="476" y="259"/>
                      <a:pt x="517" y="207"/>
                      <a:pt x="517" y="2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0" name="Google Shape;9400;p7"/>
              <p:cNvSpPr/>
              <p:nvPr/>
            </p:nvSpPr>
            <p:spPr>
              <a:xfrm>
                <a:off x="4808750" y="38780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17"/>
                    </a:lnTo>
                    <a:cubicBezTo>
                      <a:pt x="0" y="259"/>
                      <a:pt x="52" y="259"/>
                      <a:pt x="52" y="259"/>
                    </a:cubicBezTo>
                    <a:lnTo>
                      <a:pt x="176" y="259"/>
                    </a:lnTo>
                    <a:cubicBezTo>
                      <a:pt x="176" y="259"/>
                      <a:pt x="217" y="259"/>
                      <a:pt x="217" y="217"/>
                    </a:cubicBezTo>
                    <a:cubicBezTo>
                      <a:pt x="258" y="217"/>
                      <a:pt x="310" y="176"/>
                      <a:pt x="352" y="124"/>
                    </a:cubicBezTo>
                    <a:lnTo>
                      <a:pt x="352" y="8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1" name="Google Shape;9401;p7"/>
              <p:cNvSpPr/>
              <p:nvPr/>
            </p:nvSpPr>
            <p:spPr>
              <a:xfrm>
                <a:off x="4828125" y="4180275"/>
                <a:ext cx="8800" cy="6950"/>
              </a:xfrm>
              <a:custGeom>
                <a:rect b="b" l="l" r="r" t="t"/>
                <a:pathLst>
                  <a:path extrusionOk="0" h="278" w="352">
                    <a:moveTo>
                      <a:pt x="233" y="1"/>
                    </a:moveTo>
                    <a:cubicBezTo>
                      <a:pt x="190" y="1"/>
                      <a:pt x="162" y="19"/>
                      <a:pt x="135" y="19"/>
                    </a:cubicBezTo>
                    <a:cubicBezTo>
                      <a:pt x="135" y="19"/>
                      <a:pt x="93" y="19"/>
                      <a:pt x="93" y="60"/>
                    </a:cubicBezTo>
                    <a:cubicBezTo>
                      <a:pt x="52" y="60"/>
                      <a:pt x="0" y="102"/>
                      <a:pt x="0" y="185"/>
                    </a:cubicBezTo>
                    <a:lnTo>
                      <a:pt x="259" y="278"/>
                    </a:lnTo>
                    <a:lnTo>
                      <a:pt x="352" y="19"/>
                    </a:lnTo>
                    <a:lnTo>
                      <a:pt x="311" y="19"/>
                    </a:lnTo>
                    <a:cubicBezTo>
                      <a:pt x="280" y="5"/>
                      <a:pt x="254" y="1"/>
                      <a:pt x="2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2" name="Google Shape;9402;p7"/>
              <p:cNvSpPr/>
              <p:nvPr/>
            </p:nvSpPr>
            <p:spPr>
              <a:xfrm>
                <a:off x="4763500" y="4153850"/>
                <a:ext cx="14250" cy="9600"/>
              </a:xfrm>
              <a:custGeom>
                <a:rect b="b" l="l" r="r" t="t"/>
                <a:pathLst>
                  <a:path extrusionOk="0" h="384" w="570">
                    <a:moveTo>
                      <a:pt x="259" y="1"/>
                    </a:moveTo>
                    <a:cubicBezTo>
                      <a:pt x="218" y="1"/>
                      <a:pt x="176" y="1"/>
                      <a:pt x="135" y="42"/>
                    </a:cubicBezTo>
                    <a:lnTo>
                      <a:pt x="94" y="42"/>
                    </a:lnTo>
                    <a:cubicBezTo>
                      <a:pt x="94" y="84"/>
                      <a:pt x="52" y="84"/>
                      <a:pt x="52" y="125"/>
                    </a:cubicBezTo>
                    <a:cubicBezTo>
                      <a:pt x="1" y="125"/>
                      <a:pt x="1" y="166"/>
                      <a:pt x="1" y="166"/>
                    </a:cubicBezTo>
                    <a:lnTo>
                      <a:pt x="518" y="383"/>
                    </a:lnTo>
                    <a:lnTo>
                      <a:pt x="518" y="342"/>
                    </a:lnTo>
                    <a:cubicBezTo>
                      <a:pt x="569" y="208"/>
                      <a:pt x="518" y="125"/>
                      <a:pt x="435" y="42"/>
                    </a:cubicBezTo>
                    <a:lnTo>
                      <a:pt x="352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3" name="Google Shape;9403;p7"/>
              <p:cNvSpPr/>
              <p:nvPr/>
            </p:nvSpPr>
            <p:spPr>
              <a:xfrm>
                <a:off x="4852925" y="4116125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01" y="0"/>
                    </a:moveTo>
                    <a:cubicBezTo>
                      <a:pt x="218" y="0"/>
                      <a:pt x="94" y="83"/>
                      <a:pt x="42" y="166"/>
                    </a:cubicBezTo>
                    <a:cubicBezTo>
                      <a:pt x="1" y="259"/>
                      <a:pt x="42" y="342"/>
                      <a:pt x="94" y="424"/>
                    </a:cubicBezTo>
                    <a:cubicBezTo>
                      <a:pt x="94" y="476"/>
                      <a:pt x="135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4" name="Google Shape;9404;p7"/>
              <p:cNvSpPr/>
              <p:nvPr/>
            </p:nvSpPr>
            <p:spPr>
              <a:xfrm>
                <a:off x="4788325" y="4089875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0" y="1"/>
                    </a:moveTo>
                    <a:cubicBezTo>
                      <a:pt x="225" y="1"/>
                      <a:pt x="124" y="47"/>
                      <a:pt x="93" y="140"/>
                    </a:cubicBezTo>
                    <a:cubicBezTo>
                      <a:pt x="0" y="316"/>
                      <a:pt x="93" y="44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8"/>
                    </a:cubicBezTo>
                    <a:cubicBezTo>
                      <a:pt x="652" y="234"/>
                      <a:pt x="559" y="58"/>
                      <a:pt x="434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5" name="Google Shape;9405;p7"/>
              <p:cNvSpPr/>
              <p:nvPr/>
            </p:nvSpPr>
            <p:spPr>
              <a:xfrm>
                <a:off x="4743075" y="41082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4" y="1"/>
                    </a:moveTo>
                    <a:cubicBezTo>
                      <a:pt x="239" y="1"/>
                      <a:pt x="117" y="81"/>
                      <a:pt x="42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6"/>
                      <a:pt x="333" y="566"/>
                    </a:cubicBezTo>
                    <a:cubicBezTo>
                      <a:pt x="434" y="566"/>
                      <a:pt x="529" y="495"/>
                      <a:pt x="559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6"/>
                      <a:pt x="382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6" name="Google Shape;9406;p7"/>
              <p:cNvSpPr/>
              <p:nvPr/>
            </p:nvSpPr>
            <p:spPr>
              <a:xfrm>
                <a:off x="4807700" y="413512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5" y="1"/>
                    </a:moveTo>
                    <a:cubicBezTo>
                      <a:pt x="187" y="1"/>
                      <a:pt x="81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11" y="233"/>
                      <a:pt x="559" y="57"/>
                      <a:pt x="394" y="16"/>
                    </a:cubicBezTo>
                    <a:cubicBezTo>
                      <a:pt x="362" y="6"/>
                      <a:pt x="328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7" name="Google Shape;9407;p7"/>
              <p:cNvSpPr/>
              <p:nvPr/>
            </p:nvSpPr>
            <p:spPr>
              <a:xfrm>
                <a:off x="4769975" y="404410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75" y="0"/>
                    </a:moveTo>
                    <a:cubicBezTo>
                      <a:pt x="175" y="0"/>
                      <a:pt x="81" y="73"/>
                      <a:pt x="52" y="162"/>
                    </a:cubicBezTo>
                    <a:cubicBezTo>
                      <a:pt x="0" y="338"/>
                      <a:pt x="52" y="462"/>
                      <a:pt x="176" y="555"/>
                    </a:cubicBezTo>
                    <a:cubicBezTo>
                      <a:pt x="217" y="565"/>
                      <a:pt x="257" y="570"/>
                      <a:pt x="296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393" y="38"/>
                    </a:cubicBezTo>
                    <a:cubicBezTo>
                      <a:pt x="355" y="12"/>
                      <a:pt x="314" y="0"/>
                      <a:pt x="27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8" name="Google Shape;9408;p7"/>
              <p:cNvSpPr/>
              <p:nvPr/>
            </p:nvSpPr>
            <p:spPr>
              <a:xfrm>
                <a:off x="4833550" y="40706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55" y="551"/>
                      <a:pt x="294" y="561"/>
                      <a:pt x="334" y="561"/>
                    </a:cubicBezTo>
                    <a:cubicBezTo>
                      <a:pt x="438" y="561"/>
                      <a:pt x="543" y="491"/>
                      <a:pt x="611" y="394"/>
                    </a:cubicBezTo>
                    <a:cubicBezTo>
                      <a:pt x="652" y="269"/>
                      <a:pt x="559" y="94"/>
                      <a:pt x="435" y="11"/>
                    </a:cubicBezTo>
                    <a:cubicBezTo>
                      <a:pt x="411" y="4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9" name="Google Shape;9409;p7"/>
              <p:cNvSpPr/>
              <p:nvPr/>
            </p:nvSpPr>
            <p:spPr>
              <a:xfrm>
                <a:off x="4705350" y="4128000"/>
                <a:ext cx="7775" cy="8575"/>
              </a:xfrm>
              <a:custGeom>
                <a:rect b="b" l="l" r="r" t="t"/>
                <a:pathLst>
                  <a:path extrusionOk="0" h="343" w="31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11" y="342"/>
                      <a:pt x="311" y="301"/>
                      <a:pt x="311" y="259"/>
                    </a:cubicBezTo>
                    <a:cubicBezTo>
                      <a:pt x="311" y="166"/>
                      <a:pt x="259" y="84"/>
                      <a:pt x="176" y="42"/>
                    </a:cubicBezTo>
                    <a:cubicBezTo>
                      <a:pt x="176" y="1"/>
                      <a:pt x="135" y="1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0" name="Google Shape;9410;p7"/>
              <p:cNvSpPr/>
              <p:nvPr/>
            </p:nvSpPr>
            <p:spPr>
              <a:xfrm>
                <a:off x="4729125" y="406340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9" y="540"/>
                      <a:pt x="94" y="550"/>
                      <a:pt x="135" y="550"/>
                    </a:cubicBezTo>
                    <a:cubicBezTo>
                      <a:pt x="243" y="550"/>
                      <a:pt x="326" y="480"/>
                      <a:pt x="393" y="383"/>
                    </a:cubicBezTo>
                    <a:cubicBezTo>
                      <a:pt x="435" y="259"/>
                      <a:pt x="393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1" name="Google Shape;9411;p7"/>
              <p:cNvSpPr/>
              <p:nvPr/>
            </p:nvSpPr>
            <p:spPr>
              <a:xfrm>
                <a:off x="4879825" y="4055650"/>
                <a:ext cx="7775" cy="9825"/>
              </a:xfrm>
              <a:custGeom>
                <a:rect b="b" l="l" r="r" t="t"/>
                <a:pathLst>
                  <a:path extrusionOk="0" h="393" w="311">
                    <a:moveTo>
                      <a:pt x="52" y="0"/>
                    </a:moveTo>
                    <a:cubicBezTo>
                      <a:pt x="0" y="52"/>
                      <a:pt x="0" y="93"/>
                      <a:pt x="0" y="134"/>
                    </a:cubicBezTo>
                    <a:cubicBezTo>
                      <a:pt x="0" y="217"/>
                      <a:pt x="93" y="352"/>
                      <a:pt x="176" y="393"/>
                    </a:cubicBezTo>
                    <a:lnTo>
                      <a:pt x="310" y="13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2" name="Google Shape;9412;p7"/>
              <p:cNvSpPr/>
              <p:nvPr/>
            </p:nvSpPr>
            <p:spPr>
              <a:xfrm>
                <a:off x="4816500" y="4029800"/>
                <a:ext cx="12950" cy="9475"/>
              </a:xfrm>
              <a:custGeom>
                <a:rect b="b" l="l" r="r" t="t"/>
                <a:pathLst>
                  <a:path extrusionOk="0" h="379" w="518">
                    <a:moveTo>
                      <a:pt x="0" y="0"/>
                    </a:moveTo>
                    <a:lnTo>
                      <a:pt x="0" y="93"/>
                    </a:lnTo>
                    <a:cubicBezTo>
                      <a:pt x="0" y="217"/>
                      <a:pt x="42" y="310"/>
                      <a:pt x="166" y="352"/>
                    </a:cubicBezTo>
                    <a:cubicBezTo>
                      <a:pt x="204" y="369"/>
                      <a:pt x="248" y="379"/>
                      <a:pt x="292" y="379"/>
                    </a:cubicBezTo>
                    <a:cubicBezTo>
                      <a:pt x="354" y="379"/>
                      <a:pt x="417" y="359"/>
                      <a:pt x="465" y="310"/>
                    </a:cubicBezTo>
                    <a:cubicBezTo>
                      <a:pt x="465" y="259"/>
                      <a:pt x="517" y="259"/>
                      <a:pt x="517" y="2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3" name="Google Shape;9413;p7"/>
              <p:cNvSpPr/>
              <p:nvPr/>
            </p:nvSpPr>
            <p:spPr>
              <a:xfrm>
                <a:off x="4756000" y="40062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177" y="259"/>
                    </a:lnTo>
                    <a:cubicBezTo>
                      <a:pt x="218" y="259"/>
                      <a:pt x="301" y="217"/>
                      <a:pt x="352" y="124"/>
                    </a:cubicBezTo>
                    <a:lnTo>
                      <a:pt x="352" y="8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4" name="Google Shape;9414;p7"/>
              <p:cNvSpPr/>
              <p:nvPr/>
            </p:nvSpPr>
            <p:spPr>
              <a:xfrm>
                <a:off x="4774350" y="430895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218" y="0"/>
                    </a:moveTo>
                    <a:cubicBezTo>
                      <a:pt x="177" y="0"/>
                      <a:pt x="135" y="42"/>
                      <a:pt x="84" y="83"/>
                    </a:cubicBezTo>
                    <a:cubicBezTo>
                      <a:pt x="42" y="83"/>
                      <a:pt x="42" y="124"/>
                      <a:pt x="1" y="166"/>
                    </a:cubicBezTo>
                    <a:lnTo>
                      <a:pt x="259" y="25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5" name="Google Shape;9415;p7"/>
              <p:cNvSpPr/>
              <p:nvPr/>
            </p:nvSpPr>
            <p:spPr>
              <a:xfrm>
                <a:off x="4710775" y="4282125"/>
                <a:ext cx="13975" cy="9525"/>
              </a:xfrm>
              <a:custGeom>
                <a:rect b="b" l="l" r="r" t="t"/>
                <a:pathLst>
                  <a:path extrusionOk="0" h="381" w="559">
                    <a:moveTo>
                      <a:pt x="255" y="1"/>
                    </a:moveTo>
                    <a:cubicBezTo>
                      <a:pt x="218" y="1"/>
                      <a:pt x="176" y="13"/>
                      <a:pt x="135" y="39"/>
                    </a:cubicBezTo>
                    <a:lnTo>
                      <a:pt x="94" y="39"/>
                    </a:lnTo>
                    <a:cubicBezTo>
                      <a:pt x="94" y="81"/>
                      <a:pt x="42" y="81"/>
                      <a:pt x="1" y="122"/>
                    </a:cubicBezTo>
                    <a:lnTo>
                      <a:pt x="1" y="163"/>
                    </a:lnTo>
                    <a:lnTo>
                      <a:pt x="517" y="381"/>
                    </a:lnTo>
                    <a:lnTo>
                      <a:pt x="517" y="339"/>
                    </a:lnTo>
                    <a:cubicBezTo>
                      <a:pt x="559" y="205"/>
                      <a:pt x="476" y="81"/>
                      <a:pt x="352" y="39"/>
                    </a:cubicBezTo>
                    <a:cubicBezTo>
                      <a:pt x="326" y="13"/>
                      <a:pt x="293" y="1"/>
                      <a:pt x="2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6" name="Google Shape;9416;p7"/>
              <p:cNvSpPr/>
              <p:nvPr/>
            </p:nvSpPr>
            <p:spPr>
              <a:xfrm>
                <a:off x="4800200" y="42443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1" y="0"/>
                    </a:moveTo>
                    <a:cubicBezTo>
                      <a:pt x="177" y="0"/>
                      <a:pt x="84" y="83"/>
                      <a:pt x="42" y="166"/>
                    </a:cubicBezTo>
                    <a:cubicBezTo>
                      <a:pt x="42" y="207"/>
                      <a:pt x="1" y="300"/>
                      <a:pt x="42" y="342"/>
                    </a:cubicBezTo>
                    <a:cubicBezTo>
                      <a:pt x="42" y="424"/>
                      <a:pt x="84" y="517"/>
                      <a:pt x="218" y="559"/>
                    </a:cubicBezTo>
                    <a:lnTo>
                      <a:pt x="394" y="42"/>
                    </a:lnTo>
                    <a:cubicBezTo>
                      <a:pt x="394" y="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7" name="Google Shape;9417;p7"/>
              <p:cNvSpPr/>
              <p:nvPr/>
            </p:nvSpPr>
            <p:spPr>
              <a:xfrm>
                <a:off x="4735600" y="4218000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1" y="0"/>
                    </a:moveTo>
                    <a:cubicBezTo>
                      <a:pt x="223" y="0"/>
                      <a:pt x="111" y="60"/>
                      <a:pt x="41" y="185"/>
                    </a:cubicBezTo>
                    <a:cubicBezTo>
                      <a:pt x="0" y="319"/>
                      <a:pt x="83" y="485"/>
                      <a:pt x="217" y="537"/>
                    </a:cubicBezTo>
                    <a:cubicBezTo>
                      <a:pt x="248" y="547"/>
                      <a:pt x="281" y="552"/>
                      <a:pt x="315" y="552"/>
                    </a:cubicBezTo>
                    <a:cubicBezTo>
                      <a:pt x="420" y="552"/>
                      <a:pt x="527" y="503"/>
                      <a:pt x="558" y="402"/>
                    </a:cubicBezTo>
                    <a:cubicBezTo>
                      <a:pt x="651" y="226"/>
                      <a:pt x="558" y="102"/>
                      <a:pt x="434" y="20"/>
                    </a:cubicBezTo>
                    <a:cubicBezTo>
                      <a:pt x="401" y="7"/>
                      <a:pt x="366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8" name="Google Shape;9418;p7"/>
              <p:cNvSpPr/>
              <p:nvPr/>
            </p:nvSpPr>
            <p:spPr>
              <a:xfrm>
                <a:off x="4690350" y="4236925"/>
                <a:ext cx="16325" cy="14125"/>
              </a:xfrm>
              <a:custGeom>
                <a:rect b="b" l="l" r="r" t="t"/>
                <a:pathLst>
                  <a:path extrusionOk="0" h="565" w="653">
                    <a:moveTo>
                      <a:pt x="297" y="0"/>
                    </a:moveTo>
                    <a:cubicBezTo>
                      <a:pt x="191" y="0"/>
                      <a:pt x="109" y="73"/>
                      <a:pt x="42" y="162"/>
                    </a:cubicBezTo>
                    <a:cubicBezTo>
                      <a:pt x="1" y="296"/>
                      <a:pt x="83" y="462"/>
                      <a:pt x="218" y="555"/>
                    </a:cubicBezTo>
                    <a:cubicBezTo>
                      <a:pt x="238" y="562"/>
                      <a:pt x="260" y="565"/>
                      <a:pt x="282" y="565"/>
                    </a:cubicBezTo>
                    <a:cubicBezTo>
                      <a:pt x="396" y="565"/>
                      <a:pt x="524" y="483"/>
                      <a:pt x="559" y="379"/>
                    </a:cubicBezTo>
                    <a:cubicBezTo>
                      <a:pt x="652" y="245"/>
                      <a:pt x="559" y="79"/>
                      <a:pt x="435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9" name="Google Shape;9419;p7"/>
              <p:cNvSpPr/>
              <p:nvPr/>
            </p:nvSpPr>
            <p:spPr>
              <a:xfrm>
                <a:off x="4754975" y="42632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89" y="1"/>
                    </a:moveTo>
                    <a:cubicBezTo>
                      <a:pt x="180" y="1"/>
                      <a:pt x="73" y="61"/>
                      <a:pt x="42" y="185"/>
                    </a:cubicBezTo>
                    <a:cubicBezTo>
                      <a:pt x="0" y="320"/>
                      <a:pt x="42" y="485"/>
                      <a:pt x="176" y="537"/>
                    </a:cubicBezTo>
                    <a:cubicBezTo>
                      <a:pt x="222" y="560"/>
                      <a:pt x="268" y="570"/>
                      <a:pt x="313" y="570"/>
                    </a:cubicBezTo>
                    <a:cubicBezTo>
                      <a:pt x="429" y="570"/>
                      <a:pt x="529" y="500"/>
                      <a:pt x="559" y="402"/>
                    </a:cubicBezTo>
                    <a:cubicBezTo>
                      <a:pt x="600" y="227"/>
                      <a:pt x="559" y="103"/>
                      <a:pt x="393" y="20"/>
                    </a:cubicBezTo>
                    <a:cubicBezTo>
                      <a:pt x="360" y="7"/>
                      <a:pt x="324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0" name="Google Shape;9420;p7"/>
              <p:cNvSpPr/>
              <p:nvPr/>
            </p:nvSpPr>
            <p:spPr>
              <a:xfrm>
                <a:off x="4717225" y="4172775"/>
                <a:ext cx="15275" cy="13775"/>
              </a:xfrm>
              <a:custGeom>
                <a:rect b="b" l="l" r="r" t="t"/>
                <a:pathLst>
                  <a:path extrusionOk="0" h="551" w="611">
                    <a:moveTo>
                      <a:pt x="291" y="0"/>
                    </a:moveTo>
                    <a:cubicBezTo>
                      <a:pt x="185" y="0"/>
                      <a:pt x="81" y="60"/>
                      <a:pt x="42" y="185"/>
                    </a:cubicBezTo>
                    <a:cubicBezTo>
                      <a:pt x="1" y="319"/>
                      <a:pt x="42" y="485"/>
                      <a:pt x="177" y="536"/>
                    </a:cubicBezTo>
                    <a:cubicBezTo>
                      <a:pt x="218" y="546"/>
                      <a:pt x="256" y="551"/>
                      <a:pt x="291" y="551"/>
                    </a:cubicBezTo>
                    <a:cubicBezTo>
                      <a:pt x="408" y="551"/>
                      <a:pt x="496" y="495"/>
                      <a:pt x="559" y="360"/>
                    </a:cubicBezTo>
                    <a:cubicBezTo>
                      <a:pt x="611" y="226"/>
                      <a:pt x="559" y="61"/>
                      <a:pt x="394" y="19"/>
                    </a:cubicBezTo>
                    <a:cubicBezTo>
                      <a:pt x="361" y="6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1" name="Google Shape;9421;p7"/>
              <p:cNvSpPr/>
              <p:nvPr/>
            </p:nvSpPr>
            <p:spPr>
              <a:xfrm>
                <a:off x="4780825" y="41991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15" y="1"/>
                    </a:moveTo>
                    <a:cubicBezTo>
                      <a:pt x="212" y="1"/>
                      <a:pt x="108" y="74"/>
                      <a:pt x="42" y="163"/>
                    </a:cubicBezTo>
                    <a:cubicBezTo>
                      <a:pt x="0" y="297"/>
                      <a:pt x="83" y="462"/>
                      <a:pt x="218" y="555"/>
                    </a:cubicBezTo>
                    <a:cubicBezTo>
                      <a:pt x="239" y="563"/>
                      <a:pt x="263" y="566"/>
                      <a:pt x="287" y="566"/>
                    </a:cubicBezTo>
                    <a:cubicBezTo>
                      <a:pt x="399" y="566"/>
                      <a:pt x="525" y="490"/>
                      <a:pt x="559" y="380"/>
                    </a:cubicBezTo>
                    <a:cubicBezTo>
                      <a:pt x="652" y="25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2" name="Google Shape;9422;p7"/>
              <p:cNvSpPr/>
              <p:nvPr/>
            </p:nvSpPr>
            <p:spPr>
              <a:xfrm>
                <a:off x="4652625" y="425595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94"/>
                    </a:lnTo>
                    <a:cubicBezTo>
                      <a:pt x="300" y="352"/>
                      <a:pt x="300" y="311"/>
                      <a:pt x="300" y="259"/>
                    </a:cubicBezTo>
                    <a:cubicBezTo>
                      <a:pt x="300" y="176"/>
                      <a:pt x="217" y="52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3" name="Google Shape;9423;p7"/>
              <p:cNvSpPr/>
              <p:nvPr/>
            </p:nvSpPr>
            <p:spPr>
              <a:xfrm>
                <a:off x="4676400" y="41926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18" y="1"/>
                    </a:moveTo>
                    <a:lnTo>
                      <a:pt x="0" y="518"/>
                    </a:lnTo>
                    <a:lnTo>
                      <a:pt x="83" y="518"/>
                    </a:lnTo>
                    <a:cubicBezTo>
                      <a:pt x="218" y="518"/>
                      <a:pt x="342" y="466"/>
                      <a:pt x="383" y="342"/>
                    </a:cubicBezTo>
                    <a:cubicBezTo>
                      <a:pt x="435" y="207"/>
                      <a:pt x="383" y="83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4" name="Google Shape;9424;p7"/>
              <p:cNvSpPr/>
              <p:nvPr/>
            </p:nvSpPr>
            <p:spPr>
              <a:xfrm>
                <a:off x="4827100" y="418487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2"/>
                      <a:pt x="0" y="94"/>
                      <a:pt x="0" y="135"/>
                    </a:cubicBezTo>
                    <a:cubicBezTo>
                      <a:pt x="41" y="218"/>
                      <a:pt x="93" y="259"/>
                      <a:pt x="134" y="311"/>
                    </a:cubicBezTo>
                    <a:cubicBezTo>
                      <a:pt x="134" y="352"/>
                      <a:pt x="176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5" name="Google Shape;9425;p7"/>
              <p:cNvSpPr/>
              <p:nvPr/>
            </p:nvSpPr>
            <p:spPr>
              <a:xfrm>
                <a:off x="4762475" y="4158000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cubicBezTo>
                      <a:pt x="42" y="42"/>
                      <a:pt x="0" y="93"/>
                      <a:pt x="0" y="135"/>
                    </a:cubicBezTo>
                    <a:cubicBezTo>
                      <a:pt x="0" y="135"/>
                      <a:pt x="42" y="176"/>
                      <a:pt x="42" y="217"/>
                    </a:cubicBezTo>
                    <a:cubicBezTo>
                      <a:pt x="42" y="217"/>
                      <a:pt x="42" y="259"/>
                      <a:pt x="93" y="259"/>
                    </a:cubicBezTo>
                    <a:cubicBezTo>
                      <a:pt x="93" y="300"/>
                      <a:pt x="135" y="352"/>
                      <a:pt x="176" y="352"/>
                    </a:cubicBezTo>
                    <a:cubicBezTo>
                      <a:pt x="226" y="368"/>
                      <a:pt x="277" y="378"/>
                      <a:pt x="323" y="378"/>
                    </a:cubicBezTo>
                    <a:cubicBezTo>
                      <a:pt x="393" y="378"/>
                      <a:pt x="451" y="356"/>
                      <a:pt x="476" y="300"/>
                    </a:cubicBezTo>
                    <a:cubicBezTo>
                      <a:pt x="517" y="259"/>
                      <a:pt x="559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6" name="Google Shape;9426;p7"/>
              <p:cNvSpPr/>
              <p:nvPr/>
            </p:nvSpPr>
            <p:spPr>
              <a:xfrm>
                <a:off x="4703275" y="41344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176" y="259"/>
                    </a:lnTo>
                    <a:cubicBezTo>
                      <a:pt x="259" y="259"/>
                      <a:pt x="301" y="166"/>
                      <a:pt x="342" y="8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7" name="Google Shape;9427;p7"/>
              <p:cNvSpPr/>
              <p:nvPr/>
            </p:nvSpPr>
            <p:spPr>
              <a:xfrm>
                <a:off x="4721625" y="4436900"/>
                <a:ext cx="9600" cy="6475"/>
              </a:xfrm>
              <a:custGeom>
                <a:rect b="b" l="l" r="r" t="t"/>
                <a:pathLst>
                  <a:path extrusionOk="0" h="259" w="384">
                    <a:moveTo>
                      <a:pt x="218" y="0"/>
                    </a:moveTo>
                    <a:cubicBezTo>
                      <a:pt x="177" y="0"/>
                      <a:pt x="125" y="52"/>
                      <a:pt x="125" y="52"/>
                    </a:cubicBezTo>
                    <a:lnTo>
                      <a:pt x="83" y="93"/>
                    </a:lnTo>
                    <a:cubicBezTo>
                      <a:pt x="42" y="93"/>
                      <a:pt x="42" y="134"/>
                      <a:pt x="1" y="176"/>
                    </a:cubicBezTo>
                    <a:lnTo>
                      <a:pt x="259" y="259"/>
                    </a:lnTo>
                    <a:lnTo>
                      <a:pt x="383" y="52"/>
                    </a:lnTo>
                    <a:cubicBezTo>
                      <a:pt x="342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7"/>
              <p:cNvSpPr/>
              <p:nvPr/>
            </p:nvSpPr>
            <p:spPr>
              <a:xfrm>
                <a:off x="4658050" y="4410000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259" y="1"/>
                    </a:moveTo>
                    <a:cubicBezTo>
                      <a:pt x="217" y="42"/>
                      <a:pt x="176" y="42"/>
                      <a:pt x="135" y="42"/>
                    </a:cubicBezTo>
                    <a:lnTo>
                      <a:pt x="83" y="94"/>
                    </a:lnTo>
                    <a:cubicBezTo>
                      <a:pt x="42" y="94"/>
                      <a:pt x="42" y="135"/>
                      <a:pt x="0" y="135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9" y="301"/>
                      <a:pt x="517" y="135"/>
                      <a:pt x="393" y="94"/>
                    </a:cubicBezTo>
                    <a:cubicBezTo>
                      <a:pt x="393" y="42"/>
                      <a:pt x="393" y="42"/>
                      <a:pt x="342" y="42"/>
                    </a:cubicBezTo>
                    <a:cubicBezTo>
                      <a:pt x="300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9" name="Google Shape;9429;p7"/>
              <p:cNvSpPr/>
              <p:nvPr/>
            </p:nvSpPr>
            <p:spPr>
              <a:xfrm>
                <a:off x="4747475" y="4373075"/>
                <a:ext cx="9600" cy="13425"/>
              </a:xfrm>
              <a:custGeom>
                <a:rect b="b" l="l" r="r" t="t"/>
                <a:pathLst>
                  <a:path extrusionOk="0" h="537" w="384">
                    <a:moveTo>
                      <a:pt x="279" y="0"/>
                    </a:moveTo>
                    <a:cubicBezTo>
                      <a:pt x="177" y="0"/>
                      <a:pt x="73" y="52"/>
                      <a:pt x="42" y="144"/>
                    </a:cubicBezTo>
                    <a:cubicBezTo>
                      <a:pt x="1" y="320"/>
                      <a:pt x="42" y="444"/>
                      <a:pt x="176" y="537"/>
                    </a:cubicBezTo>
                    <a:lnTo>
                      <a:pt x="383" y="20"/>
                    </a:lnTo>
                    <a:cubicBezTo>
                      <a:pt x="351" y="7"/>
                      <a:pt x="315" y="0"/>
                      <a:pt x="27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0" name="Google Shape;9430;p7"/>
              <p:cNvSpPr/>
              <p:nvPr/>
            </p:nvSpPr>
            <p:spPr>
              <a:xfrm>
                <a:off x="4682850" y="43461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2" y="0"/>
                    </a:moveTo>
                    <a:cubicBezTo>
                      <a:pt x="217" y="0"/>
                      <a:pt x="111" y="82"/>
                      <a:pt x="42" y="186"/>
                    </a:cubicBezTo>
                    <a:cubicBezTo>
                      <a:pt x="1" y="321"/>
                      <a:pt x="84" y="486"/>
                      <a:pt x="218" y="527"/>
                    </a:cubicBezTo>
                    <a:cubicBezTo>
                      <a:pt x="253" y="554"/>
                      <a:pt x="293" y="565"/>
                      <a:pt x="332" y="565"/>
                    </a:cubicBezTo>
                    <a:cubicBezTo>
                      <a:pt x="431" y="565"/>
                      <a:pt x="530" y="492"/>
                      <a:pt x="559" y="403"/>
                    </a:cubicBezTo>
                    <a:cubicBezTo>
                      <a:pt x="642" y="228"/>
                      <a:pt x="559" y="103"/>
                      <a:pt x="435" y="10"/>
                    </a:cubicBezTo>
                    <a:cubicBezTo>
                      <a:pt x="406" y="4"/>
                      <a:pt x="379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7"/>
              <p:cNvSpPr/>
              <p:nvPr/>
            </p:nvSpPr>
            <p:spPr>
              <a:xfrm>
                <a:off x="4637625" y="436542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3" y="0"/>
                    </a:moveTo>
                    <a:cubicBezTo>
                      <a:pt x="196" y="0"/>
                      <a:pt x="104" y="49"/>
                      <a:pt x="42" y="150"/>
                    </a:cubicBezTo>
                    <a:cubicBezTo>
                      <a:pt x="1" y="326"/>
                      <a:pt x="42" y="450"/>
                      <a:pt x="218" y="533"/>
                    </a:cubicBezTo>
                    <a:cubicBezTo>
                      <a:pt x="248" y="546"/>
                      <a:pt x="282" y="552"/>
                      <a:pt x="316" y="552"/>
                    </a:cubicBezTo>
                    <a:cubicBezTo>
                      <a:pt x="420" y="552"/>
                      <a:pt x="528" y="492"/>
                      <a:pt x="559" y="367"/>
                    </a:cubicBezTo>
                    <a:cubicBezTo>
                      <a:pt x="642" y="233"/>
                      <a:pt x="559" y="68"/>
                      <a:pt x="435" y="16"/>
                    </a:cubicBezTo>
                    <a:cubicBezTo>
                      <a:pt x="392" y="6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2" name="Google Shape;9432;p7"/>
              <p:cNvSpPr/>
              <p:nvPr/>
            </p:nvSpPr>
            <p:spPr>
              <a:xfrm>
                <a:off x="4702250" y="4391400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318" y="1"/>
                    </a:moveTo>
                    <a:cubicBezTo>
                      <a:pt x="205" y="1"/>
                      <a:pt x="76" y="83"/>
                      <a:pt x="42" y="186"/>
                    </a:cubicBezTo>
                    <a:cubicBezTo>
                      <a:pt x="0" y="321"/>
                      <a:pt x="42" y="486"/>
                      <a:pt x="176" y="528"/>
                    </a:cubicBezTo>
                    <a:cubicBezTo>
                      <a:pt x="223" y="554"/>
                      <a:pt x="267" y="565"/>
                      <a:pt x="309" y="565"/>
                    </a:cubicBezTo>
                    <a:cubicBezTo>
                      <a:pt x="414" y="565"/>
                      <a:pt x="499" y="492"/>
                      <a:pt x="559" y="404"/>
                    </a:cubicBezTo>
                    <a:cubicBezTo>
                      <a:pt x="600" y="269"/>
                      <a:pt x="559" y="104"/>
                      <a:pt x="383" y="11"/>
                    </a:cubicBezTo>
                    <a:cubicBezTo>
                      <a:pt x="362" y="4"/>
                      <a:pt x="341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3" name="Google Shape;9433;p7"/>
              <p:cNvSpPr/>
              <p:nvPr/>
            </p:nvSpPr>
            <p:spPr>
              <a:xfrm>
                <a:off x="4663475" y="43009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66" y="0"/>
                    </a:moveTo>
                    <a:cubicBezTo>
                      <a:pt x="246" y="0"/>
                      <a:pt x="118" y="82"/>
                      <a:pt x="83" y="186"/>
                    </a:cubicBezTo>
                    <a:cubicBezTo>
                      <a:pt x="0" y="320"/>
                      <a:pt x="83" y="486"/>
                      <a:pt x="218" y="527"/>
                    </a:cubicBezTo>
                    <a:cubicBezTo>
                      <a:pt x="264" y="553"/>
                      <a:pt x="309" y="565"/>
                      <a:pt x="350" y="565"/>
                    </a:cubicBezTo>
                    <a:cubicBezTo>
                      <a:pt x="455" y="565"/>
                      <a:pt x="541" y="492"/>
                      <a:pt x="600" y="403"/>
                    </a:cubicBezTo>
                    <a:cubicBezTo>
                      <a:pt x="641" y="227"/>
                      <a:pt x="600" y="103"/>
                      <a:pt x="435" y="10"/>
                    </a:cubicBezTo>
                    <a:cubicBezTo>
                      <a:pt x="413" y="3"/>
                      <a:pt x="389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4" name="Google Shape;9434;p7"/>
              <p:cNvSpPr/>
              <p:nvPr/>
            </p:nvSpPr>
            <p:spPr>
              <a:xfrm>
                <a:off x="4728100" y="4327375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3" y="1"/>
                    </a:moveTo>
                    <a:cubicBezTo>
                      <a:pt x="208" y="1"/>
                      <a:pt x="101" y="74"/>
                      <a:pt x="42" y="163"/>
                    </a:cubicBezTo>
                    <a:cubicBezTo>
                      <a:pt x="0" y="338"/>
                      <a:pt x="83" y="463"/>
                      <a:pt x="217" y="556"/>
                    </a:cubicBezTo>
                    <a:cubicBezTo>
                      <a:pt x="246" y="565"/>
                      <a:pt x="278" y="570"/>
                      <a:pt x="310" y="570"/>
                    </a:cubicBezTo>
                    <a:cubicBezTo>
                      <a:pt x="416" y="570"/>
                      <a:pt x="527" y="515"/>
                      <a:pt x="559" y="380"/>
                    </a:cubicBezTo>
                    <a:cubicBezTo>
                      <a:pt x="641" y="245"/>
                      <a:pt x="559" y="80"/>
                      <a:pt x="434" y="39"/>
                    </a:cubicBezTo>
                    <a:cubicBezTo>
                      <a:pt x="396" y="12"/>
                      <a:pt x="355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5" name="Google Shape;9435;p7"/>
              <p:cNvSpPr/>
              <p:nvPr/>
            </p:nvSpPr>
            <p:spPr>
              <a:xfrm>
                <a:off x="4599900" y="4384150"/>
                <a:ext cx="7500" cy="9850"/>
              </a:xfrm>
              <a:custGeom>
                <a:rect b="b" l="l" r="r" t="t"/>
                <a:pathLst>
                  <a:path extrusionOk="0" h="394" w="300">
                    <a:moveTo>
                      <a:pt x="134" y="1"/>
                    </a:moveTo>
                    <a:lnTo>
                      <a:pt x="0" y="259"/>
                    </a:lnTo>
                    <a:lnTo>
                      <a:pt x="259" y="394"/>
                    </a:lnTo>
                    <a:lnTo>
                      <a:pt x="259" y="352"/>
                    </a:lnTo>
                    <a:cubicBezTo>
                      <a:pt x="300" y="301"/>
                      <a:pt x="300" y="301"/>
                      <a:pt x="300" y="259"/>
                    </a:cubicBezTo>
                    <a:cubicBezTo>
                      <a:pt x="300" y="177"/>
                      <a:pt x="259" y="94"/>
                      <a:pt x="176" y="42"/>
                    </a:cubicBezTo>
                    <a:cubicBezTo>
                      <a:pt x="134" y="42"/>
                      <a:pt x="134" y="42"/>
                      <a:pt x="1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6" name="Google Shape;9436;p7"/>
              <p:cNvSpPr/>
              <p:nvPr/>
            </p:nvSpPr>
            <p:spPr>
              <a:xfrm>
                <a:off x="4623675" y="4320575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217" y="0"/>
                    </a:moveTo>
                    <a:lnTo>
                      <a:pt x="0" y="517"/>
                    </a:lnTo>
                    <a:lnTo>
                      <a:pt x="166" y="517"/>
                    </a:lnTo>
                    <a:cubicBezTo>
                      <a:pt x="259" y="517"/>
                      <a:pt x="341" y="435"/>
                      <a:pt x="383" y="352"/>
                    </a:cubicBezTo>
                    <a:lnTo>
                      <a:pt x="383" y="311"/>
                    </a:lnTo>
                    <a:cubicBezTo>
                      <a:pt x="424" y="176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7" name="Google Shape;9437;p7"/>
              <p:cNvSpPr/>
              <p:nvPr/>
            </p:nvSpPr>
            <p:spPr>
              <a:xfrm>
                <a:off x="4774350" y="4313075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76"/>
                    </a:lnTo>
                    <a:cubicBezTo>
                      <a:pt x="1" y="218"/>
                      <a:pt x="42" y="300"/>
                      <a:pt x="135" y="352"/>
                    </a:cubicBezTo>
                    <a:lnTo>
                      <a:pt x="177" y="352"/>
                    </a:lnTo>
                    <a:lnTo>
                      <a:pt x="259" y="9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8" name="Google Shape;9438;p7"/>
              <p:cNvSpPr/>
              <p:nvPr/>
            </p:nvSpPr>
            <p:spPr>
              <a:xfrm>
                <a:off x="4709750" y="42862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42" y="0"/>
                    </a:moveTo>
                    <a:cubicBezTo>
                      <a:pt x="42" y="42"/>
                      <a:pt x="0" y="83"/>
                      <a:pt x="0" y="135"/>
                    </a:cubicBezTo>
                    <a:cubicBezTo>
                      <a:pt x="0" y="176"/>
                      <a:pt x="42" y="176"/>
                      <a:pt x="42" y="218"/>
                    </a:cubicBezTo>
                    <a:lnTo>
                      <a:pt x="42" y="259"/>
                    </a:lnTo>
                    <a:cubicBezTo>
                      <a:pt x="83" y="300"/>
                      <a:pt x="135" y="342"/>
                      <a:pt x="176" y="393"/>
                    </a:cubicBezTo>
                    <a:cubicBezTo>
                      <a:pt x="209" y="404"/>
                      <a:pt x="242" y="409"/>
                      <a:pt x="274" y="409"/>
                    </a:cubicBezTo>
                    <a:cubicBezTo>
                      <a:pt x="364" y="409"/>
                      <a:pt x="445" y="369"/>
                      <a:pt x="476" y="300"/>
                    </a:cubicBezTo>
                    <a:cubicBezTo>
                      <a:pt x="517" y="300"/>
                      <a:pt x="517" y="259"/>
                      <a:pt x="55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9" name="Google Shape;9439;p7"/>
              <p:cNvSpPr/>
              <p:nvPr/>
            </p:nvSpPr>
            <p:spPr>
              <a:xfrm>
                <a:off x="4650550" y="42624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0"/>
                    </a:moveTo>
                    <a:lnTo>
                      <a:pt x="1" y="259"/>
                    </a:lnTo>
                    <a:cubicBezTo>
                      <a:pt x="1" y="259"/>
                      <a:pt x="42" y="259"/>
                      <a:pt x="42" y="310"/>
                    </a:cubicBezTo>
                    <a:cubicBezTo>
                      <a:pt x="83" y="310"/>
                      <a:pt x="176" y="310"/>
                      <a:pt x="218" y="259"/>
                    </a:cubicBezTo>
                    <a:cubicBezTo>
                      <a:pt x="259" y="217"/>
                      <a:pt x="342" y="176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0" name="Google Shape;9440;p7"/>
              <p:cNvSpPr/>
              <p:nvPr/>
            </p:nvSpPr>
            <p:spPr>
              <a:xfrm>
                <a:off x="4668900" y="4565300"/>
                <a:ext cx="9600" cy="7325"/>
              </a:xfrm>
              <a:custGeom>
                <a:rect b="b" l="l" r="r" t="t"/>
                <a:pathLst>
                  <a:path extrusionOk="0" h="293" w="384">
                    <a:moveTo>
                      <a:pt x="254" y="0"/>
                    </a:moveTo>
                    <a:cubicBezTo>
                      <a:pt x="147" y="0"/>
                      <a:pt x="60" y="71"/>
                      <a:pt x="1" y="168"/>
                    </a:cubicBezTo>
                    <a:lnTo>
                      <a:pt x="259" y="292"/>
                    </a:lnTo>
                    <a:lnTo>
                      <a:pt x="383" y="34"/>
                    </a:lnTo>
                    <a:cubicBezTo>
                      <a:pt x="337" y="11"/>
                      <a:pt x="294" y="0"/>
                      <a:pt x="25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1" name="Google Shape;9441;p7"/>
              <p:cNvSpPr/>
              <p:nvPr/>
            </p:nvSpPr>
            <p:spPr>
              <a:xfrm>
                <a:off x="4605325" y="45392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4" y="0"/>
                    </a:moveTo>
                    <a:lnTo>
                      <a:pt x="83" y="42"/>
                    </a:lnTo>
                    <a:cubicBezTo>
                      <a:pt x="42" y="42"/>
                      <a:pt x="42" y="93"/>
                      <a:pt x="0" y="135"/>
                    </a:cubicBezTo>
                    <a:lnTo>
                      <a:pt x="0" y="176"/>
                    </a:lnTo>
                    <a:lnTo>
                      <a:pt x="517" y="393"/>
                    </a:lnTo>
                    <a:lnTo>
                      <a:pt x="517" y="217"/>
                    </a:lnTo>
                    <a:cubicBezTo>
                      <a:pt x="517" y="135"/>
                      <a:pt x="434" y="42"/>
                      <a:pt x="3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2" name="Google Shape;9442;p7"/>
              <p:cNvSpPr/>
              <p:nvPr/>
            </p:nvSpPr>
            <p:spPr>
              <a:xfrm>
                <a:off x="4694750" y="4501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59" y="1"/>
                    </a:moveTo>
                    <a:cubicBezTo>
                      <a:pt x="166" y="1"/>
                      <a:pt x="83" y="52"/>
                      <a:pt x="42" y="94"/>
                    </a:cubicBezTo>
                    <a:lnTo>
                      <a:pt x="42" y="177"/>
                    </a:lnTo>
                    <a:cubicBezTo>
                      <a:pt x="0" y="218"/>
                      <a:pt x="0" y="311"/>
                      <a:pt x="42" y="394"/>
                    </a:cubicBezTo>
                    <a:cubicBezTo>
                      <a:pt x="42" y="435"/>
                      <a:pt x="83" y="476"/>
                      <a:pt x="125" y="476"/>
                    </a:cubicBezTo>
                    <a:lnTo>
                      <a:pt x="166" y="518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3" name="Google Shape;9443;p7"/>
              <p:cNvSpPr/>
              <p:nvPr/>
            </p:nvSpPr>
            <p:spPr>
              <a:xfrm>
                <a:off x="4630125" y="4474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61"/>
                      <a:pt x="268" y="565"/>
                      <a:pt x="294" y="565"/>
                    </a:cubicBezTo>
                    <a:cubicBezTo>
                      <a:pt x="405" y="565"/>
                      <a:pt x="526" y="486"/>
                      <a:pt x="559" y="385"/>
                    </a:cubicBezTo>
                    <a:cubicBezTo>
                      <a:pt x="642" y="251"/>
                      <a:pt x="559" y="86"/>
                      <a:pt x="425" y="34"/>
                    </a:cubicBezTo>
                    <a:cubicBezTo>
                      <a:pt x="379" y="11"/>
                      <a:pt x="336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4" name="Google Shape;9444;p7"/>
              <p:cNvSpPr/>
              <p:nvPr/>
            </p:nvSpPr>
            <p:spPr>
              <a:xfrm>
                <a:off x="4584900" y="449365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0"/>
                    </a:moveTo>
                    <a:cubicBezTo>
                      <a:pt x="199" y="0"/>
                      <a:pt x="105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49" y="542"/>
                      <a:pt x="283" y="547"/>
                      <a:pt x="317" y="547"/>
                    </a:cubicBezTo>
                    <a:cubicBezTo>
                      <a:pt x="421" y="547"/>
                      <a:pt x="528" y="501"/>
                      <a:pt x="559" y="408"/>
                    </a:cubicBezTo>
                    <a:cubicBezTo>
                      <a:pt x="600" y="232"/>
                      <a:pt x="559" y="56"/>
                      <a:pt x="424" y="15"/>
                    </a:cubicBezTo>
                    <a:cubicBezTo>
                      <a:pt x="386" y="5"/>
                      <a:pt x="349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5" name="Google Shape;9445;p7"/>
              <p:cNvSpPr/>
              <p:nvPr/>
            </p:nvSpPr>
            <p:spPr>
              <a:xfrm>
                <a:off x="4648475" y="4520075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0"/>
                      <a:pt x="84" y="168"/>
                    </a:cubicBezTo>
                    <a:cubicBezTo>
                      <a:pt x="1" y="292"/>
                      <a:pt x="84" y="467"/>
                      <a:pt x="208" y="550"/>
                    </a:cubicBezTo>
                    <a:cubicBezTo>
                      <a:pt x="242" y="560"/>
                      <a:pt x="274" y="565"/>
                      <a:pt x="305" y="565"/>
                    </a:cubicBezTo>
                    <a:cubicBezTo>
                      <a:pt x="433" y="565"/>
                      <a:pt x="534" y="485"/>
                      <a:pt x="600" y="385"/>
                    </a:cubicBezTo>
                    <a:cubicBezTo>
                      <a:pt x="642" y="250"/>
                      <a:pt x="559" y="85"/>
                      <a:pt x="425" y="33"/>
                    </a:cubicBezTo>
                    <a:cubicBezTo>
                      <a:pt x="390" y="10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6" name="Google Shape;9446;p7"/>
              <p:cNvSpPr/>
              <p:nvPr/>
            </p:nvSpPr>
            <p:spPr>
              <a:xfrm>
                <a:off x="4610750" y="442960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13" y="0"/>
                    </a:moveTo>
                    <a:cubicBezTo>
                      <a:pt x="213" y="0"/>
                      <a:pt x="113" y="71"/>
                      <a:pt x="83" y="168"/>
                    </a:cubicBezTo>
                    <a:cubicBezTo>
                      <a:pt x="0" y="292"/>
                      <a:pt x="83" y="468"/>
                      <a:pt x="217" y="509"/>
                    </a:cubicBezTo>
                    <a:cubicBezTo>
                      <a:pt x="264" y="536"/>
                      <a:pt x="309" y="547"/>
                      <a:pt x="350" y="547"/>
                    </a:cubicBezTo>
                    <a:cubicBezTo>
                      <a:pt x="455" y="547"/>
                      <a:pt x="541" y="474"/>
                      <a:pt x="600" y="385"/>
                    </a:cubicBezTo>
                    <a:cubicBezTo>
                      <a:pt x="641" y="251"/>
                      <a:pt x="559" y="85"/>
                      <a:pt x="424" y="34"/>
                    </a:cubicBezTo>
                    <a:cubicBezTo>
                      <a:pt x="390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7" name="Google Shape;9447;p7"/>
              <p:cNvSpPr/>
              <p:nvPr/>
            </p:nvSpPr>
            <p:spPr>
              <a:xfrm>
                <a:off x="4675375" y="445590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4" y="1"/>
                    </a:moveTo>
                    <a:cubicBezTo>
                      <a:pt x="199" y="1"/>
                      <a:pt x="105" y="56"/>
                      <a:pt x="41" y="191"/>
                    </a:cubicBezTo>
                    <a:cubicBezTo>
                      <a:pt x="0" y="326"/>
                      <a:pt x="83" y="491"/>
                      <a:pt x="217" y="532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41" y="233"/>
                      <a:pt x="558" y="67"/>
                      <a:pt x="424" y="15"/>
                    </a:cubicBezTo>
                    <a:cubicBezTo>
                      <a:pt x="385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8" name="Google Shape;9448;p7"/>
              <p:cNvSpPr/>
              <p:nvPr/>
            </p:nvSpPr>
            <p:spPr>
              <a:xfrm>
                <a:off x="4547150" y="45134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1" y="176"/>
                      <a:pt x="259" y="93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9" name="Google Shape;9449;p7"/>
              <p:cNvSpPr/>
              <p:nvPr/>
            </p:nvSpPr>
            <p:spPr>
              <a:xfrm>
                <a:off x="4570950" y="4448775"/>
                <a:ext cx="10600" cy="13325"/>
              </a:xfrm>
              <a:custGeom>
                <a:rect b="b" l="l" r="r" t="t"/>
                <a:pathLst>
                  <a:path extrusionOk="0" h="533" w="424">
                    <a:moveTo>
                      <a:pt x="207" y="1"/>
                    </a:moveTo>
                    <a:lnTo>
                      <a:pt x="0" y="518"/>
                    </a:lnTo>
                    <a:cubicBezTo>
                      <a:pt x="29" y="527"/>
                      <a:pt x="62" y="533"/>
                      <a:pt x="95" y="533"/>
                    </a:cubicBezTo>
                    <a:cubicBezTo>
                      <a:pt x="202" y="533"/>
                      <a:pt x="319" y="479"/>
                      <a:pt x="383" y="352"/>
                    </a:cubicBezTo>
                    <a:cubicBezTo>
                      <a:pt x="424" y="218"/>
                      <a:pt x="341" y="42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0" name="Google Shape;9450;p7"/>
              <p:cNvSpPr/>
              <p:nvPr/>
            </p:nvSpPr>
            <p:spPr>
              <a:xfrm>
                <a:off x="4721625" y="44412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1" y="218"/>
                      <a:pt x="42" y="301"/>
                      <a:pt x="177" y="342"/>
                    </a:cubicBezTo>
                    <a:lnTo>
                      <a:pt x="259" y="8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1" name="Google Shape;9451;p7"/>
              <p:cNvSpPr/>
              <p:nvPr/>
            </p:nvSpPr>
            <p:spPr>
              <a:xfrm>
                <a:off x="4657000" y="4414400"/>
                <a:ext cx="14000" cy="10125"/>
              </a:xfrm>
              <a:custGeom>
                <a:rect b="b" l="l" r="r" t="t"/>
                <a:pathLst>
                  <a:path extrusionOk="0" h="405" w="560">
                    <a:moveTo>
                      <a:pt x="42" y="1"/>
                    </a:moveTo>
                    <a:cubicBezTo>
                      <a:pt x="1" y="42"/>
                      <a:pt x="1" y="83"/>
                      <a:pt x="1" y="125"/>
                    </a:cubicBezTo>
                    <a:cubicBezTo>
                      <a:pt x="1" y="259"/>
                      <a:pt x="84" y="342"/>
                      <a:pt x="177" y="383"/>
                    </a:cubicBezTo>
                    <a:cubicBezTo>
                      <a:pt x="214" y="399"/>
                      <a:pt x="252" y="405"/>
                      <a:pt x="288" y="405"/>
                    </a:cubicBezTo>
                    <a:cubicBezTo>
                      <a:pt x="373" y="405"/>
                      <a:pt x="448" y="371"/>
                      <a:pt x="477" y="342"/>
                    </a:cubicBezTo>
                    <a:cubicBezTo>
                      <a:pt x="518" y="300"/>
                      <a:pt x="518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2" name="Google Shape;9452;p7"/>
              <p:cNvSpPr/>
              <p:nvPr/>
            </p:nvSpPr>
            <p:spPr>
              <a:xfrm>
                <a:off x="4597825" y="4390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0"/>
                    </a:moveTo>
                    <a:lnTo>
                      <a:pt x="0" y="259"/>
                    </a:lnTo>
                    <a:cubicBezTo>
                      <a:pt x="42" y="300"/>
                      <a:pt x="42" y="300"/>
                      <a:pt x="83" y="300"/>
                    </a:cubicBezTo>
                    <a:lnTo>
                      <a:pt x="124" y="300"/>
                    </a:lnTo>
                    <a:cubicBezTo>
                      <a:pt x="217" y="259"/>
                      <a:pt x="300" y="217"/>
                      <a:pt x="300" y="176"/>
                    </a:cubicBezTo>
                    <a:cubicBezTo>
                      <a:pt x="342" y="176"/>
                      <a:pt x="342" y="135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3" name="Google Shape;9453;p7"/>
              <p:cNvSpPr/>
              <p:nvPr/>
            </p:nvSpPr>
            <p:spPr>
              <a:xfrm>
                <a:off x="4616175" y="46933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207" y="0"/>
                      <a:pt x="166" y="42"/>
                      <a:pt x="166" y="42"/>
                    </a:cubicBezTo>
                    <a:cubicBezTo>
                      <a:pt x="124" y="42"/>
                      <a:pt x="124" y="42"/>
                      <a:pt x="124" y="83"/>
                    </a:cubicBezTo>
                    <a:cubicBezTo>
                      <a:pt x="83" y="83"/>
                      <a:pt x="42" y="135"/>
                      <a:pt x="0" y="17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42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4" name="Google Shape;9454;p7"/>
              <p:cNvSpPr/>
              <p:nvPr/>
            </p:nvSpPr>
            <p:spPr>
              <a:xfrm>
                <a:off x="4552600" y="4667075"/>
                <a:ext cx="12925" cy="10225"/>
              </a:xfrm>
              <a:custGeom>
                <a:rect b="b" l="l" r="r" t="t"/>
                <a:pathLst>
                  <a:path extrusionOk="0" h="409" w="517">
                    <a:moveTo>
                      <a:pt x="249" y="0"/>
                    </a:moveTo>
                    <a:cubicBezTo>
                      <a:pt x="154" y="0"/>
                      <a:pt x="62" y="49"/>
                      <a:pt x="0" y="150"/>
                    </a:cubicBezTo>
                    <a:lnTo>
                      <a:pt x="0" y="191"/>
                    </a:lnTo>
                    <a:lnTo>
                      <a:pt x="517" y="408"/>
                    </a:lnTo>
                    <a:lnTo>
                      <a:pt x="517" y="274"/>
                    </a:lnTo>
                    <a:cubicBezTo>
                      <a:pt x="517" y="191"/>
                      <a:pt x="476" y="57"/>
                      <a:pt x="341" y="15"/>
                    </a:cubicBezTo>
                    <a:cubicBezTo>
                      <a:pt x="311" y="5"/>
                      <a:pt x="27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5" name="Google Shape;9455;p7"/>
              <p:cNvSpPr/>
              <p:nvPr/>
            </p:nvSpPr>
            <p:spPr>
              <a:xfrm>
                <a:off x="4642025" y="4629700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300" y="1"/>
                    </a:moveTo>
                    <a:cubicBezTo>
                      <a:pt x="166" y="1"/>
                      <a:pt x="83" y="42"/>
                      <a:pt x="42" y="177"/>
                    </a:cubicBezTo>
                    <a:cubicBezTo>
                      <a:pt x="0" y="259"/>
                      <a:pt x="0" y="352"/>
                      <a:pt x="42" y="435"/>
                    </a:cubicBezTo>
                    <a:cubicBezTo>
                      <a:pt x="83" y="477"/>
                      <a:pt x="124" y="518"/>
                      <a:pt x="16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6" name="Google Shape;9456;p7"/>
              <p:cNvSpPr/>
              <p:nvPr/>
            </p:nvSpPr>
            <p:spPr>
              <a:xfrm>
                <a:off x="4577400" y="46030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334"/>
                      <a:pt x="42" y="468"/>
                      <a:pt x="207" y="551"/>
                    </a:cubicBezTo>
                    <a:cubicBezTo>
                      <a:pt x="239" y="561"/>
                      <a:pt x="273" y="566"/>
                      <a:pt x="307" y="566"/>
                    </a:cubicBezTo>
                    <a:cubicBezTo>
                      <a:pt x="417" y="566"/>
                      <a:pt x="527" y="512"/>
                      <a:pt x="559" y="386"/>
                    </a:cubicBezTo>
                    <a:cubicBezTo>
                      <a:pt x="600" y="251"/>
                      <a:pt x="559" y="75"/>
                      <a:pt x="424" y="34"/>
                    </a:cubicBezTo>
                    <a:cubicBezTo>
                      <a:pt x="379" y="11"/>
                      <a:pt x="335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7" name="Google Shape;9457;p7"/>
              <p:cNvSpPr/>
              <p:nvPr/>
            </p:nvSpPr>
            <p:spPr>
              <a:xfrm>
                <a:off x="4532175" y="46219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37" y="0"/>
                    </a:moveTo>
                    <a:cubicBezTo>
                      <a:pt x="201" y="0"/>
                      <a:pt x="76" y="76"/>
                      <a:pt x="42" y="187"/>
                    </a:cubicBezTo>
                    <a:cubicBezTo>
                      <a:pt x="0" y="311"/>
                      <a:pt x="42" y="487"/>
                      <a:pt x="207" y="528"/>
                    </a:cubicBezTo>
                    <a:cubicBezTo>
                      <a:pt x="245" y="551"/>
                      <a:pt x="285" y="561"/>
                      <a:pt x="325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00" y="228"/>
                      <a:pt x="559" y="94"/>
                      <a:pt x="424" y="11"/>
                    </a:cubicBezTo>
                    <a:cubicBezTo>
                      <a:pt x="395" y="4"/>
                      <a:pt x="366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8" name="Google Shape;9458;p7"/>
              <p:cNvSpPr/>
              <p:nvPr/>
            </p:nvSpPr>
            <p:spPr>
              <a:xfrm>
                <a:off x="4595500" y="46487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5" y="48"/>
                      <a:pt x="93" y="150"/>
                    </a:cubicBezTo>
                    <a:cubicBezTo>
                      <a:pt x="0" y="315"/>
                      <a:pt x="93" y="450"/>
                      <a:pt x="217" y="532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6" y="547"/>
                      <a:pt x="539" y="493"/>
                      <a:pt x="610" y="367"/>
                    </a:cubicBezTo>
                    <a:cubicBezTo>
                      <a:pt x="652" y="232"/>
                      <a:pt x="569" y="57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9" name="Google Shape;9459;p7"/>
              <p:cNvSpPr/>
              <p:nvPr/>
            </p:nvSpPr>
            <p:spPr>
              <a:xfrm>
                <a:off x="4558025" y="4557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1"/>
                    </a:moveTo>
                    <a:cubicBezTo>
                      <a:pt x="213" y="1"/>
                      <a:pt x="113" y="71"/>
                      <a:pt x="83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401" y="561"/>
                      <a:pt x="532" y="487"/>
                      <a:pt x="600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0" name="Google Shape;9460;p7"/>
              <p:cNvSpPr/>
              <p:nvPr/>
            </p:nvSpPr>
            <p:spPr>
              <a:xfrm>
                <a:off x="4622625" y="4584100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4" y="1"/>
                    </a:moveTo>
                    <a:cubicBezTo>
                      <a:pt x="200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8" y="533"/>
                    </a:cubicBezTo>
                    <a:cubicBezTo>
                      <a:pt x="246" y="559"/>
                      <a:pt x="287" y="570"/>
                      <a:pt x="328" y="570"/>
                    </a:cubicBezTo>
                    <a:cubicBezTo>
                      <a:pt x="431" y="570"/>
                      <a:pt x="530" y="497"/>
                      <a:pt x="559" y="409"/>
                    </a:cubicBezTo>
                    <a:cubicBezTo>
                      <a:pt x="642" y="233"/>
                      <a:pt x="559" y="109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1" name="Google Shape;9461;p7"/>
              <p:cNvSpPr/>
              <p:nvPr/>
            </p:nvSpPr>
            <p:spPr>
              <a:xfrm>
                <a:off x="4494425" y="4641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1" y="176"/>
                      <a:pt x="21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2" name="Google Shape;9462;p7"/>
              <p:cNvSpPr/>
              <p:nvPr/>
            </p:nvSpPr>
            <p:spPr>
              <a:xfrm>
                <a:off x="4517950" y="4576975"/>
                <a:ext cx="10875" cy="14000"/>
              </a:xfrm>
              <a:custGeom>
                <a:rect b="b" l="l" r="r" t="t"/>
                <a:pathLst>
                  <a:path extrusionOk="0" h="560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1" y="518"/>
                      <a:pt x="52" y="518"/>
                      <a:pt x="52" y="559"/>
                    </a:cubicBezTo>
                    <a:cubicBezTo>
                      <a:pt x="176" y="559"/>
                      <a:pt x="311" y="518"/>
                      <a:pt x="352" y="394"/>
                    </a:cubicBezTo>
                    <a:cubicBezTo>
                      <a:pt x="435" y="259"/>
                      <a:pt x="393" y="135"/>
                      <a:pt x="259" y="42"/>
                    </a:cubicBezTo>
                    <a:lnTo>
                      <a:pt x="2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3" name="Google Shape;9463;p7"/>
              <p:cNvSpPr/>
              <p:nvPr/>
            </p:nvSpPr>
            <p:spPr>
              <a:xfrm>
                <a:off x="4668900" y="4569475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1" y="1"/>
                    </a:moveTo>
                    <a:lnTo>
                      <a:pt x="1" y="84"/>
                    </a:ln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259"/>
                      <a:pt x="42" y="301"/>
                      <a:pt x="83" y="301"/>
                    </a:cubicBezTo>
                    <a:cubicBezTo>
                      <a:pt x="83" y="342"/>
                      <a:pt x="125" y="342"/>
                      <a:pt x="166" y="384"/>
                    </a:cubicBezTo>
                    <a:lnTo>
                      <a:pt x="259" y="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4" name="Google Shape;9464;p7"/>
              <p:cNvSpPr/>
              <p:nvPr/>
            </p:nvSpPr>
            <p:spPr>
              <a:xfrm>
                <a:off x="4604275" y="454365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0"/>
                    </a:moveTo>
                    <a:cubicBezTo>
                      <a:pt x="1" y="41"/>
                      <a:pt x="1" y="41"/>
                      <a:pt x="1" y="83"/>
                    </a:cubicBezTo>
                    <a:cubicBezTo>
                      <a:pt x="1" y="217"/>
                      <a:pt x="84" y="300"/>
                      <a:pt x="166" y="341"/>
                    </a:cubicBezTo>
                    <a:cubicBezTo>
                      <a:pt x="192" y="362"/>
                      <a:pt x="226" y="372"/>
                      <a:pt x="258" y="372"/>
                    </a:cubicBezTo>
                    <a:cubicBezTo>
                      <a:pt x="290" y="372"/>
                      <a:pt x="321" y="362"/>
                      <a:pt x="342" y="341"/>
                    </a:cubicBezTo>
                    <a:lnTo>
                      <a:pt x="383" y="341"/>
                    </a:lnTo>
                    <a:cubicBezTo>
                      <a:pt x="425" y="341"/>
                      <a:pt x="476" y="300"/>
                      <a:pt x="476" y="300"/>
                    </a:cubicBezTo>
                    <a:cubicBezTo>
                      <a:pt x="518" y="259"/>
                      <a:pt x="518" y="217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5" name="Google Shape;9465;p7"/>
              <p:cNvSpPr/>
              <p:nvPr/>
            </p:nvSpPr>
            <p:spPr>
              <a:xfrm>
                <a:off x="4545100" y="451985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83" y="1"/>
                    </a:moveTo>
                    <a:lnTo>
                      <a:pt x="0" y="259"/>
                    </a:lnTo>
                    <a:lnTo>
                      <a:pt x="207" y="259"/>
                    </a:lnTo>
                    <a:cubicBezTo>
                      <a:pt x="259" y="218"/>
                      <a:pt x="300" y="177"/>
                      <a:pt x="341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6" name="Google Shape;9466;p7"/>
              <p:cNvSpPr/>
              <p:nvPr/>
            </p:nvSpPr>
            <p:spPr>
              <a:xfrm>
                <a:off x="4566550" y="4822525"/>
                <a:ext cx="6475" cy="2100"/>
              </a:xfrm>
              <a:custGeom>
                <a:rect b="b" l="l" r="r" t="t"/>
                <a:pathLst>
                  <a:path extrusionOk="0" h="84" w="259">
                    <a:moveTo>
                      <a:pt x="0" y="1"/>
                    </a:moveTo>
                    <a:cubicBezTo>
                      <a:pt x="83" y="42"/>
                      <a:pt x="124" y="42"/>
                      <a:pt x="217" y="84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7" name="Google Shape;9467;p7"/>
              <p:cNvSpPr/>
              <p:nvPr/>
            </p:nvSpPr>
            <p:spPr>
              <a:xfrm>
                <a:off x="4506325" y="4795650"/>
                <a:ext cx="4150" cy="3125"/>
              </a:xfrm>
              <a:custGeom>
                <a:rect b="b" l="l" r="r" t="t"/>
                <a:pathLst>
                  <a:path extrusionOk="0" h="125" w="166">
                    <a:moveTo>
                      <a:pt x="0" y="1"/>
                    </a:moveTo>
                    <a:cubicBezTo>
                      <a:pt x="83" y="42"/>
                      <a:pt x="124" y="83"/>
                      <a:pt x="166" y="125"/>
                    </a:cubicBezTo>
                    <a:cubicBezTo>
                      <a:pt x="166" y="83"/>
                      <a:pt x="124" y="42"/>
                      <a:pt x="83" y="42"/>
                    </a:cubicBezTo>
                    <a:cubicBezTo>
                      <a:pt x="42" y="1"/>
                      <a:pt x="42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8" name="Google Shape;9468;p7"/>
              <p:cNvSpPr/>
              <p:nvPr/>
            </p:nvSpPr>
            <p:spPr>
              <a:xfrm>
                <a:off x="4588000" y="475792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59" y="0"/>
                    </a:moveTo>
                    <a:cubicBezTo>
                      <a:pt x="218" y="41"/>
                      <a:pt x="135" y="83"/>
                      <a:pt x="94" y="135"/>
                    </a:cubicBezTo>
                    <a:lnTo>
                      <a:pt x="94" y="176"/>
                    </a:lnTo>
                    <a:cubicBezTo>
                      <a:pt x="0" y="300"/>
                      <a:pt x="94" y="476"/>
                      <a:pt x="218" y="558"/>
                    </a:cubicBezTo>
                    <a:lnTo>
                      <a:pt x="435" y="41"/>
                    </a:ln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9" name="Google Shape;9469;p7"/>
              <p:cNvSpPr/>
              <p:nvPr/>
            </p:nvSpPr>
            <p:spPr>
              <a:xfrm>
                <a:off x="4524425" y="4731700"/>
                <a:ext cx="15275" cy="13675"/>
              </a:xfrm>
              <a:custGeom>
                <a:rect b="b" l="l" r="r" t="t"/>
                <a:pathLst>
                  <a:path extrusionOk="0" h="547" w="611">
                    <a:moveTo>
                      <a:pt x="296" y="0"/>
                    </a:moveTo>
                    <a:cubicBezTo>
                      <a:pt x="188" y="0"/>
                      <a:pt x="83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cubicBezTo>
                      <a:pt x="249" y="542"/>
                      <a:pt x="282" y="547"/>
                      <a:pt x="314" y="547"/>
                    </a:cubicBezTo>
                    <a:cubicBezTo>
                      <a:pt x="423" y="547"/>
                      <a:pt x="529" y="491"/>
                      <a:pt x="569" y="356"/>
                    </a:cubicBezTo>
                    <a:cubicBezTo>
                      <a:pt x="610" y="232"/>
                      <a:pt x="569" y="5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0" name="Google Shape;9470;p7"/>
              <p:cNvSpPr/>
              <p:nvPr/>
            </p:nvSpPr>
            <p:spPr>
              <a:xfrm>
                <a:off x="4479175" y="47506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1"/>
                    </a:moveTo>
                    <a:cubicBezTo>
                      <a:pt x="177" y="1"/>
                      <a:pt x="82" y="71"/>
                      <a:pt x="52" y="168"/>
                    </a:cubicBezTo>
                    <a:cubicBezTo>
                      <a:pt x="1" y="292"/>
                      <a:pt x="52" y="468"/>
                      <a:pt x="218" y="509"/>
                    </a:cubicBezTo>
                    <a:cubicBezTo>
                      <a:pt x="255" y="532"/>
                      <a:pt x="294" y="542"/>
                      <a:pt x="333" y="542"/>
                    </a:cubicBezTo>
                    <a:cubicBezTo>
                      <a:pt x="435" y="542"/>
                      <a:pt x="532" y="472"/>
                      <a:pt x="569" y="375"/>
                    </a:cubicBezTo>
                    <a:cubicBezTo>
                      <a:pt x="611" y="251"/>
                      <a:pt x="56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1" name="Google Shape;9471;p7"/>
              <p:cNvSpPr/>
              <p:nvPr/>
            </p:nvSpPr>
            <p:spPr>
              <a:xfrm>
                <a:off x="4542775" y="47769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0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30" y="548"/>
                      <a:pt x="540" y="501"/>
                      <a:pt x="610" y="408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2" name="Google Shape;9472;p7"/>
              <p:cNvSpPr/>
              <p:nvPr/>
            </p:nvSpPr>
            <p:spPr>
              <a:xfrm>
                <a:off x="4505025" y="46864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2" y="1"/>
                      <a:pt x="125" y="49"/>
                      <a:pt x="94" y="150"/>
                    </a:cubicBezTo>
                    <a:cubicBezTo>
                      <a:pt x="1" y="316"/>
                      <a:pt x="94" y="491"/>
                      <a:pt x="218" y="533"/>
                    </a:cubicBezTo>
                    <a:cubicBezTo>
                      <a:pt x="249" y="542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3" name="Google Shape;9473;p7"/>
              <p:cNvSpPr/>
              <p:nvPr/>
            </p:nvSpPr>
            <p:spPr>
              <a:xfrm>
                <a:off x="4569650" y="4712900"/>
                <a:ext cx="15275" cy="13550"/>
              </a:xfrm>
              <a:custGeom>
                <a:rect b="b" l="l" r="r" t="t"/>
                <a:pathLst>
                  <a:path extrusionOk="0" h="542" w="611">
                    <a:moveTo>
                      <a:pt x="301" y="0"/>
                    </a:moveTo>
                    <a:cubicBezTo>
                      <a:pt x="193" y="0"/>
                      <a:pt x="112" y="70"/>
                      <a:pt x="52" y="168"/>
                    </a:cubicBezTo>
                    <a:cubicBezTo>
                      <a:pt x="0" y="292"/>
                      <a:pt x="52" y="467"/>
                      <a:pt x="218" y="509"/>
                    </a:cubicBezTo>
                    <a:cubicBezTo>
                      <a:pt x="255" y="532"/>
                      <a:pt x="295" y="542"/>
                      <a:pt x="334" y="542"/>
                    </a:cubicBezTo>
                    <a:cubicBezTo>
                      <a:pt x="435" y="542"/>
                      <a:pt x="532" y="474"/>
                      <a:pt x="569" y="385"/>
                    </a:cubicBezTo>
                    <a:cubicBezTo>
                      <a:pt x="610" y="250"/>
                      <a:pt x="569" y="74"/>
                      <a:pt x="435" y="33"/>
                    </a:cubicBezTo>
                    <a:cubicBezTo>
                      <a:pt x="386" y="10"/>
                      <a:pt x="341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4" name="Google Shape;9474;p7"/>
              <p:cNvSpPr/>
              <p:nvPr/>
            </p:nvSpPr>
            <p:spPr>
              <a:xfrm>
                <a:off x="4465225" y="470517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38" y="541"/>
                      <a:pt x="77" y="551"/>
                      <a:pt x="116" y="551"/>
                    </a:cubicBezTo>
                    <a:cubicBezTo>
                      <a:pt x="218" y="551"/>
                      <a:pt x="315" y="481"/>
                      <a:pt x="352" y="383"/>
                    </a:cubicBezTo>
                    <a:cubicBezTo>
                      <a:pt x="435" y="259"/>
                      <a:pt x="352" y="8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5" name="Google Shape;9475;p7"/>
              <p:cNvSpPr/>
              <p:nvPr/>
            </p:nvSpPr>
            <p:spPr>
              <a:xfrm>
                <a:off x="4614875" y="4697700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83"/>
                    </a:lnTo>
                    <a:cubicBezTo>
                      <a:pt x="1" y="166"/>
                      <a:pt x="52" y="300"/>
                      <a:pt x="176" y="341"/>
                    </a:cubicBezTo>
                    <a:cubicBezTo>
                      <a:pt x="176" y="383"/>
                      <a:pt x="176" y="383"/>
                      <a:pt x="218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6" name="Google Shape;9476;p7"/>
              <p:cNvSpPr/>
              <p:nvPr/>
            </p:nvSpPr>
            <p:spPr>
              <a:xfrm>
                <a:off x="4551550" y="4671850"/>
                <a:ext cx="13975" cy="9575"/>
              </a:xfrm>
              <a:custGeom>
                <a:rect b="b" l="l" r="r" t="t"/>
                <a:pathLst>
                  <a:path extrusionOk="0" h="383" w="559">
                    <a:moveTo>
                      <a:pt x="42" y="0"/>
                    </a:moveTo>
                    <a:cubicBezTo>
                      <a:pt x="1" y="0"/>
                      <a:pt x="1" y="42"/>
                      <a:pt x="1" y="42"/>
                    </a:cubicBezTo>
                    <a:cubicBezTo>
                      <a:pt x="1" y="83"/>
                      <a:pt x="1" y="166"/>
                      <a:pt x="42" y="217"/>
                    </a:cubicBezTo>
                    <a:lnTo>
                      <a:pt x="42" y="259"/>
                    </a:lnTo>
                    <a:lnTo>
                      <a:pt x="125" y="341"/>
                    </a:lnTo>
                    <a:lnTo>
                      <a:pt x="166" y="341"/>
                    </a:lnTo>
                    <a:cubicBezTo>
                      <a:pt x="207" y="383"/>
                      <a:pt x="301" y="383"/>
                      <a:pt x="342" y="383"/>
                    </a:cubicBezTo>
                    <a:lnTo>
                      <a:pt x="383" y="341"/>
                    </a:lnTo>
                    <a:cubicBezTo>
                      <a:pt x="425" y="341"/>
                      <a:pt x="466" y="341"/>
                      <a:pt x="466" y="300"/>
                    </a:cubicBezTo>
                    <a:cubicBezTo>
                      <a:pt x="518" y="259"/>
                      <a:pt x="518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7" name="Google Shape;9477;p7"/>
              <p:cNvSpPr/>
              <p:nvPr/>
            </p:nvSpPr>
            <p:spPr>
              <a:xfrm>
                <a:off x="4492100" y="4648075"/>
                <a:ext cx="8825" cy="6750"/>
              </a:xfrm>
              <a:custGeom>
                <a:rect b="b" l="l" r="r" t="t"/>
                <a:pathLst>
                  <a:path extrusionOk="0" h="270" w="353">
                    <a:moveTo>
                      <a:pt x="94" y="0"/>
                    </a:moveTo>
                    <a:lnTo>
                      <a:pt x="1" y="258"/>
                    </a:lnTo>
                    <a:lnTo>
                      <a:pt x="52" y="258"/>
                    </a:lnTo>
                    <a:cubicBezTo>
                      <a:pt x="74" y="266"/>
                      <a:pt x="96" y="269"/>
                      <a:pt x="118" y="269"/>
                    </a:cubicBezTo>
                    <a:cubicBezTo>
                      <a:pt x="221" y="269"/>
                      <a:pt x="318" y="194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8" name="Google Shape;9478;p7"/>
              <p:cNvSpPr/>
              <p:nvPr/>
            </p:nvSpPr>
            <p:spPr>
              <a:xfrm>
                <a:off x="4805625" y="3870575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177" y="0"/>
                    </a:moveTo>
                    <a:cubicBezTo>
                      <a:pt x="125" y="0"/>
                      <a:pt x="125" y="42"/>
                      <a:pt x="84" y="42"/>
                    </a:cubicBezTo>
                    <a:lnTo>
                      <a:pt x="42" y="83"/>
                    </a:lnTo>
                    <a:cubicBezTo>
                      <a:pt x="1" y="124"/>
                      <a:pt x="1" y="124"/>
                      <a:pt x="1" y="166"/>
                    </a:cubicBezTo>
                    <a:lnTo>
                      <a:pt x="218" y="300"/>
                    </a:lnTo>
                    <a:lnTo>
                      <a:pt x="342" y="42"/>
                    </a:lnTo>
                    <a:cubicBezTo>
                      <a:pt x="301" y="0"/>
                      <a:pt x="218" y="0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9" name="Google Shape;9479;p7"/>
              <p:cNvSpPr/>
              <p:nvPr/>
            </p:nvSpPr>
            <p:spPr>
              <a:xfrm>
                <a:off x="4741025" y="3844325"/>
                <a:ext cx="13975" cy="8950"/>
              </a:xfrm>
              <a:custGeom>
                <a:rect b="b" l="l" r="r" t="t"/>
                <a:pathLst>
                  <a:path extrusionOk="0" h="358" w="559">
                    <a:moveTo>
                      <a:pt x="241" y="0"/>
                    </a:moveTo>
                    <a:cubicBezTo>
                      <a:pt x="152" y="0"/>
                      <a:pt x="72" y="39"/>
                      <a:pt x="42" y="99"/>
                    </a:cubicBezTo>
                    <a:cubicBezTo>
                      <a:pt x="0" y="140"/>
                      <a:pt x="0" y="140"/>
                      <a:pt x="0" y="182"/>
                    </a:cubicBezTo>
                    <a:lnTo>
                      <a:pt x="517" y="358"/>
                    </a:lnTo>
                    <a:cubicBezTo>
                      <a:pt x="558" y="233"/>
                      <a:pt x="517" y="58"/>
                      <a:pt x="341" y="16"/>
                    </a:cubicBezTo>
                    <a:cubicBezTo>
                      <a:pt x="308" y="5"/>
                      <a:pt x="274" y="0"/>
                      <a:pt x="2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0" name="Google Shape;9480;p7"/>
              <p:cNvSpPr/>
              <p:nvPr/>
            </p:nvSpPr>
            <p:spPr>
              <a:xfrm>
                <a:off x="4830450" y="3809050"/>
                <a:ext cx="8550" cy="10875"/>
              </a:xfrm>
              <a:custGeom>
                <a:rect b="b" l="l" r="r" t="t"/>
                <a:pathLst>
                  <a:path extrusionOk="0" h="435" w="342">
                    <a:moveTo>
                      <a:pt x="83" y="1"/>
                    </a:moveTo>
                    <a:lnTo>
                      <a:pt x="42" y="42"/>
                    </a:lnTo>
                    <a:cubicBezTo>
                      <a:pt x="0" y="135"/>
                      <a:pt x="0" y="218"/>
                      <a:pt x="42" y="259"/>
                    </a:cubicBezTo>
                    <a:cubicBezTo>
                      <a:pt x="83" y="352"/>
                      <a:pt x="83" y="393"/>
                      <a:pt x="125" y="393"/>
                    </a:cubicBezTo>
                    <a:cubicBezTo>
                      <a:pt x="166" y="393"/>
                      <a:pt x="166" y="435"/>
                      <a:pt x="218" y="435"/>
                    </a:cubicBezTo>
                    <a:lnTo>
                      <a:pt x="342" y="42"/>
                    </a:lnTo>
                    <a:cubicBezTo>
                      <a:pt x="259" y="1"/>
                      <a:pt x="166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1" name="Google Shape;9481;p7"/>
              <p:cNvSpPr/>
              <p:nvPr/>
            </p:nvSpPr>
            <p:spPr>
              <a:xfrm>
                <a:off x="4720600" y="3802600"/>
                <a:ext cx="15025" cy="10200"/>
              </a:xfrm>
              <a:custGeom>
                <a:rect b="b" l="l" r="r" t="t"/>
                <a:pathLst>
                  <a:path extrusionOk="0" h="408" w="601">
                    <a:moveTo>
                      <a:pt x="559" y="0"/>
                    </a:moveTo>
                    <a:cubicBezTo>
                      <a:pt x="383" y="0"/>
                      <a:pt x="218" y="0"/>
                      <a:pt x="42" y="41"/>
                    </a:cubicBezTo>
                    <a:cubicBezTo>
                      <a:pt x="0" y="176"/>
                      <a:pt x="83" y="352"/>
                      <a:pt x="218" y="393"/>
                    </a:cubicBezTo>
                    <a:cubicBezTo>
                      <a:pt x="246" y="403"/>
                      <a:pt x="278" y="408"/>
                      <a:pt x="310" y="408"/>
                    </a:cubicBezTo>
                    <a:cubicBezTo>
                      <a:pt x="416" y="408"/>
                      <a:pt x="527" y="352"/>
                      <a:pt x="559" y="217"/>
                    </a:cubicBezTo>
                    <a:cubicBezTo>
                      <a:pt x="600" y="176"/>
                      <a:pt x="600" y="93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2" name="Google Shape;9482;p7"/>
              <p:cNvSpPr/>
              <p:nvPr/>
            </p:nvSpPr>
            <p:spPr>
              <a:xfrm>
                <a:off x="4785225" y="3825075"/>
                <a:ext cx="15000" cy="14025"/>
              </a:xfrm>
              <a:custGeom>
                <a:rect b="b" l="l" r="r" t="t"/>
                <a:pathLst>
                  <a:path extrusionOk="0" h="561" w="600">
                    <a:moveTo>
                      <a:pt x="313" y="0"/>
                    </a:moveTo>
                    <a:cubicBezTo>
                      <a:pt x="201" y="0"/>
                      <a:pt x="76" y="74"/>
                      <a:pt x="42" y="176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8" y="393"/>
                    </a:cubicBezTo>
                    <a:cubicBezTo>
                      <a:pt x="600" y="269"/>
                      <a:pt x="558" y="94"/>
                      <a:pt x="383" y="11"/>
                    </a:cubicBezTo>
                    <a:cubicBezTo>
                      <a:pt x="361" y="4"/>
                      <a:pt x="337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3" name="Google Shape;9483;p7"/>
              <p:cNvSpPr/>
              <p:nvPr/>
            </p:nvSpPr>
            <p:spPr>
              <a:xfrm>
                <a:off x="4682850" y="38178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83"/>
                    </a:lnTo>
                    <a:cubicBezTo>
                      <a:pt x="259" y="341"/>
                      <a:pt x="301" y="341"/>
                      <a:pt x="301" y="341"/>
                    </a:cubicBezTo>
                    <a:cubicBezTo>
                      <a:pt x="301" y="207"/>
                      <a:pt x="259" y="124"/>
                      <a:pt x="177" y="41"/>
                    </a:cubicBezTo>
                    <a:cubicBezTo>
                      <a:pt x="177" y="41"/>
                      <a:pt x="125" y="41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4" name="Google Shape;9484;p7"/>
              <p:cNvSpPr/>
              <p:nvPr/>
            </p:nvSpPr>
            <p:spPr>
              <a:xfrm>
                <a:off x="4751875" y="3998775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166" y="0"/>
                      <a:pt x="83" y="42"/>
                      <a:pt x="42" y="124"/>
                    </a:cubicBezTo>
                    <a:cubicBezTo>
                      <a:pt x="42" y="124"/>
                      <a:pt x="42" y="166"/>
                      <a:pt x="0" y="16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5" name="Google Shape;9485;p7"/>
              <p:cNvSpPr/>
              <p:nvPr/>
            </p:nvSpPr>
            <p:spPr>
              <a:xfrm>
                <a:off x="4688300" y="3972450"/>
                <a:ext cx="12925" cy="10075"/>
              </a:xfrm>
              <a:custGeom>
                <a:rect b="b" l="l" r="r" t="t"/>
                <a:pathLst>
                  <a:path extrusionOk="0" h="403" w="517">
                    <a:moveTo>
                      <a:pt x="243" y="0"/>
                    </a:moveTo>
                    <a:cubicBezTo>
                      <a:pt x="139" y="0"/>
                      <a:pt x="31" y="60"/>
                      <a:pt x="0" y="185"/>
                    </a:cubicBezTo>
                    <a:lnTo>
                      <a:pt x="517" y="402"/>
                    </a:lnTo>
                    <a:lnTo>
                      <a:pt x="517" y="278"/>
                    </a:lnTo>
                    <a:cubicBezTo>
                      <a:pt x="517" y="185"/>
                      <a:pt x="476" y="61"/>
                      <a:pt x="341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6" name="Google Shape;9486;p7"/>
              <p:cNvSpPr/>
              <p:nvPr/>
            </p:nvSpPr>
            <p:spPr>
              <a:xfrm>
                <a:off x="4777725" y="3935200"/>
                <a:ext cx="9575" cy="12925"/>
              </a:xfrm>
              <a:custGeom>
                <a:rect b="b" l="l" r="r" t="t"/>
                <a:pathLst>
                  <a:path extrusionOk="0" h="517" w="383">
                    <a:moveTo>
                      <a:pt x="300" y="0"/>
                    </a:moveTo>
                    <a:cubicBezTo>
                      <a:pt x="166" y="0"/>
                      <a:pt x="83" y="41"/>
                      <a:pt x="42" y="165"/>
                    </a:cubicBezTo>
                    <a:cubicBezTo>
                      <a:pt x="0" y="258"/>
                      <a:pt x="0" y="341"/>
                      <a:pt x="83" y="424"/>
                    </a:cubicBezTo>
                    <a:cubicBezTo>
                      <a:pt x="83" y="476"/>
                      <a:pt x="124" y="517"/>
                      <a:pt x="166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7" name="Google Shape;9487;p7"/>
              <p:cNvSpPr/>
              <p:nvPr/>
            </p:nvSpPr>
            <p:spPr>
              <a:xfrm>
                <a:off x="4713100" y="39084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1" y="297"/>
                      <a:pt x="83" y="462"/>
                      <a:pt x="207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399" y="566"/>
                      <a:pt x="525" y="490"/>
                      <a:pt x="559" y="379"/>
                    </a:cubicBezTo>
                    <a:cubicBezTo>
                      <a:pt x="642" y="255"/>
                      <a:pt x="559" y="79"/>
                      <a:pt x="424" y="38"/>
                    </a:cubicBezTo>
                    <a:cubicBezTo>
                      <a:pt x="378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8" name="Google Shape;9488;p7"/>
              <p:cNvSpPr/>
              <p:nvPr/>
            </p:nvSpPr>
            <p:spPr>
              <a:xfrm>
                <a:off x="4667875" y="39272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08" y="1"/>
                    </a:moveTo>
                    <a:cubicBezTo>
                      <a:pt x="195" y="1"/>
                      <a:pt x="104" y="61"/>
                      <a:pt x="42" y="186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103"/>
                      <a:pt x="424" y="20"/>
                    </a:cubicBezTo>
                    <a:cubicBezTo>
                      <a:pt x="383" y="7"/>
                      <a:pt x="344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9" name="Google Shape;9489;p7"/>
              <p:cNvSpPr/>
              <p:nvPr/>
            </p:nvSpPr>
            <p:spPr>
              <a:xfrm>
                <a:off x="4732475" y="39536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70" y="1"/>
                    </a:moveTo>
                    <a:cubicBezTo>
                      <a:pt x="171" y="1"/>
                      <a:pt x="72" y="74"/>
                      <a:pt x="42" y="163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7" y="563"/>
                      <a:pt x="227" y="566"/>
                      <a:pt x="254" y="566"/>
                    </a:cubicBezTo>
                    <a:cubicBezTo>
                      <a:pt x="385" y="566"/>
                      <a:pt x="483" y="490"/>
                      <a:pt x="559" y="380"/>
                    </a:cubicBezTo>
                    <a:cubicBezTo>
                      <a:pt x="601" y="256"/>
                      <a:pt x="559" y="80"/>
                      <a:pt x="384" y="38"/>
                    </a:cubicBezTo>
                    <a:cubicBezTo>
                      <a:pt x="348" y="12"/>
                      <a:pt x="309" y="1"/>
                      <a:pt x="2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0" name="Google Shape;9490;p7"/>
              <p:cNvSpPr/>
              <p:nvPr/>
            </p:nvSpPr>
            <p:spPr>
              <a:xfrm>
                <a:off x="4693725" y="3863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10" y="1"/>
                    </a:moveTo>
                    <a:cubicBezTo>
                      <a:pt x="211" y="1"/>
                      <a:pt x="112" y="74"/>
                      <a:pt x="83" y="163"/>
                    </a:cubicBezTo>
                    <a:cubicBezTo>
                      <a:pt x="0" y="297"/>
                      <a:pt x="83" y="463"/>
                      <a:pt x="207" y="514"/>
                    </a:cubicBezTo>
                    <a:cubicBezTo>
                      <a:pt x="255" y="537"/>
                      <a:pt x="301" y="547"/>
                      <a:pt x="343" y="547"/>
                    </a:cubicBezTo>
                    <a:cubicBezTo>
                      <a:pt x="453" y="547"/>
                      <a:pt x="540" y="477"/>
                      <a:pt x="600" y="380"/>
                    </a:cubicBezTo>
                    <a:cubicBezTo>
                      <a:pt x="641" y="256"/>
                      <a:pt x="600" y="80"/>
                      <a:pt x="424" y="39"/>
                    </a:cubicBezTo>
                    <a:cubicBezTo>
                      <a:pt x="389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1" name="Google Shape;9491;p7"/>
              <p:cNvSpPr/>
              <p:nvPr/>
            </p:nvSpPr>
            <p:spPr>
              <a:xfrm>
                <a:off x="4758325" y="38895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0" y="1"/>
                    </a:moveTo>
                    <a:cubicBezTo>
                      <a:pt x="223" y="1"/>
                      <a:pt x="105" y="55"/>
                      <a:pt x="42" y="181"/>
                    </a:cubicBezTo>
                    <a:cubicBezTo>
                      <a:pt x="1" y="316"/>
                      <a:pt x="84" y="491"/>
                      <a:pt x="208" y="533"/>
                    </a:cubicBezTo>
                    <a:cubicBezTo>
                      <a:pt x="241" y="543"/>
                      <a:pt x="276" y="548"/>
                      <a:pt x="312" y="548"/>
                    </a:cubicBezTo>
                    <a:cubicBezTo>
                      <a:pt x="420" y="548"/>
                      <a:pt x="528" y="500"/>
                      <a:pt x="559" y="398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96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2" name="Google Shape;9492;p7"/>
              <p:cNvSpPr/>
              <p:nvPr/>
            </p:nvSpPr>
            <p:spPr>
              <a:xfrm>
                <a:off x="4630125" y="39470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259" y="342"/>
                      <a:pt x="259" y="300"/>
                      <a:pt x="301" y="300"/>
                    </a:cubicBezTo>
                    <a:cubicBezTo>
                      <a:pt x="301" y="166"/>
                      <a:pt x="259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3" name="Google Shape;9493;p7"/>
              <p:cNvSpPr/>
              <p:nvPr/>
            </p:nvSpPr>
            <p:spPr>
              <a:xfrm>
                <a:off x="4653650" y="38824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42" y="527"/>
                      <a:pt x="80" y="533"/>
                      <a:pt x="117" y="533"/>
                    </a:cubicBezTo>
                    <a:cubicBezTo>
                      <a:pt x="236" y="533"/>
                      <a:pt x="330" y="477"/>
                      <a:pt x="393" y="342"/>
                    </a:cubicBezTo>
                    <a:cubicBezTo>
                      <a:pt x="435" y="259"/>
                      <a:pt x="393" y="84"/>
                      <a:pt x="259" y="42"/>
                    </a:cubicBezTo>
                    <a:cubicBezTo>
                      <a:pt x="259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4" name="Google Shape;9494;p7"/>
              <p:cNvSpPr/>
              <p:nvPr/>
            </p:nvSpPr>
            <p:spPr>
              <a:xfrm>
                <a:off x="4804600" y="387470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42" y="1"/>
                    </a:moveTo>
                    <a:cubicBezTo>
                      <a:pt x="1" y="1"/>
                      <a:pt x="1" y="52"/>
                      <a:pt x="1" y="52"/>
                    </a:cubicBezTo>
                    <a:lnTo>
                      <a:pt x="1" y="135"/>
                    </a:lnTo>
                    <a:cubicBezTo>
                      <a:pt x="1" y="135"/>
                      <a:pt x="1" y="176"/>
                      <a:pt x="42" y="218"/>
                    </a:cubicBezTo>
                    <a:cubicBezTo>
                      <a:pt x="42" y="311"/>
                      <a:pt x="83" y="352"/>
                      <a:pt x="166" y="352"/>
                    </a:cubicBezTo>
                    <a:lnTo>
                      <a:pt x="259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5" name="Google Shape;9495;p7"/>
              <p:cNvSpPr/>
              <p:nvPr/>
            </p:nvSpPr>
            <p:spPr>
              <a:xfrm>
                <a:off x="4739975" y="3848850"/>
                <a:ext cx="14000" cy="9275"/>
              </a:xfrm>
              <a:custGeom>
                <a:rect b="b" l="l" r="r" t="t"/>
                <a:pathLst>
                  <a:path extrusionOk="0" h="371" w="560">
                    <a:moveTo>
                      <a:pt x="42" y="1"/>
                    </a:moveTo>
                    <a:cubicBezTo>
                      <a:pt x="1" y="52"/>
                      <a:pt x="1" y="94"/>
                      <a:pt x="42" y="135"/>
                    </a:cubicBezTo>
                    <a:cubicBezTo>
                      <a:pt x="42" y="218"/>
                      <a:pt x="84" y="311"/>
                      <a:pt x="166" y="352"/>
                    </a:cubicBezTo>
                    <a:cubicBezTo>
                      <a:pt x="228" y="352"/>
                      <a:pt x="267" y="371"/>
                      <a:pt x="299" y="371"/>
                    </a:cubicBezTo>
                    <a:cubicBezTo>
                      <a:pt x="314" y="371"/>
                      <a:pt x="328" y="366"/>
                      <a:pt x="342" y="352"/>
                    </a:cubicBezTo>
                    <a:lnTo>
                      <a:pt x="383" y="352"/>
                    </a:lnTo>
                    <a:cubicBezTo>
                      <a:pt x="425" y="352"/>
                      <a:pt x="476" y="311"/>
                      <a:pt x="476" y="311"/>
                    </a:cubicBezTo>
                    <a:cubicBezTo>
                      <a:pt x="518" y="259"/>
                      <a:pt x="559" y="218"/>
                      <a:pt x="559" y="17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6" name="Google Shape;9496;p7"/>
              <p:cNvSpPr/>
              <p:nvPr/>
            </p:nvSpPr>
            <p:spPr>
              <a:xfrm>
                <a:off x="4680800" y="3824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0" y="259"/>
                    </a:lnTo>
                    <a:cubicBezTo>
                      <a:pt x="0" y="300"/>
                      <a:pt x="42" y="300"/>
                      <a:pt x="42" y="300"/>
                    </a:cubicBezTo>
                    <a:cubicBezTo>
                      <a:pt x="166" y="300"/>
                      <a:pt x="300" y="259"/>
                      <a:pt x="341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7" name="Google Shape;9497;p7"/>
              <p:cNvSpPr/>
              <p:nvPr/>
            </p:nvSpPr>
            <p:spPr>
              <a:xfrm>
                <a:off x="4698875" y="4127050"/>
                <a:ext cx="9850" cy="7450"/>
              </a:xfrm>
              <a:custGeom>
                <a:rect b="b" l="l" r="r" t="t"/>
                <a:pathLst>
                  <a:path extrusionOk="0" h="298" w="394">
                    <a:moveTo>
                      <a:pt x="306" y="0"/>
                    </a:moveTo>
                    <a:cubicBezTo>
                      <a:pt x="272" y="0"/>
                      <a:pt x="239" y="13"/>
                      <a:pt x="218" y="39"/>
                    </a:cubicBezTo>
                    <a:cubicBezTo>
                      <a:pt x="135" y="39"/>
                      <a:pt x="94" y="80"/>
                      <a:pt x="53" y="122"/>
                    </a:cubicBezTo>
                    <a:cubicBezTo>
                      <a:pt x="53" y="163"/>
                      <a:pt x="53" y="163"/>
                      <a:pt x="1" y="163"/>
                    </a:cubicBezTo>
                    <a:lnTo>
                      <a:pt x="259" y="297"/>
                    </a:lnTo>
                    <a:lnTo>
                      <a:pt x="394" y="39"/>
                    </a:lnTo>
                    <a:cubicBezTo>
                      <a:pt x="373" y="13"/>
                      <a:pt x="340" y="0"/>
                      <a:pt x="3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8" name="Google Shape;9498;p7"/>
              <p:cNvSpPr/>
              <p:nvPr/>
            </p:nvSpPr>
            <p:spPr>
              <a:xfrm>
                <a:off x="4635550" y="4100625"/>
                <a:ext cx="14000" cy="10100"/>
              </a:xfrm>
              <a:custGeom>
                <a:rect b="b" l="l" r="r" t="t"/>
                <a:pathLst>
                  <a:path extrusionOk="0" h="404" w="560">
                    <a:moveTo>
                      <a:pt x="274" y="0"/>
                    </a:moveTo>
                    <a:cubicBezTo>
                      <a:pt x="157" y="0"/>
                      <a:pt x="35" y="82"/>
                      <a:pt x="1" y="186"/>
                    </a:cubicBezTo>
                    <a:lnTo>
                      <a:pt x="518" y="403"/>
                    </a:lnTo>
                    <a:cubicBezTo>
                      <a:pt x="559" y="269"/>
                      <a:pt x="466" y="103"/>
                      <a:pt x="342" y="10"/>
                    </a:cubicBezTo>
                    <a:cubicBezTo>
                      <a:pt x="320" y="4"/>
                      <a:pt x="297" y="0"/>
                      <a:pt x="27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9" name="Google Shape;9499;p7"/>
              <p:cNvSpPr/>
              <p:nvPr/>
            </p:nvSpPr>
            <p:spPr>
              <a:xfrm>
                <a:off x="4724725" y="4062875"/>
                <a:ext cx="9850" cy="13475"/>
              </a:xfrm>
              <a:custGeom>
                <a:rect b="b" l="l" r="r" t="t"/>
                <a:pathLst>
                  <a:path extrusionOk="0" h="539" w="394">
                    <a:moveTo>
                      <a:pt x="315" y="0"/>
                    </a:moveTo>
                    <a:cubicBezTo>
                      <a:pt x="241" y="0"/>
                      <a:pt x="154" y="44"/>
                      <a:pt x="94" y="104"/>
                    </a:cubicBezTo>
                    <a:cubicBezTo>
                      <a:pt x="94" y="104"/>
                      <a:pt x="53" y="145"/>
                      <a:pt x="53" y="187"/>
                    </a:cubicBezTo>
                    <a:cubicBezTo>
                      <a:pt x="1" y="228"/>
                      <a:pt x="1" y="280"/>
                      <a:pt x="53" y="362"/>
                    </a:cubicBezTo>
                    <a:lnTo>
                      <a:pt x="53" y="404"/>
                    </a:lnTo>
                    <a:cubicBezTo>
                      <a:pt x="53" y="445"/>
                      <a:pt x="94" y="486"/>
                      <a:pt x="135" y="538"/>
                    </a:cubicBezTo>
                    <a:lnTo>
                      <a:pt x="177" y="538"/>
                    </a:lnTo>
                    <a:lnTo>
                      <a:pt x="394" y="21"/>
                    </a:lnTo>
                    <a:cubicBezTo>
                      <a:pt x="371" y="7"/>
                      <a:pt x="344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0" name="Google Shape;9500;p7"/>
              <p:cNvSpPr/>
              <p:nvPr/>
            </p:nvSpPr>
            <p:spPr>
              <a:xfrm>
                <a:off x="4660125" y="4036600"/>
                <a:ext cx="16300" cy="14250"/>
              </a:xfrm>
              <a:custGeom>
                <a:rect b="b" l="l" r="r" t="t"/>
                <a:pathLst>
                  <a:path extrusionOk="0" h="570" w="652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5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51" y="245"/>
                      <a:pt x="569" y="80"/>
                      <a:pt x="434" y="38"/>
                    </a:cubicBezTo>
                    <a:cubicBezTo>
                      <a:pt x="384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1" name="Google Shape;9501;p7"/>
              <p:cNvSpPr/>
              <p:nvPr/>
            </p:nvSpPr>
            <p:spPr>
              <a:xfrm>
                <a:off x="4614875" y="4055400"/>
                <a:ext cx="15275" cy="14125"/>
              </a:xfrm>
              <a:custGeom>
                <a:rect b="b" l="l" r="r" t="t"/>
                <a:pathLst>
                  <a:path extrusionOk="0" h="565" w="611">
                    <a:moveTo>
                      <a:pt x="353" y="0"/>
                    </a:moveTo>
                    <a:cubicBezTo>
                      <a:pt x="220" y="0"/>
                      <a:pt x="122" y="82"/>
                      <a:pt x="52" y="186"/>
                    </a:cubicBezTo>
                    <a:cubicBezTo>
                      <a:pt x="1" y="320"/>
                      <a:pt x="52" y="486"/>
                      <a:pt x="218" y="527"/>
                    </a:cubicBezTo>
                    <a:cubicBezTo>
                      <a:pt x="256" y="553"/>
                      <a:pt x="297" y="565"/>
                      <a:pt x="336" y="565"/>
                    </a:cubicBezTo>
                    <a:cubicBezTo>
                      <a:pt x="437" y="565"/>
                      <a:pt x="532" y="492"/>
                      <a:pt x="569" y="403"/>
                    </a:cubicBezTo>
                    <a:cubicBezTo>
                      <a:pt x="611" y="227"/>
                      <a:pt x="569" y="103"/>
                      <a:pt x="435" y="10"/>
                    </a:cubicBezTo>
                    <a:cubicBezTo>
                      <a:pt x="406" y="3"/>
                      <a:pt x="379" y="0"/>
                      <a:pt x="35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2" name="Google Shape;9502;p7"/>
              <p:cNvSpPr/>
              <p:nvPr/>
            </p:nvSpPr>
            <p:spPr>
              <a:xfrm>
                <a:off x="4678475" y="40822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2" y="1"/>
                      <a:pt x="124" y="53"/>
                      <a:pt x="93" y="145"/>
                    </a:cubicBezTo>
                    <a:cubicBezTo>
                      <a:pt x="0" y="320"/>
                      <a:pt x="93" y="444"/>
                      <a:pt x="217" y="538"/>
                    </a:cubicBezTo>
                    <a:cubicBezTo>
                      <a:pt x="258" y="547"/>
                      <a:pt x="296" y="552"/>
                      <a:pt x="332" y="552"/>
                    </a:cubicBezTo>
                    <a:cubicBezTo>
                      <a:pt x="449" y="552"/>
                      <a:pt x="539" y="497"/>
                      <a:pt x="610" y="362"/>
                    </a:cubicBezTo>
                    <a:cubicBezTo>
                      <a:pt x="651" y="227"/>
                      <a:pt x="610" y="62"/>
                      <a:pt x="434" y="21"/>
                    </a:cubicBezTo>
                    <a:cubicBezTo>
                      <a:pt x="399" y="7"/>
                      <a:pt x="362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3" name="Google Shape;9503;p7"/>
              <p:cNvSpPr/>
              <p:nvPr/>
            </p:nvSpPr>
            <p:spPr>
              <a:xfrm>
                <a:off x="4640725" y="3991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21" y="0"/>
                    </a:moveTo>
                    <a:cubicBezTo>
                      <a:pt x="222" y="0"/>
                      <a:pt x="123" y="73"/>
                      <a:pt x="94" y="162"/>
                    </a:cubicBezTo>
                    <a:cubicBezTo>
                      <a:pt x="1" y="338"/>
                      <a:pt x="94" y="462"/>
                      <a:pt x="218" y="555"/>
                    </a:cubicBezTo>
                    <a:cubicBezTo>
                      <a:pt x="247" y="562"/>
                      <a:pt x="274" y="565"/>
                      <a:pt x="300" y="565"/>
                    </a:cubicBezTo>
                    <a:cubicBezTo>
                      <a:pt x="433" y="565"/>
                      <a:pt x="533" y="483"/>
                      <a:pt x="611" y="379"/>
                    </a:cubicBezTo>
                    <a:cubicBezTo>
                      <a:pt x="652" y="245"/>
                      <a:pt x="569" y="79"/>
                      <a:pt x="435" y="38"/>
                    </a:cubicBezTo>
                    <a:cubicBezTo>
                      <a:pt x="400" y="12"/>
                      <a:pt x="360" y="0"/>
                      <a:pt x="32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4" name="Google Shape;9504;p7"/>
              <p:cNvSpPr/>
              <p:nvPr/>
            </p:nvSpPr>
            <p:spPr>
              <a:xfrm>
                <a:off x="4705350" y="4017800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38" y="0"/>
                    </a:moveTo>
                    <a:cubicBezTo>
                      <a:pt x="212" y="0"/>
                      <a:pt x="119" y="80"/>
                      <a:pt x="52" y="180"/>
                    </a:cubicBezTo>
                    <a:cubicBezTo>
                      <a:pt x="0" y="315"/>
                      <a:pt x="93" y="480"/>
                      <a:pt x="218" y="532"/>
                    </a:cubicBezTo>
                    <a:cubicBezTo>
                      <a:pt x="255" y="555"/>
                      <a:pt x="294" y="565"/>
                      <a:pt x="333" y="565"/>
                    </a:cubicBezTo>
                    <a:cubicBezTo>
                      <a:pt x="435" y="565"/>
                      <a:pt x="532" y="495"/>
                      <a:pt x="569" y="397"/>
                    </a:cubicBezTo>
                    <a:cubicBezTo>
                      <a:pt x="652" y="222"/>
                      <a:pt x="569" y="98"/>
                      <a:pt x="435" y="15"/>
                    </a:cubicBezTo>
                    <a:cubicBezTo>
                      <a:pt x="401" y="5"/>
                      <a:pt x="369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5" name="Google Shape;9505;p7"/>
              <p:cNvSpPr/>
              <p:nvPr/>
            </p:nvSpPr>
            <p:spPr>
              <a:xfrm>
                <a:off x="4577400" y="407502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1"/>
                    </a:lnTo>
                    <a:cubicBezTo>
                      <a:pt x="300" y="176"/>
                      <a:pt x="207" y="5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6" name="Google Shape;9506;p7"/>
              <p:cNvSpPr/>
              <p:nvPr/>
            </p:nvSpPr>
            <p:spPr>
              <a:xfrm>
                <a:off x="4600925" y="4010400"/>
                <a:ext cx="10875" cy="13925"/>
              </a:xfrm>
              <a:custGeom>
                <a:rect b="b" l="l" r="r" t="t"/>
                <a:pathLst>
                  <a:path extrusionOk="0" h="557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47" y="543"/>
                      <a:pt x="91" y="556"/>
                      <a:pt x="128" y="556"/>
                    </a:cubicBezTo>
                    <a:cubicBezTo>
                      <a:pt x="166" y="556"/>
                      <a:pt x="197" y="543"/>
                      <a:pt x="218" y="518"/>
                    </a:cubicBezTo>
                    <a:lnTo>
                      <a:pt x="259" y="518"/>
                    </a:lnTo>
                    <a:cubicBezTo>
                      <a:pt x="300" y="476"/>
                      <a:pt x="352" y="435"/>
                      <a:pt x="393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7" name="Google Shape;9507;p7"/>
              <p:cNvSpPr/>
              <p:nvPr/>
            </p:nvSpPr>
            <p:spPr>
              <a:xfrm>
                <a:off x="4751875" y="4002900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77"/>
                    </a:lnTo>
                    <a:cubicBezTo>
                      <a:pt x="0" y="259"/>
                      <a:pt x="42" y="301"/>
                      <a:pt x="124" y="352"/>
                    </a:cubicBezTo>
                    <a:lnTo>
                      <a:pt x="166" y="394"/>
                    </a:ln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8" name="Google Shape;9508;p7"/>
              <p:cNvSpPr/>
              <p:nvPr/>
            </p:nvSpPr>
            <p:spPr>
              <a:xfrm>
                <a:off x="4687250" y="3977050"/>
                <a:ext cx="13975" cy="9650"/>
              </a:xfrm>
              <a:custGeom>
                <a:rect b="b" l="l" r="r" t="t"/>
                <a:pathLst>
                  <a:path extrusionOk="0" h="386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42" y="259"/>
                      <a:pt x="125" y="352"/>
                    </a:cubicBezTo>
                    <a:lnTo>
                      <a:pt x="166" y="352"/>
                    </a:lnTo>
                    <a:cubicBezTo>
                      <a:pt x="215" y="375"/>
                      <a:pt x="259" y="386"/>
                      <a:pt x="300" y="386"/>
                    </a:cubicBezTo>
                    <a:cubicBezTo>
                      <a:pt x="408" y="386"/>
                      <a:pt x="492" y="315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9" name="Google Shape;9509;p7"/>
              <p:cNvSpPr/>
              <p:nvPr/>
            </p:nvSpPr>
            <p:spPr>
              <a:xfrm>
                <a:off x="4627800" y="3953550"/>
                <a:ext cx="8825" cy="6725"/>
              </a:xfrm>
              <a:custGeom>
                <a:rect b="b" l="l" r="r" t="t"/>
                <a:pathLst>
                  <a:path extrusionOk="0" h="26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52" y="259"/>
                    </a:lnTo>
                    <a:cubicBezTo>
                      <a:pt x="73" y="265"/>
                      <a:pt x="93" y="269"/>
                      <a:pt x="114" y="269"/>
                    </a:cubicBezTo>
                    <a:cubicBezTo>
                      <a:pt x="218" y="269"/>
                      <a:pt x="318" y="186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0" name="Google Shape;9510;p7"/>
              <p:cNvSpPr/>
              <p:nvPr/>
            </p:nvSpPr>
            <p:spPr>
              <a:xfrm>
                <a:off x="4646150" y="42559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218" y="1"/>
                    </a:moveTo>
                    <a:cubicBezTo>
                      <a:pt x="177" y="1"/>
                      <a:pt x="135" y="52"/>
                      <a:pt x="94" y="94"/>
                    </a:cubicBezTo>
                    <a:lnTo>
                      <a:pt x="42" y="135"/>
                    </a:ln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1" name="Google Shape;9511;p7"/>
              <p:cNvSpPr/>
              <p:nvPr/>
            </p:nvSpPr>
            <p:spPr>
              <a:xfrm>
                <a:off x="4582575" y="4229275"/>
                <a:ext cx="14225" cy="9650"/>
              </a:xfrm>
              <a:custGeom>
                <a:rect b="b" l="l" r="r" t="t"/>
                <a:pathLst>
                  <a:path extrusionOk="0" h="386" w="569">
                    <a:moveTo>
                      <a:pt x="236" y="1"/>
                    </a:moveTo>
                    <a:cubicBezTo>
                      <a:pt x="135" y="1"/>
                      <a:pt x="38" y="71"/>
                      <a:pt x="0" y="168"/>
                    </a:cubicBezTo>
                    <a:lnTo>
                      <a:pt x="517" y="385"/>
                    </a:lnTo>
                    <a:cubicBezTo>
                      <a:pt x="569" y="251"/>
                      <a:pt x="476" y="86"/>
                      <a:pt x="352" y="34"/>
                    </a:cubicBezTo>
                    <a:cubicBezTo>
                      <a:pt x="315" y="11"/>
                      <a:pt x="275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2" name="Google Shape;9512;p7"/>
              <p:cNvSpPr/>
              <p:nvPr/>
            </p:nvSpPr>
            <p:spPr>
              <a:xfrm>
                <a:off x="4672000" y="4191750"/>
                <a:ext cx="9850" cy="13825"/>
              </a:xfrm>
              <a:custGeom>
                <a:rect b="b" l="l" r="r" t="t"/>
                <a:pathLst>
                  <a:path extrusionOk="0" h="553" w="394">
                    <a:moveTo>
                      <a:pt x="263" y="1"/>
                    </a:moveTo>
                    <a:cubicBezTo>
                      <a:pt x="202" y="1"/>
                      <a:pt x="141" y="24"/>
                      <a:pt x="94" y="77"/>
                    </a:cubicBezTo>
                    <a:cubicBezTo>
                      <a:pt x="94" y="118"/>
                      <a:pt x="42" y="118"/>
                      <a:pt x="42" y="160"/>
                    </a:cubicBezTo>
                    <a:cubicBezTo>
                      <a:pt x="1" y="201"/>
                      <a:pt x="1" y="294"/>
                      <a:pt x="1" y="336"/>
                    </a:cubicBezTo>
                    <a:cubicBezTo>
                      <a:pt x="42" y="336"/>
                      <a:pt x="42" y="377"/>
                      <a:pt x="42" y="377"/>
                    </a:cubicBezTo>
                    <a:cubicBezTo>
                      <a:pt x="42" y="418"/>
                      <a:pt x="94" y="460"/>
                      <a:pt x="135" y="501"/>
                    </a:cubicBezTo>
                    <a:cubicBezTo>
                      <a:pt x="176" y="501"/>
                      <a:pt x="176" y="501"/>
                      <a:pt x="176" y="553"/>
                    </a:cubicBezTo>
                    <a:lnTo>
                      <a:pt x="394" y="36"/>
                    </a:lnTo>
                    <a:cubicBezTo>
                      <a:pt x="354" y="14"/>
                      <a:pt x="308" y="1"/>
                      <a:pt x="26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3" name="Google Shape;9513;p7"/>
              <p:cNvSpPr/>
              <p:nvPr/>
            </p:nvSpPr>
            <p:spPr>
              <a:xfrm>
                <a:off x="4607375" y="41651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25"/>
                      <a:pt x="42" y="491"/>
                      <a:pt x="218" y="532"/>
                    </a:cubicBezTo>
                    <a:cubicBezTo>
                      <a:pt x="251" y="545"/>
                      <a:pt x="286" y="551"/>
                      <a:pt x="321" y="551"/>
                    </a:cubicBezTo>
                    <a:cubicBezTo>
                      <a:pt x="427" y="551"/>
                      <a:pt x="528" y="491"/>
                      <a:pt x="559" y="367"/>
                    </a:cubicBezTo>
                    <a:cubicBezTo>
                      <a:pt x="611" y="232"/>
                      <a:pt x="559" y="67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4" name="Google Shape;9514;p7"/>
              <p:cNvSpPr/>
              <p:nvPr/>
            </p:nvSpPr>
            <p:spPr>
              <a:xfrm>
                <a:off x="4562150" y="4184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4" y="0"/>
                    </a:moveTo>
                    <a:cubicBezTo>
                      <a:pt x="176" y="0"/>
                      <a:pt x="79" y="71"/>
                      <a:pt x="42" y="168"/>
                    </a:cubicBezTo>
                    <a:cubicBezTo>
                      <a:pt x="1" y="292"/>
                      <a:pt x="42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11" y="251"/>
                      <a:pt x="559" y="85"/>
                      <a:pt x="435" y="34"/>
                    </a:cubicBezTo>
                    <a:cubicBezTo>
                      <a:pt x="386" y="11"/>
                      <a:pt x="338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5" name="Google Shape;9515;p7"/>
              <p:cNvSpPr/>
              <p:nvPr/>
            </p:nvSpPr>
            <p:spPr>
              <a:xfrm>
                <a:off x="4625725" y="4210350"/>
                <a:ext cx="16325" cy="13825"/>
              </a:xfrm>
              <a:custGeom>
                <a:rect b="b" l="l" r="r" t="t"/>
                <a:pathLst>
                  <a:path extrusionOk="0" h="553" w="653">
                    <a:moveTo>
                      <a:pt x="338" y="1"/>
                    </a:moveTo>
                    <a:cubicBezTo>
                      <a:pt x="230" y="1"/>
                      <a:pt x="123" y="56"/>
                      <a:pt x="84" y="191"/>
                    </a:cubicBezTo>
                    <a:cubicBezTo>
                      <a:pt x="1" y="326"/>
                      <a:pt x="84" y="491"/>
                      <a:pt x="218" y="532"/>
                    </a:cubicBezTo>
                    <a:cubicBezTo>
                      <a:pt x="264" y="546"/>
                      <a:pt x="306" y="552"/>
                      <a:pt x="345" y="552"/>
                    </a:cubicBezTo>
                    <a:cubicBezTo>
                      <a:pt x="456" y="552"/>
                      <a:pt x="539" y="500"/>
                      <a:pt x="601" y="408"/>
                    </a:cubicBezTo>
                    <a:cubicBezTo>
                      <a:pt x="652" y="233"/>
                      <a:pt x="559" y="67"/>
                      <a:pt x="435" y="15"/>
                    </a:cubicBezTo>
                    <a:cubicBezTo>
                      <a:pt x="404" y="6"/>
                      <a:pt x="371" y="1"/>
                      <a:pt x="33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6" name="Google Shape;9516;p7"/>
              <p:cNvSpPr/>
              <p:nvPr/>
            </p:nvSpPr>
            <p:spPr>
              <a:xfrm>
                <a:off x="4588000" y="4119875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2" y="0"/>
                    </a:moveTo>
                    <a:cubicBezTo>
                      <a:pt x="226" y="0"/>
                      <a:pt x="125" y="49"/>
                      <a:pt x="94" y="150"/>
                    </a:cubicBezTo>
                    <a:cubicBezTo>
                      <a:pt x="0" y="326"/>
                      <a:pt x="94" y="491"/>
                      <a:pt x="218" y="533"/>
                    </a:cubicBezTo>
                    <a:cubicBezTo>
                      <a:pt x="251" y="545"/>
                      <a:pt x="286" y="552"/>
                      <a:pt x="321" y="552"/>
                    </a:cubicBezTo>
                    <a:cubicBezTo>
                      <a:pt x="429" y="552"/>
                      <a:pt x="540" y="492"/>
                      <a:pt x="610" y="367"/>
                    </a:cubicBezTo>
                    <a:cubicBezTo>
                      <a:pt x="652" y="233"/>
                      <a:pt x="559" y="67"/>
                      <a:pt x="435" y="16"/>
                    </a:cubicBezTo>
                    <a:cubicBezTo>
                      <a:pt x="402" y="6"/>
                      <a:pt x="367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7" name="Google Shape;9517;p7"/>
              <p:cNvSpPr/>
              <p:nvPr/>
            </p:nvSpPr>
            <p:spPr>
              <a:xfrm>
                <a:off x="4652625" y="4146450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297" y="1"/>
                    </a:moveTo>
                    <a:cubicBezTo>
                      <a:pt x="191" y="1"/>
                      <a:pt x="108" y="74"/>
                      <a:pt x="42" y="162"/>
                    </a:cubicBezTo>
                    <a:cubicBezTo>
                      <a:pt x="0" y="297"/>
                      <a:pt x="42" y="462"/>
                      <a:pt x="217" y="504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80"/>
                    </a:cubicBezTo>
                    <a:cubicBezTo>
                      <a:pt x="652" y="245"/>
                      <a:pt x="559" y="80"/>
                      <a:pt x="434" y="38"/>
                    </a:cubicBezTo>
                    <a:cubicBezTo>
                      <a:pt x="385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8" name="Google Shape;9518;p7"/>
              <p:cNvSpPr/>
              <p:nvPr/>
            </p:nvSpPr>
            <p:spPr>
              <a:xfrm>
                <a:off x="4524425" y="420322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93" y="1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259"/>
                    </a:lnTo>
                    <a:cubicBezTo>
                      <a:pt x="259" y="176"/>
                      <a:pt x="217" y="42"/>
                      <a:pt x="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9" name="Google Shape;9519;p7"/>
              <p:cNvSpPr/>
              <p:nvPr/>
            </p:nvSpPr>
            <p:spPr>
              <a:xfrm>
                <a:off x="4548200" y="4139650"/>
                <a:ext cx="10875" cy="12850"/>
              </a:xfrm>
              <a:custGeom>
                <a:rect b="b" l="l" r="r" t="t"/>
                <a:pathLst>
                  <a:path extrusionOk="0" h="514" w="435">
                    <a:moveTo>
                      <a:pt x="217" y="0"/>
                    </a:moveTo>
                    <a:lnTo>
                      <a:pt x="0" y="476"/>
                    </a:lnTo>
                    <a:cubicBezTo>
                      <a:pt x="38" y="502"/>
                      <a:pt x="79" y="514"/>
                      <a:pt x="120" y="514"/>
                    </a:cubicBezTo>
                    <a:cubicBezTo>
                      <a:pt x="223" y="514"/>
                      <a:pt x="326" y="441"/>
                      <a:pt x="393" y="352"/>
                    </a:cubicBezTo>
                    <a:cubicBezTo>
                      <a:pt x="435" y="217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0" name="Google Shape;9520;p7"/>
              <p:cNvSpPr/>
              <p:nvPr/>
            </p:nvSpPr>
            <p:spPr>
              <a:xfrm>
                <a:off x="4698875" y="4131100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1" y="1"/>
                    </a:moveTo>
                    <a:lnTo>
                      <a:pt x="1" y="177"/>
                    </a:lnTo>
                    <a:lnTo>
                      <a:pt x="1" y="218"/>
                    </a:lnTo>
                    <a:cubicBezTo>
                      <a:pt x="53" y="301"/>
                      <a:pt x="94" y="342"/>
                      <a:pt x="177" y="394"/>
                    </a:cubicBezTo>
                    <a:lnTo>
                      <a:pt x="259" y="1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1" name="Google Shape;9521;p7"/>
              <p:cNvSpPr/>
              <p:nvPr/>
            </p:nvSpPr>
            <p:spPr>
              <a:xfrm>
                <a:off x="4633225" y="4105275"/>
                <a:ext cx="15275" cy="9825"/>
              </a:xfrm>
              <a:custGeom>
                <a:rect b="b" l="l" r="r" t="t"/>
                <a:pathLst>
                  <a:path extrusionOk="0" h="393" w="611">
                    <a:moveTo>
                      <a:pt x="94" y="0"/>
                    </a:moveTo>
                    <a:cubicBezTo>
                      <a:pt x="1" y="134"/>
                      <a:pt x="94" y="300"/>
                      <a:pt x="218" y="341"/>
                    </a:cubicBezTo>
                    <a:cubicBezTo>
                      <a:pt x="259" y="393"/>
                      <a:pt x="259" y="393"/>
                      <a:pt x="301" y="393"/>
                    </a:cubicBezTo>
                    <a:lnTo>
                      <a:pt x="352" y="393"/>
                    </a:lnTo>
                    <a:cubicBezTo>
                      <a:pt x="394" y="393"/>
                      <a:pt x="435" y="341"/>
                      <a:pt x="476" y="341"/>
                    </a:cubicBezTo>
                    <a:cubicBezTo>
                      <a:pt x="518" y="300"/>
                      <a:pt x="559" y="259"/>
                      <a:pt x="611" y="217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2" name="Google Shape;9522;p7"/>
              <p:cNvSpPr/>
              <p:nvPr/>
            </p:nvSpPr>
            <p:spPr>
              <a:xfrm>
                <a:off x="4575075" y="408147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94" y="1"/>
                    </a:moveTo>
                    <a:lnTo>
                      <a:pt x="1" y="259"/>
                    </a:lnTo>
                    <a:lnTo>
                      <a:pt x="94" y="259"/>
                    </a:lnTo>
                    <a:cubicBezTo>
                      <a:pt x="218" y="259"/>
                      <a:pt x="300" y="218"/>
                      <a:pt x="352" y="94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3" name="Google Shape;9523;p7"/>
              <p:cNvSpPr/>
              <p:nvPr/>
            </p:nvSpPr>
            <p:spPr>
              <a:xfrm>
                <a:off x="4593425" y="43841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76" y="1"/>
                    </a:moveTo>
                    <a:lnTo>
                      <a:pt x="135" y="42"/>
                    </a:lnTo>
                    <a:cubicBezTo>
                      <a:pt x="83" y="42"/>
                      <a:pt x="42" y="94"/>
                      <a:pt x="42" y="135"/>
                    </a:cubicBezTo>
                    <a:lnTo>
                      <a:pt x="1" y="177"/>
                    </a:lnTo>
                    <a:lnTo>
                      <a:pt x="259" y="259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4" name="Google Shape;9524;p7"/>
              <p:cNvSpPr/>
              <p:nvPr/>
            </p:nvSpPr>
            <p:spPr>
              <a:xfrm>
                <a:off x="4529850" y="4357925"/>
                <a:ext cx="12950" cy="9200"/>
              </a:xfrm>
              <a:custGeom>
                <a:rect b="b" l="l" r="r" t="t"/>
                <a:pathLst>
                  <a:path extrusionOk="0" h="368" w="518">
                    <a:moveTo>
                      <a:pt x="248" y="1"/>
                    </a:moveTo>
                    <a:cubicBezTo>
                      <a:pt x="139" y="1"/>
                      <a:pt x="31" y="49"/>
                      <a:pt x="0" y="150"/>
                    </a:cubicBezTo>
                    <a:lnTo>
                      <a:pt x="476" y="368"/>
                    </a:lnTo>
                    <a:cubicBezTo>
                      <a:pt x="517" y="368"/>
                      <a:pt x="517" y="316"/>
                      <a:pt x="517" y="316"/>
                    </a:cubicBezTo>
                    <a:cubicBezTo>
                      <a:pt x="517" y="192"/>
                      <a:pt x="476" y="57"/>
                      <a:pt x="352" y="16"/>
                    </a:cubicBezTo>
                    <a:cubicBezTo>
                      <a:pt x="319" y="6"/>
                      <a:pt x="283" y="1"/>
                      <a:pt x="24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5" name="Google Shape;9525;p7"/>
              <p:cNvSpPr/>
              <p:nvPr/>
            </p:nvSpPr>
            <p:spPr>
              <a:xfrm>
                <a:off x="4619275" y="4319550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0" y="0"/>
                    </a:moveTo>
                    <a:cubicBezTo>
                      <a:pt x="176" y="0"/>
                      <a:pt x="83" y="93"/>
                      <a:pt x="42" y="176"/>
                    </a:cubicBezTo>
                    <a:cubicBezTo>
                      <a:pt x="0" y="259"/>
                      <a:pt x="0" y="393"/>
                      <a:pt x="42" y="434"/>
                    </a:cubicBezTo>
                    <a:cubicBezTo>
                      <a:pt x="83" y="476"/>
                      <a:pt x="135" y="517"/>
                      <a:pt x="176" y="558"/>
                    </a:cubicBezTo>
                    <a:lnTo>
                      <a:pt x="393" y="41"/>
                    </a:lnTo>
                    <a:cubicBezTo>
                      <a:pt x="342" y="0"/>
                      <a:pt x="300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6" name="Google Shape;9526;p7"/>
              <p:cNvSpPr/>
              <p:nvPr/>
            </p:nvSpPr>
            <p:spPr>
              <a:xfrm>
                <a:off x="4554650" y="42934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3" y="1"/>
                    </a:moveTo>
                    <a:cubicBezTo>
                      <a:pt x="202" y="1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5"/>
                      <a:pt x="292" y="566"/>
                      <a:pt x="332" y="566"/>
                    </a:cubicBezTo>
                    <a:cubicBezTo>
                      <a:pt x="431" y="566"/>
                      <a:pt x="529" y="493"/>
                      <a:pt x="559" y="404"/>
                    </a:cubicBezTo>
                    <a:cubicBezTo>
                      <a:pt x="600" y="228"/>
                      <a:pt x="559" y="104"/>
                      <a:pt x="435" y="11"/>
                    </a:cubicBezTo>
                    <a:cubicBezTo>
                      <a:pt x="404" y="4"/>
                      <a:pt x="373" y="1"/>
                      <a:pt x="3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7" name="Google Shape;9527;p7"/>
              <p:cNvSpPr/>
              <p:nvPr/>
            </p:nvSpPr>
            <p:spPr>
              <a:xfrm>
                <a:off x="4509425" y="43122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3"/>
                      <a:pt x="42" y="468"/>
                      <a:pt x="218" y="551"/>
                    </a:cubicBezTo>
                    <a:cubicBezTo>
                      <a:pt x="247" y="560"/>
                      <a:pt x="279" y="566"/>
                      <a:pt x="312" y="566"/>
                    </a:cubicBezTo>
                    <a:cubicBezTo>
                      <a:pt x="417" y="566"/>
                      <a:pt x="527" y="512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8" name="Google Shape;9528;p7"/>
              <p:cNvSpPr/>
              <p:nvPr/>
            </p:nvSpPr>
            <p:spPr>
              <a:xfrm>
                <a:off x="4573000" y="4338650"/>
                <a:ext cx="16050" cy="14175"/>
              </a:xfrm>
              <a:custGeom>
                <a:rect b="b" l="l" r="r" t="t"/>
                <a:pathLst>
                  <a:path extrusionOk="0" h="567" w="642">
                    <a:moveTo>
                      <a:pt x="361" y="1"/>
                    </a:moveTo>
                    <a:cubicBezTo>
                      <a:pt x="243" y="1"/>
                      <a:pt x="118" y="77"/>
                      <a:pt x="84" y="187"/>
                    </a:cubicBezTo>
                    <a:cubicBezTo>
                      <a:pt x="1" y="311"/>
                      <a:pt x="84" y="487"/>
                      <a:pt x="218" y="529"/>
                    </a:cubicBezTo>
                    <a:cubicBezTo>
                      <a:pt x="253" y="555"/>
                      <a:pt x="292" y="566"/>
                      <a:pt x="333" y="566"/>
                    </a:cubicBezTo>
                    <a:cubicBezTo>
                      <a:pt x="434" y="566"/>
                      <a:pt x="541" y="493"/>
                      <a:pt x="600" y="404"/>
                    </a:cubicBezTo>
                    <a:cubicBezTo>
                      <a:pt x="642" y="229"/>
                      <a:pt x="559" y="105"/>
                      <a:pt x="435" y="12"/>
                    </a:cubicBezTo>
                    <a:cubicBezTo>
                      <a:pt x="411" y="4"/>
                      <a:pt x="387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9" name="Google Shape;9529;p7"/>
              <p:cNvSpPr/>
              <p:nvPr/>
            </p:nvSpPr>
            <p:spPr>
              <a:xfrm>
                <a:off x="4535275" y="42481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29" y="0"/>
                      <a:pt x="123" y="56"/>
                      <a:pt x="83" y="191"/>
                    </a:cubicBezTo>
                    <a:cubicBezTo>
                      <a:pt x="0" y="315"/>
                      <a:pt x="83" y="490"/>
                      <a:pt x="217" y="532"/>
                    </a:cubicBezTo>
                    <a:cubicBezTo>
                      <a:pt x="248" y="542"/>
                      <a:pt x="283" y="547"/>
                      <a:pt x="318" y="547"/>
                    </a:cubicBezTo>
                    <a:cubicBezTo>
                      <a:pt x="424" y="547"/>
                      <a:pt x="538" y="501"/>
                      <a:pt x="600" y="408"/>
                    </a:cubicBezTo>
                    <a:cubicBezTo>
                      <a:pt x="652" y="232"/>
                      <a:pt x="559" y="108"/>
                      <a:pt x="435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0" name="Google Shape;9530;p7"/>
              <p:cNvSpPr/>
              <p:nvPr/>
            </p:nvSpPr>
            <p:spPr>
              <a:xfrm>
                <a:off x="4599900" y="42745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300" y="0"/>
                    </a:moveTo>
                    <a:cubicBezTo>
                      <a:pt x="192" y="0"/>
                      <a:pt x="109" y="70"/>
                      <a:pt x="41" y="168"/>
                    </a:cubicBezTo>
                    <a:cubicBezTo>
                      <a:pt x="0" y="343"/>
                      <a:pt x="41" y="467"/>
                      <a:pt x="217" y="550"/>
                    </a:cubicBezTo>
                    <a:cubicBezTo>
                      <a:pt x="241" y="560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8" y="385"/>
                    </a:cubicBezTo>
                    <a:cubicBezTo>
                      <a:pt x="600" y="250"/>
                      <a:pt x="558" y="85"/>
                      <a:pt x="434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1" name="Google Shape;9531;p7"/>
              <p:cNvSpPr/>
              <p:nvPr/>
            </p:nvSpPr>
            <p:spPr>
              <a:xfrm>
                <a:off x="4471675" y="4331425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94"/>
                    </a:lnTo>
                    <a:lnTo>
                      <a:pt x="259" y="259"/>
                    </a:lnTo>
                    <a:cubicBezTo>
                      <a:pt x="259" y="176"/>
                      <a:pt x="218" y="83"/>
                      <a:pt x="177" y="42"/>
                    </a:cubicBezTo>
                    <a:cubicBezTo>
                      <a:pt x="135" y="42"/>
                      <a:pt x="135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2" name="Google Shape;9532;p7"/>
              <p:cNvSpPr/>
              <p:nvPr/>
            </p:nvSpPr>
            <p:spPr>
              <a:xfrm>
                <a:off x="4495475" y="42678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7" y="0"/>
                    </a:moveTo>
                    <a:lnTo>
                      <a:pt x="0" y="517"/>
                    </a:lnTo>
                    <a:cubicBezTo>
                      <a:pt x="22" y="525"/>
                      <a:pt x="46" y="528"/>
                      <a:pt x="70" y="528"/>
                    </a:cubicBezTo>
                    <a:cubicBezTo>
                      <a:pt x="182" y="528"/>
                      <a:pt x="307" y="454"/>
                      <a:pt x="341" y="352"/>
                    </a:cubicBezTo>
                    <a:cubicBezTo>
                      <a:pt x="43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3" name="Google Shape;9533;p7"/>
              <p:cNvSpPr/>
              <p:nvPr/>
            </p:nvSpPr>
            <p:spPr>
              <a:xfrm>
                <a:off x="4646150" y="42603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8"/>
                    </a:lnTo>
                    <a:cubicBezTo>
                      <a:pt x="42" y="259"/>
                      <a:pt x="94" y="300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4" name="Google Shape;9534;p7"/>
              <p:cNvSpPr/>
              <p:nvPr/>
            </p:nvSpPr>
            <p:spPr>
              <a:xfrm>
                <a:off x="4580500" y="4233475"/>
                <a:ext cx="15025" cy="9575"/>
              </a:xfrm>
              <a:custGeom>
                <a:rect b="b" l="l" r="r" t="t"/>
                <a:pathLst>
                  <a:path extrusionOk="0" h="383" w="601">
                    <a:moveTo>
                      <a:pt x="83" y="0"/>
                    </a:moveTo>
                    <a:lnTo>
                      <a:pt x="83" y="0"/>
                    </a:lnTo>
                    <a:cubicBezTo>
                      <a:pt x="1" y="124"/>
                      <a:pt x="83" y="300"/>
                      <a:pt x="218" y="383"/>
                    </a:cubicBezTo>
                    <a:cubicBezTo>
                      <a:pt x="300" y="383"/>
                      <a:pt x="394" y="383"/>
                      <a:pt x="476" y="341"/>
                    </a:cubicBezTo>
                    <a:lnTo>
                      <a:pt x="600" y="217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5" name="Google Shape;9535;p7"/>
              <p:cNvSpPr/>
              <p:nvPr/>
            </p:nvSpPr>
            <p:spPr>
              <a:xfrm>
                <a:off x="4522350" y="42097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2" y="259"/>
                    </a:lnTo>
                    <a:cubicBezTo>
                      <a:pt x="42" y="300"/>
                      <a:pt x="83" y="300"/>
                      <a:pt x="83" y="300"/>
                    </a:cubicBezTo>
                    <a:lnTo>
                      <a:pt x="135" y="259"/>
                    </a:lnTo>
                    <a:lnTo>
                      <a:pt x="176" y="259"/>
                    </a:lnTo>
                    <a:cubicBezTo>
                      <a:pt x="217" y="259"/>
                      <a:pt x="259" y="217"/>
                      <a:pt x="300" y="217"/>
                    </a:cubicBezTo>
                    <a:cubicBezTo>
                      <a:pt x="300" y="176"/>
                      <a:pt x="342" y="134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6" name="Google Shape;9536;p7"/>
              <p:cNvSpPr/>
              <p:nvPr/>
            </p:nvSpPr>
            <p:spPr>
              <a:xfrm>
                <a:off x="4540700" y="4512375"/>
                <a:ext cx="9575" cy="7500"/>
              </a:xfrm>
              <a:custGeom>
                <a:rect b="b" l="l" r="r" t="t"/>
                <a:pathLst>
                  <a:path extrusionOk="0" h="300" w="383">
                    <a:moveTo>
                      <a:pt x="218" y="0"/>
                    </a:moveTo>
                    <a:cubicBezTo>
                      <a:pt x="125" y="41"/>
                      <a:pt x="83" y="83"/>
                      <a:pt x="42" y="134"/>
                    </a:cubicBezTo>
                    <a:cubicBezTo>
                      <a:pt x="0" y="134"/>
                      <a:pt x="0" y="176"/>
                      <a:pt x="0" y="176"/>
                    </a:cubicBezTo>
                    <a:lnTo>
                      <a:pt x="259" y="300"/>
                    </a:lnTo>
                    <a:lnTo>
                      <a:pt x="383" y="41"/>
                    </a:lnTo>
                    <a:cubicBezTo>
                      <a:pt x="300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7" name="Google Shape;9537;p7"/>
              <p:cNvSpPr/>
              <p:nvPr/>
            </p:nvSpPr>
            <p:spPr>
              <a:xfrm>
                <a:off x="4476075" y="4486100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282" y="1"/>
                    </a:moveTo>
                    <a:cubicBezTo>
                      <a:pt x="191" y="1"/>
                      <a:pt x="103" y="39"/>
                      <a:pt x="42" y="100"/>
                    </a:cubicBezTo>
                    <a:cubicBezTo>
                      <a:pt x="42" y="152"/>
                      <a:pt x="42" y="152"/>
                      <a:pt x="1" y="193"/>
                    </a:cubicBezTo>
                    <a:lnTo>
                      <a:pt x="518" y="410"/>
                    </a:lnTo>
                    <a:cubicBezTo>
                      <a:pt x="559" y="358"/>
                      <a:pt x="559" y="358"/>
                      <a:pt x="559" y="317"/>
                    </a:cubicBezTo>
                    <a:cubicBezTo>
                      <a:pt x="559" y="193"/>
                      <a:pt x="518" y="58"/>
                      <a:pt x="383" y="17"/>
                    </a:cubicBezTo>
                    <a:cubicBezTo>
                      <a:pt x="350" y="6"/>
                      <a:pt x="316" y="1"/>
                      <a:pt x="28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8" name="Google Shape;9538;p7"/>
              <p:cNvSpPr/>
              <p:nvPr/>
            </p:nvSpPr>
            <p:spPr>
              <a:xfrm>
                <a:off x="4566550" y="44487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cubicBezTo>
                      <a:pt x="83" y="42"/>
                      <a:pt x="42" y="94"/>
                      <a:pt x="42" y="176"/>
                    </a:cubicBezTo>
                    <a:cubicBezTo>
                      <a:pt x="0" y="218"/>
                      <a:pt x="0" y="259"/>
                      <a:pt x="0" y="300"/>
                    </a:cubicBezTo>
                    <a:cubicBezTo>
                      <a:pt x="42" y="394"/>
                      <a:pt x="83" y="476"/>
                      <a:pt x="17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9" name="Google Shape;9539;p7"/>
              <p:cNvSpPr/>
              <p:nvPr/>
            </p:nvSpPr>
            <p:spPr>
              <a:xfrm>
                <a:off x="4501925" y="442210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1" y="543"/>
                      <a:pt x="330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0" name="Google Shape;9540;p7"/>
              <p:cNvSpPr/>
              <p:nvPr/>
            </p:nvSpPr>
            <p:spPr>
              <a:xfrm>
                <a:off x="4456700" y="4440925"/>
                <a:ext cx="15000" cy="13675"/>
              </a:xfrm>
              <a:custGeom>
                <a:rect b="b" l="l" r="r" t="t"/>
                <a:pathLst>
                  <a:path extrusionOk="0" h="547" w="600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0"/>
                      <a:pt x="176" y="532"/>
                    </a:cubicBezTo>
                    <a:cubicBezTo>
                      <a:pt x="215" y="541"/>
                      <a:pt x="254" y="547"/>
                      <a:pt x="292" y="547"/>
                    </a:cubicBezTo>
                    <a:cubicBezTo>
                      <a:pt x="416" y="547"/>
                      <a:pt x="527" y="491"/>
                      <a:pt x="559" y="356"/>
                    </a:cubicBezTo>
                    <a:cubicBezTo>
                      <a:pt x="600" y="232"/>
                      <a:pt x="559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1" name="Google Shape;9541;p7"/>
              <p:cNvSpPr/>
              <p:nvPr/>
            </p:nvSpPr>
            <p:spPr>
              <a:xfrm>
                <a:off x="4520275" y="44673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4" y="1"/>
                    </a:moveTo>
                    <a:cubicBezTo>
                      <a:pt x="214" y="1"/>
                      <a:pt x="113" y="71"/>
                      <a:pt x="83" y="168"/>
                    </a:cubicBezTo>
                    <a:cubicBezTo>
                      <a:pt x="1" y="293"/>
                      <a:pt x="83" y="468"/>
                      <a:pt x="218" y="551"/>
                    </a:cubicBezTo>
                    <a:cubicBezTo>
                      <a:pt x="240" y="558"/>
                      <a:pt x="263" y="562"/>
                      <a:pt x="288" y="562"/>
                    </a:cubicBezTo>
                    <a:cubicBezTo>
                      <a:pt x="400" y="562"/>
                      <a:pt x="525" y="488"/>
                      <a:pt x="559" y="386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2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2" name="Google Shape;9542;p7"/>
              <p:cNvSpPr/>
              <p:nvPr/>
            </p:nvSpPr>
            <p:spPr>
              <a:xfrm>
                <a:off x="4482550" y="43764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0" y="0"/>
                    </a:moveTo>
                    <a:cubicBezTo>
                      <a:pt x="241" y="0"/>
                      <a:pt x="110" y="76"/>
                      <a:pt x="42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3"/>
                      <a:pt x="558" y="404"/>
                    </a:cubicBezTo>
                    <a:cubicBezTo>
                      <a:pt x="641" y="270"/>
                      <a:pt x="558" y="94"/>
                      <a:pt x="434" y="11"/>
                    </a:cubicBezTo>
                    <a:cubicBezTo>
                      <a:pt x="411" y="4"/>
                      <a:pt x="386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3" name="Google Shape;9543;p7"/>
              <p:cNvSpPr/>
              <p:nvPr/>
            </p:nvSpPr>
            <p:spPr>
              <a:xfrm>
                <a:off x="4547150" y="44031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307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92"/>
                      <a:pt x="218" y="533"/>
                    </a:cubicBezTo>
                    <a:cubicBezTo>
                      <a:pt x="247" y="543"/>
                      <a:pt x="279" y="548"/>
                      <a:pt x="312" y="548"/>
                    </a:cubicBezTo>
                    <a:cubicBezTo>
                      <a:pt x="418" y="548"/>
                      <a:pt x="528" y="494"/>
                      <a:pt x="559" y="368"/>
                    </a:cubicBezTo>
                    <a:cubicBezTo>
                      <a:pt x="601" y="233"/>
                      <a:pt x="559" y="58"/>
                      <a:pt x="435" y="16"/>
                    </a:cubicBezTo>
                    <a:cubicBezTo>
                      <a:pt x="392" y="6"/>
                      <a:pt x="349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7"/>
              <p:cNvSpPr/>
              <p:nvPr/>
            </p:nvSpPr>
            <p:spPr>
              <a:xfrm>
                <a:off x="4418950" y="44606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17"/>
                    </a:lnTo>
                    <a:cubicBezTo>
                      <a:pt x="259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5" name="Google Shape;9545;p7"/>
              <p:cNvSpPr/>
              <p:nvPr/>
            </p:nvSpPr>
            <p:spPr>
              <a:xfrm>
                <a:off x="4442725" y="4396050"/>
                <a:ext cx="10625" cy="13375"/>
              </a:xfrm>
              <a:custGeom>
                <a:rect b="b" l="l" r="r" t="t"/>
                <a:pathLst>
                  <a:path extrusionOk="0" h="535" w="42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17"/>
                    </a:lnTo>
                    <a:cubicBezTo>
                      <a:pt x="67" y="530"/>
                      <a:pt x="92" y="535"/>
                      <a:pt x="117" y="535"/>
                    </a:cubicBezTo>
                    <a:cubicBezTo>
                      <a:pt x="179" y="535"/>
                      <a:pt x="242" y="505"/>
                      <a:pt x="301" y="476"/>
                    </a:cubicBezTo>
                    <a:lnTo>
                      <a:pt x="342" y="435"/>
                    </a:lnTo>
                    <a:lnTo>
                      <a:pt x="342" y="342"/>
                    </a:lnTo>
                    <a:cubicBezTo>
                      <a:pt x="425" y="218"/>
                      <a:pt x="34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6" name="Google Shape;9546;p7"/>
              <p:cNvSpPr/>
              <p:nvPr/>
            </p:nvSpPr>
            <p:spPr>
              <a:xfrm>
                <a:off x="4593425" y="43885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176"/>
                    </a:lnTo>
                    <a:cubicBezTo>
                      <a:pt x="1" y="218"/>
                      <a:pt x="42" y="300"/>
                      <a:pt x="135" y="342"/>
                    </a:cubicBezTo>
                    <a:lnTo>
                      <a:pt x="176" y="342"/>
                    </a:lnTo>
                    <a:lnTo>
                      <a:pt x="259" y="8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7" name="Google Shape;9547;p7"/>
              <p:cNvSpPr/>
              <p:nvPr/>
            </p:nvSpPr>
            <p:spPr>
              <a:xfrm>
                <a:off x="4528800" y="4361675"/>
                <a:ext cx="12950" cy="10025"/>
              </a:xfrm>
              <a:custGeom>
                <a:rect b="b" l="l" r="r" t="t"/>
                <a:pathLst>
                  <a:path extrusionOk="0" h="401" w="518">
                    <a:moveTo>
                      <a:pt x="42" y="0"/>
                    </a:moveTo>
                    <a:cubicBezTo>
                      <a:pt x="1" y="42"/>
                      <a:pt x="1" y="83"/>
                      <a:pt x="1" y="124"/>
                    </a:cubicBezTo>
                    <a:cubicBezTo>
                      <a:pt x="1" y="166"/>
                      <a:pt x="1" y="218"/>
                      <a:pt x="42" y="218"/>
                    </a:cubicBezTo>
                    <a:lnTo>
                      <a:pt x="42" y="259"/>
                    </a:lnTo>
                    <a:lnTo>
                      <a:pt x="177" y="383"/>
                    </a:lnTo>
                    <a:cubicBezTo>
                      <a:pt x="201" y="395"/>
                      <a:pt x="225" y="400"/>
                      <a:pt x="250" y="400"/>
                    </a:cubicBezTo>
                    <a:cubicBezTo>
                      <a:pt x="309" y="400"/>
                      <a:pt x="369" y="371"/>
                      <a:pt x="435" y="342"/>
                    </a:cubicBezTo>
                    <a:cubicBezTo>
                      <a:pt x="476" y="342"/>
                      <a:pt x="518" y="300"/>
                      <a:pt x="51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8" name="Google Shape;9548;p7"/>
              <p:cNvSpPr/>
              <p:nvPr/>
            </p:nvSpPr>
            <p:spPr>
              <a:xfrm>
                <a:off x="4468575" y="4337900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300"/>
                      <a:pt x="84" y="300"/>
                    </a:cubicBezTo>
                    <a:lnTo>
                      <a:pt x="166" y="300"/>
                    </a:lnTo>
                    <a:cubicBezTo>
                      <a:pt x="259" y="259"/>
                      <a:pt x="342" y="217"/>
                      <a:pt x="383" y="135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9" name="Google Shape;9549;p7"/>
              <p:cNvSpPr/>
              <p:nvPr/>
            </p:nvSpPr>
            <p:spPr>
              <a:xfrm>
                <a:off x="4487975" y="4640825"/>
                <a:ext cx="8550" cy="7275"/>
              </a:xfrm>
              <a:custGeom>
                <a:rect b="b" l="l" r="r" t="t"/>
                <a:pathLst>
                  <a:path extrusionOk="0" h="291" w="342">
                    <a:moveTo>
                      <a:pt x="279" y="1"/>
                    </a:moveTo>
                    <a:cubicBezTo>
                      <a:pt x="259" y="1"/>
                      <a:pt x="238" y="11"/>
                      <a:pt x="217" y="32"/>
                    </a:cubicBezTo>
                    <a:cubicBezTo>
                      <a:pt x="124" y="32"/>
                      <a:pt x="83" y="32"/>
                      <a:pt x="42" y="73"/>
                    </a:cubicBezTo>
                    <a:lnTo>
                      <a:pt x="42" y="114"/>
                    </a:lnTo>
                    <a:lnTo>
                      <a:pt x="0" y="166"/>
                    </a:lnTo>
                    <a:lnTo>
                      <a:pt x="259" y="290"/>
                    </a:lnTo>
                    <a:lnTo>
                      <a:pt x="341" y="32"/>
                    </a:lnTo>
                    <a:cubicBezTo>
                      <a:pt x="321" y="11"/>
                      <a:pt x="300" y="1"/>
                      <a:pt x="27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0" name="Google Shape;9550;p7"/>
              <p:cNvSpPr/>
              <p:nvPr/>
            </p:nvSpPr>
            <p:spPr>
              <a:xfrm>
                <a:off x="4423350" y="4614325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289" y="1"/>
                    </a:moveTo>
                    <a:cubicBezTo>
                      <a:pt x="195" y="1"/>
                      <a:pt x="104" y="47"/>
                      <a:pt x="42" y="140"/>
                    </a:cubicBezTo>
                    <a:lnTo>
                      <a:pt x="1" y="192"/>
                    </a:lnTo>
                    <a:lnTo>
                      <a:pt x="517" y="399"/>
                    </a:lnTo>
                    <a:cubicBezTo>
                      <a:pt x="600" y="233"/>
                      <a:pt x="517" y="99"/>
                      <a:pt x="383" y="16"/>
                    </a:cubicBezTo>
                    <a:cubicBezTo>
                      <a:pt x="352" y="6"/>
                      <a:pt x="320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1" name="Google Shape;9551;p7"/>
              <p:cNvSpPr/>
              <p:nvPr/>
            </p:nvSpPr>
            <p:spPr>
              <a:xfrm>
                <a:off x="4512775" y="45766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332" y="0"/>
                    </a:moveTo>
                    <a:cubicBezTo>
                      <a:pt x="226" y="0"/>
                      <a:pt x="115" y="56"/>
                      <a:pt x="84" y="191"/>
                    </a:cubicBezTo>
                    <a:cubicBezTo>
                      <a:pt x="1" y="315"/>
                      <a:pt x="84" y="490"/>
                      <a:pt x="208" y="532"/>
                    </a:cubicBezTo>
                    <a:lnTo>
                      <a:pt x="425" y="15"/>
                    </a:ln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2" name="Google Shape;9552;p7"/>
              <p:cNvSpPr/>
              <p:nvPr/>
            </p:nvSpPr>
            <p:spPr>
              <a:xfrm>
                <a:off x="4449200" y="45503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4"/>
                      <a:pt x="42" y="468"/>
                      <a:pt x="166" y="551"/>
                    </a:cubicBezTo>
                    <a:cubicBezTo>
                      <a:pt x="197" y="558"/>
                      <a:pt x="228" y="562"/>
                      <a:pt x="258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3" name="Google Shape;9553;p7"/>
              <p:cNvSpPr/>
              <p:nvPr/>
            </p:nvSpPr>
            <p:spPr>
              <a:xfrm>
                <a:off x="4403975" y="45691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166" y="532"/>
                    </a:cubicBezTo>
                    <a:cubicBezTo>
                      <a:pt x="214" y="555"/>
                      <a:pt x="259" y="565"/>
                      <a:pt x="301" y="565"/>
                    </a:cubicBezTo>
                    <a:cubicBezTo>
                      <a:pt x="412" y="565"/>
                      <a:pt x="499" y="495"/>
                      <a:pt x="558" y="398"/>
                    </a:cubicBezTo>
                    <a:cubicBezTo>
                      <a:pt x="600" y="232"/>
                      <a:pt x="558" y="98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4" name="Google Shape;9554;p7"/>
              <p:cNvSpPr/>
              <p:nvPr/>
            </p:nvSpPr>
            <p:spPr>
              <a:xfrm>
                <a:off x="4467550" y="45955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333"/>
                      <a:pt x="83" y="467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4"/>
                    </a:cubicBezTo>
                    <a:cubicBezTo>
                      <a:pt x="642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5" name="Google Shape;9555;p7"/>
              <p:cNvSpPr/>
              <p:nvPr/>
            </p:nvSpPr>
            <p:spPr>
              <a:xfrm>
                <a:off x="4429800" y="45050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1" y="0"/>
                      <a:pt x="102" y="71"/>
                      <a:pt x="42" y="16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0" y="558"/>
                      <a:pt x="263" y="561"/>
                      <a:pt x="287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1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6" name="Google Shape;9556;p7"/>
              <p:cNvSpPr/>
              <p:nvPr/>
            </p:nvSpPr>
            <p:spPr>
              <a:xfrm>
                <a:off x="4494425" y="45313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5" y="1"/>
                      <a:pt x="7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1" y="548"/>
                      <a:pt x="528" y="501"/>
                      <a:pt x="559" y="408"/>
                    </a:cubicBezTo>
                    <a:cubicBezTo>
                      <a:pt x="600" y="233"/>
                      <a:pt x="559" y="98"/>
                      <a:pt x="383" y="15"/>
                    </a:cubicBezTo>
                    <a:cubicBezTo>
                      <a:pt x="354" y="6"/>
                      <a:pt x="323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7" name="Google Shape;9557;p7"/>
              <p:cNvSpPr/>
              <p:nvPr/>
            </p:nvSpPr>
            <p:spPr>
              <a:xfrm>
                <a:off x="4366225" y="45888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lnTo>
                      <a:pt x="259" y="259"/>
                    </a:lnTo>
                    <a:cubicBezTo>
                      <a:pt x="259" y="124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8" name="Google Shape;9558;p7"/>
              <p:cNvSpPr/>
              <p:nvPr/>
            </p:nvSpPr>
            <p:spPr>
              <a:xfrm>
                <a:off x="4390000" y="45242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8" y="1"/>
                    </a:moveTo>
                    <a:lnTo>
                      <a:pt x="1" y="518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425" y="218"/>
                      <a:pt x="342" y="83"/>
                      <a:pt x="2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9" name="Google Shape;9559;p7"/>
              <p:cNvSpPr/>
              <p:nvPr/>
            </p:nvSpPr>
            <p:spPr>
              <a:xfrm>
                <a:off x="4539675" y="451675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41" y="1"/>
                    </a:moveTo>
                    <a:cubicBezTo>
                      <a:pt x="41" y="42"/>
                      <a:pt x="0" y="125"/>
                      <a:pt x="41" y="166"/>
                    </a:cubicBezTo>
                    <a:cubicBezTo>
                      <a:pt x="41" y="259"/>
                      <a:pt x="124" y="342"/>
                      <a:pt x="217" y="383"/>
                    </a:cubicBezTo>
                    <a:lnTo>
                      <a:pt x="300" y="125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0" name="Google Shape;9560;p7"/>
              <p:cNvSpPr/>
              <p:nvPr/>
            </p:nvSpPr>
            <p:spPr>
              <a:xfrm>
                <a:off x="4476075" y="4490900"/>
                <a:ext cx="12950" cy="9000"/>
              </a:xfrm>
              <a:custGeom>
                <a:rect b="b" l="l" r="r" t="t"/>
                <a:pathLst>
                  <a:path extrusionOk="0" h="360" w="518">
                    <a:moveTo>
                      <a:pt x="1" y="1"/>
                    </a:moveTo>
                    <a:lnTo>
                      <a:pt x="1" y="84"/>
                    </a:lnTo>
                    <a:lnTo>
                      <a:pt x="1" y="218"/>
                    </a:lnTo>
                    <a:cubicBezTo>
                      <a:pt x="42" y="218"/>
                      <a:pt x="42" y="218"/>
                      <a:pt x="42" y="259"/>
                    </a:cubicBezTo>
                    <a:cubicBezTo>
                      <a:pt x="83" y="301"/>
                      <a:pt x="125" y="342"/>
                      <a:pt x="176" y="342"/>
                    </a:cubicBezTo>
                    <a:cubicBezTo>
                      <a:pt x="201" y="354"/>
                      <a:pt x="228" y="359"/>
                      <a:pt x="258" y="359"/>
                    </a:cubicBezTo>
                    <a:cubicBezTo>
                      <a:pt x="329" y="359"/>
                      <a:pt x="410" y="330"/>
                      <a:pt x="476" y="301"/>
                    </a:cubicBezTo>
                    <a:cubicBezTo>
                      <a:pt x="518" y="259"/>
                      <a:pt x="518" y="218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1" name="Google Shape;9561;p7"/>
              <p:cNvSpPr/>
              <p:nvPr/>
            </p:nvSpPr>
            <p:spPr>
              <a:xfrm>
                <a:off x="4415850" y="44671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1" y="218"/>
                    </a:lnTo>
                    <a:cubicBezTo>
                      <a:pt x="42" y="259"/>
                      <a:pt x="42" y="259"/>
                      <a:pt x="83" y="259"/>
                    </a:cubicBezTo>
                    <a:lnTo>
                      <a:pt x="166" y="259"/>
                    </a:lnTo>
                    <a:cubicBezTo>
                      <a:pt x="207" y="259"/>
                      <a:pt x="207" y="259"/>
                      <a:pt x="207" y="218"/>
                    </a:cubicBezTo>
                    <a:cubicBezTo>
                      <a:pt x="259" y="218"/>
                      <a:pt x="301" y="176"/>
                      <a:pt x="342" y="135"/>
                    </a:cubicBezTo>
                    <a:lnTo>
                      <a:pt x="383" y="83"/>
                    </a:ln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7"/>
              <p:cNvSpPr/>
              <p:nvPr/>
            </p:nvSpPr>
            <p:spPr>
              <a:xfrm>
                <a:off x="4461100" y="47051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58" y="1"/>
                    </a:moveTo>
                    <a:cubicBezTo>
                      <a:pt x="165" y="1"/>
                      <a:pt x="41" y="84"/>
                      <a:pt x="0" y="177"/>
                    </a:cubicBezTo>
                    <a:cubicBezTo>
                      <a:pt x="0" y="259"/>
                      <a:pt x="0" y="342"/>
                      <a:pt x="41" y="435"/>
                    </a:cubicBezTo>
                    <a:cubicBezTo>
                      <a:pt x="83" y="477"/>
                      <a:pt x="124" y="518"/>
                      <a:pt x="165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3" name="Google Shape;9563;p7"/>
              <p:cNvSpPr/>
              <p:nvPr/>
            </p:nvSpPr>
            <p:spPr>
              <a:xfrm>
                <a:off x="4396475" y="46789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0" y="316"/>
                      <a:pt x="42" y="492"/>
                      <a:pt x="166" y="533"/>
                    </a:cubicBezTo>
                    <a:cubicBezTo>
                      <a:pt x="207" y="543"/>
                      <a:pt x="245" y="548"/>
                      <a:pt x="280" y="548"/>
                    </a:cubicBezTo>
                    <a:cubicBezTo>
                      <a:pt x="398" y="548"/>
                      <a:pt x="487" y="492"/>
                      <a:pt x="559" y="357"/>
                    </a:cubicBezTo>
                    <a:cubicBezTo>
                      <a:pt x="600" y="233"/>
                      <a:pt x="559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4" name="Google Shape;9564;p7"/>
              <p:cNvSpPr/>
              <p:nvPr/>
            </p:nvSpPr>
            <p:spPr>
              <a:xfrm>
                <a:off x="4414550" y="472420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1"/>
                    </a:moveTo>
                    <a:cubicBezTo>
                      <a:pt x="234" y="1"/>
                      <a:pt x="116" y="56"/>
                      <a:pt x="53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30" y="491"/>
                      <a:pt x="570" y="357"/>
                    </a:cubicBezTo>
                    <a:cubicBezTo>
                      <a:pt x="652" y="232"/>
                      <a:pt x="570" y="57"/>
                      <a:pt x="435" y="15"/>
                    </a:cubicBezTo>
                    <a:cubicBezTo>
                      <a:pt x="406" y="6"/>
                      <a:pt x="375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5" name="Google Shape;9565;p7"/>
              <p:cNvSpPr/>
              <p:nvPr/>
            </p:nvSpPr>
            <p:spPr>
              <a:xfrm>
                <a:off x="4377075" y="463372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07" y="0"/>
                    </a:moveTo>
                    <a:cubicBezTo>
                      <a:pt x="195" y="0"/>
                      <a:pt x="104" y="47"/>
                      <a:pt x="42" y="140"/>
                    </a:cubicBezTo>
                    <a:cubicBezTo>
                      <a:pt x="1" y="316"/>
                      <a:pt x="84" y="450"/>
                      <a:pt x="208" y="533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7" y="547"/>
                      <a:pt x="527" y="492"/>
                      <a:pt x="559" y="357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83" y="5"/>
                      <a:pt x="344" y="0"/>
                      <a:pt x="3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6" name="Google Shape;9566;p7"/>
              <p:cNvSpPr/>
              <p:nvPr/>
            </p:nvSpPr>
            <p:spPr>
              <a:xfrm>
                <a:off x="4441700" y="46596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1"/>
                    </a:moveTo>
                    <a:cubicBezTo>
                      <a:pt x="201" y="1"/>
                      <a:pt x="76" y="77"/>
                      <a:pt x="42" y="187"/>
                    </a:cubicBezTo>
                    <a:cubicBezTo>
                      <a:pt x="1" y="311"/>
                      <a:pt x="42" y="487"/>
                      <a:pt x="166" y="529"/>
                    </a:cubicBezTo>
                    <a:cubicBezTo>
                      <a:pt x="215" y="551"/>
                      <a:pt x="263" y="562"/>
                      <a:pt x="309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383" y="12"/>
                    </a:cubicBezTo>
                    <a:cubicBezTo>
                      <a:pt x="361" y="4"/>
                      <a:pt x="338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7" name="Google Shape;9567;p7"/>
              <p:cNvSpPr/>
              <p:nvPr/>
            </p:nvSpPr>
            <p:spPr>
              <a:xfrm>
                <a:off x="4339350" y="4652450"/>
                <a:ext cx="8550" cy="11925"/>
              </a:xfrm>
              <a:custGeom>
                <a:rect b="b" l="l" r="r" t="t"/>
                <a:pathLst>
                  <a:path extrusionOk="0" h="477" w="342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476"/>
                    </a:lnTo>
                    <a:cubicBezTo>
                      <a:pt x="217" y="425"/>
                      <a:pt x="259" y="425"/>
                      <a:pt x="259" y="383"/>
                    </a:cubicBezTo>
                    <a:cubicBezTo>
                      <a:pt x="342" y="259"/>
                      <a:pt x="259" y="83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8" name="Google Shape;9568;p7"/>
              <p:cNvSpPr/>
              <p:nvPr/>
            </p:nvSpPr>
            <p:spPr>
              <a:xfrm>
                <a:off x="4487975" y="4644950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08"/>
                      <a:pt x="42" y="342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9" name="Google Shape;9569;p7"/>
              <p:cNvSpPr/>
              <p:nvPr/>
            </p:nvSpPr>
            <p:spPr>
              <a:xfrm>
                <a:off x="4423350" y="4619125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07"/>
                      <a:pt x="42" y="300"/>
                      <a:pt x="166" y="341"/>
                    </a:cubicBezTo>
                    <a:cubicBezTo>
                      <a:pt x="204" y="358"/>
                      <a:pt x="248" y="368"/>
                      <a:pt x="293" y="368"/>
                    </a:cubicBezTo>
                    <a:cubicBezTo>
                      <a:pt x="356" y="368"/>
                      <a:pt x="422" y="348"/>
                      <a:pt x="476" y="300"/>
                    </a:cubicBezTo>
                    <a:cubicBezTo>
                      <a:pt x="476" y="259"/>
                      <a:pt x="517" y="259"/>
                      <a:pt x="517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7"/>
              <p:cNvSpPr/>
              <p:nvPr/>
            </p:nvSpPr>
            <p:spPr>
              <a:xfrm>
                <a:off x="4362875" y="4595325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0" y="218"/>
                      <a:pt x="352" y="125"/>
                    </a:cubicBezTo>
                    <a:cubicBezTo>
                      <a:pt x="352" y="125"/>
                      <a:pt x="393" y="125"/>
                      <a:pt x="393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1" name="Google Shape;9571;p7"/>
              <p:cNvSpPr/>
              <p:nvPr/>
            </p:nvSpPr>
            <p:spPr>
              <a:xfrm>
                <a:off x="4676400" y="3817325"/>
                <a:ext cx="9575" cy="7000"/>
              </a:xfrm>
              <a:custGeom>
                <a:rect b="b" l="l" r="r" t="t"/>
                <a:pathLst>
                  <a:path extrusionOk="0" h="280" w="383">
                    <a:moveTo>
                      <a:pt x="288" y="0"/>
                    </a:moveTo>
                    <a:cubicBezTo>
                      <a:pt x="212" y="0"/>
                      <a:pt x="150" y="44"/>
                      <a:pt x="83" y="104"/>
                    </a:cubicBezTo>
                    <a:lnTo>
                      <a:pt x="42" y="145"/>
                    </a:lnTo>
                    <a:lnTo>
                      <a:pt x="0" y="187"/>
                    </a:lnTo>
                    <a:lnTo>
                      <a:pt x="259" y="280"/>
                    </a:lnTo>
                    <a:lnTo>
                      <a:pt x="383" y="21"/>
                    </a:lnTo>
                    <a:cubicBezTo>
                      <a:pt x="349" y="7"/>
                      <a:pt x="317" y="0"/>
                      <a:pt x="28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2" name="Google Shape;9572;p7"/>
              <p:cNvSpPr/>
              <p:nvPr/>
            </p:nvSpPr>
            <p:spPr>
              <a:xfrm>
                <a:off x="4623675" y="3945775"/>
                <a:ext cx="9575" cy="7800"/>
              </a:xfrm>
              <a:custGeom>
                <a:rect b="b" l="l" r="r" t="t"/>
                <a:pathLst>
                  <a:path extrusionOk="0" h="312" w="383">
                    <a:moveTo>
                      <a:pt x="300" y="1"/>
                    </a:moveTo>
                    <a:cubicBezTo>
                      <a:pt x="166" y="1"/>
                      <a:pt x="42" y="53"/>
                      <a:pt x="0" y="177"/>
                    </a:cubicBezTo>
                    <a:lnTo>
                      <a:pt x="259" y="311"/>
                    </a:lnTo>
                    <a:lnTo>
                      <a:pt x="383" y="53"/>
                    </a:lnTo>
                    <a:cubicBezTo>
                      <a:pt x="341" y="53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3" name="Google Shape;9573;p7"/>
              <p:cNvSpPr/>
              <p:nvPr/>
            </p:nvSpPr>
            <p:spPr>
              <a:xfrm>
                <a:off x="4560075" y="3919950"/>
                <a:ext cx="14000" cy="9825"/>
              </a:xfrm>
              <a:custGeom>
                <a:rect b="b" l="l" r="r" t="t"/>
                <a:pathLst>
                  <a:path extrusionOk="0" h="393" w="560">
                    <a:moveTo>
                      <a:pt x="125" y="0"/>
                    </a:moveTo>
                    <a:lnTo>
                      <a:pt x="84" y="52"/>
                    </a:lnTo>
                    <a:cubicBezTo>
                      <a:pt x="42" y="52"/>
                      <a:pt x="42" y="93"/>
                      <a:pt x="1" y="93"/>
                    </a:cubicBezTo>
                    <a:lnTo>
                      <a:pt x="1" y="176"/>
                    </a:lnTo>
                    <a:lnTo>
                      <a:pt x="518" y="393"/>
                    </a:lnTo>
                    <a:cubicBezTo>
                      <a:pt x="559" y="258"/>
                      <a:pt x="518" y="93"/>
                      <a:pt x="383" y="52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4" name="Google Shape;9574;p7"/>
              <p:cNvSpPr/>
              <p:nvPr/>
            </p:nvSpPr>
            <p:spPr>
              <a:xfrm>
                <a:off x="4648475" y="3881975"/>
                <a:ext cx="10625" cy="13425"/>
              </a:xfrm>
              <a:custGeom>
                <a:rect b="b" l="l" r="r" t="t"/>
                <a:pathLst>
                  <a:path extrusionOk="0" h="537" w="425">
                    <a:moveTo>
                      <a:pt x="326" y="1"/>
                    </a:moveTo>
                    <a:cubicBezTo>
                      <a:pt x="222" y="1"/>
                      <a:pt x="115" y="61"/>
                      <a:pt x="84" y="185"/>
                    </a:cubicBezTo>
                    <a:cubicBezTo>
                      <a:pt x="1" y="320"/>
                      <a:pt x="84" y="485"/>
                      <a:pt x="208" y="537"/>
                    </a:cubicBezTo>
                    <a:lnTo>
                      <a:pt x="425" y="20"/>
                    </a:lnTo>
                    <a:cubicBezTo>
                      <a:pt x="394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5" name="Google Shape;9575;p7"/>
              <p:cNvSpPr/>
              <p:nvPr/>
            </p:nvSpPr>
            <p:spPr>
              <a:xfrm>
                <a:off x="4584900" y="3855675"/>
                <a:ext cx="15025" cy="13550"/>
              </a:xfrm>
              <a:custGeom>
                <a:rect b="b" l="l" r="r" t="t"/>
                <a:pathLst>
                  <a:path extrusionOk="0" h="542" w="601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0" y="296"/>
                      <a:pt x="42" y="462"/>
                      <a:pt x="218" y="503"/>
                    </a:cubicBezTo>
                    <a:cubicBezTo>
                      <a:pt x="253" y="530"/>
                      <a:pt x="292" y="541"/>
                      <a:pt x="331" y="541"/>
                    </a:cubicBezTo>
                    <a:cubicBezTo>
                      <a:pt x="430" y="541"/>
                      <a:pt x="529" y="468"/>
                      <a:pt x="559" y="379"/>
                    </a:cubicBezTo>
                    <a:cubicBezTo>
                      <a:pt x="600" y="245"/>
                      <a:pt x="559" y="79"/>
                      <a:pt x="424" y="38"/>
                    </a:cubicBezTo>
                    <a:cubicBezTo>
                      <a:pt x="377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6" name="Google Shape;9576;p7"/>
              <p:cNvSpPr/>
              <p:nvPr/>
            </p:nvSpPr>
            <p:spPr>
              <a:xfrm>
                <a:off x="4539675" y="3874325"/>
                <a:ext cx="15000" cy="13800"/>
              </a:xfrm>
              <a:custGeom>
                <a:rect b="b" l="l" r="r" t="t"/>
                <a:pathLst>
                  <a:path extrusionOk="0" h="552" w="600">
                    <a:moveTo>
                      <a:pt x="290" y="1"/>
                    </a:moveTo>
                    <a:cubicBezTo>
                      <a:pt x="184" y="1"/>
                      <a:pt x="73" y="57"/>
                      <a:pt x="41" y="191"/>
                    </a:cubicBezTo>
                    <a:cubicBezTo>
                      <a:pt x="0" y="326"/>
                      <a:pt x="41" y="491"/>
                      <a:pt x="217" y="533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00" y="233"/>
                      <a:pt x="558" y="67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7" name="Google Shape;9577;p7"/>
              <p:cNvSpPr/>
              <p:nvPr/>
            </p:nvSpPr>
            <p:spPr>
              <a:xfrm>
                <a:off x="4603250" y="3900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1" y="0"/>
                    </a:moveTo>
                    <a:cubicBezTo>
                      <a:pt x="211" y="0"/>
                      <a:pt x="113" y="73"/>
                      <a:pt x="83" y="162"/>
                    </a:cubicBezTo>
                    <a:cubicBezTo>
                      <a:pt x="0" y="297"/>
                      <a:pt x="83" y="462"/>
                      <a:pt x="207" y="555"/>
                    </a:cubicBezTo>
                    <a:cubicBezTo>
                      <a:pt x="229" y="562"/>
                      <a:pt x="253" y="565"/>
                      <a:pt x="276" y="565"/>
                    </a:cubicBezTo>
                    <a:cubicBezTo>
                      <a:pt x="397" y="565"/>
                      <a:pt x="531" y="483"/>
                      <a:pt x="600" y="379"/>
                    </a:cubicBezTo>
                    <a:cubicBezTo>
                      <a:pt x="641" y="245"/>
                      <a:pt x="559" y="80"/>
                      <a:pt x="424" y="38"/>
                    </a:cubicBezTo>
                    <a:cubicBezTo>
                      <a:pt x="389" y="12"/>
                      <a:pt x="350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8" name="Google Shape;9578;p7"/>
              <p:cNvSpPr/>
              <p:nvPr/>
            </p:nvSpPr>
            <p:spPr>
              <a:xfrm>
                <a:off x="4630125" y="383675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08" y="0"/>
                    </a:moveTo>
                    <a:cubicBezTo>
                      <a:pt x="196" y="0"/>
                      <a:pt x="104" y="60"/>
                      <a:pt x="42" y="185"/>
                    </a:cubicBezTo>
                    <a:cubicBezTo>
                      <a:pt x="1" y="319"/>
                      <a:pt x="42" y="485"/>
                      <a:pt x="218" y="536"/>
                    </a:cubicBezTo>
                    <a:cubicBezTo>
                      <a:pt x="247" y="546"/>
                      <a:pt x="278" y="551"/>
                      <a:pt x="311" y="551"/>
                    </a:cubicBezTo>
                    <a:cubicBezTo>
                      <a:pt x="417" y="551"/>
                      <a:pt x="527" y="496"/>
                      <a:pt x="559" y="361"/>
                    </a:cubicBezTo>
                    <a:cubicBezTo>
                      <a:pt x="642" y="226"/>
                      <a:pt x="559" y="61"/>
                      <a:pt x="425" y="20"/>
                    </a:cubicBezTo>
                    <a:cubicBezTo>
                      <a:pt x="384" y="7"/>
                      <a:pt x="34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9" name="Google Shape;9579;p7"/>
              <p:cNvSpPr/>
              <p:nvPr/>
            </p:nvSpPr>
            <p:spPr>
              <a:xfrm>
                <a:off x="4501925" y="3894100"/>
                <a:ext cx="6500" cy="8800"/>
              </a:xfrm>
              <a:custGeom>
                <a:rect b="b" l="l" r="r" t="t"/>
                <a:pathLst>
                  <a:path extrusionOk="0" h="35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0"/>
                    </a:lnTo>
                    <a:lnTo>
                      <a:pt x="259" y="259"/>
                    </a:lnTo>
                    <a:cubicBezTo>
                      <a:pt x="259" y="135"/>
                      <a:pt x="218" y="5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0" name="Google Shape;9580;p7"/>
              <p:cNvSpPr/>
              <p:nvPr/>
            </p:nvSpPr>
            <p:spPr>
              <a:xfrm>
                <a:off x="4676400" y="3821975"/>
                <a:ext cx="6475" cy="8825"/>
              </a:xfrm>
              <a:custGeom>
                <a:rect b="b" l="l" r="r" t="t"/>
                <a:pathLst>
                  <a:path extrusionOk="0" h="353" w="259">
                    <a:moveTo>
                      <a:pt x="0" y="1"/>
                    </a:moveTo>
                    <a:lnTo>
                      <a:pt x="0" y="176"/>
                    </a:lnTo>
                    <a:cubicBezTo>
                      <a:pt x="0" y="259"/>
                      <a:pt x="83" y="352"/>
                      <a:pt x="176" y="352"/>
                    </a:cubicBezTo>
                    <a:lnTo>
                      <a:pt x="259" y="9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1" name="Google Shape;9581;p7"/>
              <p:cNvSpPr/>
              <p:nvPr/>
            </p:nvSpPr>
            <p:spPr>
              <a:xfrm>
                <a:off x="4570950" y="4074250"/>
                <a:ext cx="9575" cy="7250"/>
              </a:xfrm>
              <a:custGeom>
                <a:rect b="b" l="l" r="r" t="t"/>
                <a:pathLst>
                  <a:path extrusionOk="0" h="290" w="383">
                    <a:moveTo>
                      <a:pt x="257" y="0"/>
                    </a:moveTo>
                    <a:cubicBezTo>
                      <a:pt x="246" y="0"/>
                      <a:pt x="233" y="11"/>
                      <a:pt x="207" y="31"/>
                    </a:cubicBezTo>
                    <a:cubicBezTo>
                      <a:pt x="166" y="31"/>
                      <a:pt x="83" y="31"/>
                      <a:pt x="83" y="83"/>
                    </a:cubicBezTo>
                    <a:cubicBezTo>
                      <a:pt x="41" y="124"/>
                      <a:pt x="0" y="166"/>
                      <a:pt x="0" y="166"/>
                    </a:cubicBezTo>
                    <a:lnTo>
                      <a:pt x="259" y="290"/>
                    </a:lnTo>
                    <a:lnTo>
                      <a:pt x="383" y="31"/>
                    </a:lnTo>
                    <a:lnTo>
                      <a:pt x="300" y="31"/>
                    </a:lnTo>
                    <a:cubicBezTo>
                      <a:pt x="279" y="11"/>
                      <a:pt x="269" y="0"/>
                      <a:pt x="25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2" name="Google Shape;9582;p7"/>
              <p:cNvSpPr/>
              <p:nvPr/>
            </p:nvSpPr>
            <p:spPr>
              <a:xfrm>
                <a:off x="4507350" y="40481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5" y="0"/>
                    </a:moveTo>
                    <a:cubicBezTo>
                      <a:pt x="125" y="42"/>
                      <a:pt x="83" y="42"/>
                      <a:pt x="83" y="42"/>
                    </a:cubicBezTo>
                    <a:cubicBezTo>
                      <a:pt x="42" y="42"/>
                      <a:pt x="42" y="93"/>
                      <a:pt x="1" y="135"/>
                    </a:cubicBezTo>
                    <a:lnTo>
                      <a:pt x="1" y="176"/>
                    </a:lnTo>
                    <a:lnTo>
                      <a:pt x="476" y="393"/>
                    </a:lnTo>
                    <a:lnTo>
                      <a:pt x="518" y="352"/>
                    </a:lnTo>
                    <a:lnTo>
                      <a:pt x="518" y="217"/>
                    </a:lnTo>
                    <a:cubicBezTo>
                      <a:pt x="518" y="217"/>
                      <a:pt x="518" y="176"/>
                      <a:pt x="476" y="176"/>
                    </a:cubicBezTo>
                    <a:cubicBezTo>
                      <a:pt x="476" y="135"/>
                      <a:pt x="476" y="93"/>
                      <a:pt x="425" y="93"/>
                    </a:cubicBezTo>
                    <a:cubicBezTo>
                      <a:pt x="383" y="42"/>
                      <a:pt x="383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3" name="Google Shape;9583;p7"/>
              <p:cNvSpPr/>
              <p:nvPr/>
            </p:nvSpPr>
            <p:spPr>
              <a:xfrm>
                <a:off x="4595500" y="4010400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59" y="1"/>
                    </a:moveTo>
                    <a:cubicBezTo>
                      <a:pt x="217" y="1"/>
                      <a:pt x="176" y="52"/>
                      <a:pt x="135" y="94"/>
                    </a:cubicBezTo>
                    <a:cubicBezTo>
                      <a:pt x="135" y="94"/>
                      <a:pt x="93" y="135"/>
                      <a:pt x="93" y="176"/>
                    </a:cubicBezTo>
                    <a:cubicBezTo>
                      <a:pt x="0" y="311"/>
                      <a:pt x="93" y="476"/>
                      <a:pt x="217" y="518"/>
                    </a:cubicBezTo>
                    <a:lnTo>
                      <a:pt x="4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4" name="Google Shape;9584;p7"/>
              <p:cNvSpPr/>
              <p:nvPr/>
            </p:nvSpPr>
            <p:spPr>
              <a:xfrm>
                <a:off x="4532175" y="39837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44"/>
                      <a:pt x="42" y="468"/>
                      <a:pt x="207" y="551"/>
                    </a:cubicBezTo>
                    <a:cubicBezTo>
                      <a:pt x="233" y="561"/>
                      <a:pt x="261" y="565"/>
                      <a:pt x="288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00" y="251"/>
                      <a:pt x="559" y="8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5" name="Google Shape;9585;p7"/>
              <p:cNvSpPr/>
              <p:nvPr/>
            </p:nvSpPr>
            <p:spPr>
              <a:xfrm>
                <a:off x="4486925" y="40026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208" y="528"/>
                    </a:cubicBezTo>
                    <a:cubicBezTo>
                      <a:pt x="246" y="554"/>
                      <a:pt x="287" y="566"/>
                      <a:pt x="328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28"/>
                      <a:pt x="559" y="10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6" name="Google Shape;9586;p7"/>
              <p:cNvSpPr/>
              <p:nvPr/>
            </p:nvSpPr>
            <p:spPr>
              <a:xfrm>
                <a:off x="4550250" y="4028975"/>
                <a:ext cx="16325" cy="14250"/>
              </a:xfrm>
              <a:custGeom>
                <a:rect b="b" l="l" r="r" t="t"/>
                <a:pathLst>
                  <a:path extrusionOk="0" h="570" w="653">
                    <a:moveTo>
                      <a:pt x="324" y="0"/>
                    </a:moveTo>
                    <a:cubicBezTo>
                      <a:pt x="224" y="0"/>
                      <a:pt x="124" y="70"/>
                      <a:pt x="94" y="168"/>
                    </a:cubicBezTo>
                    <a:cubicBezTo>
                      <a:pt x="1" y="343"/>
                      <a:pt x="94" y="467"/>
                      <a:pt x="218" y="550"/>
                    </a:cubicBezTo>
                    <a:cubicBezTo>
                      <a:pt x="251" y="563"/>
                      <a:pt x="286" y="569"/>
                      <a:pt x="322" y="569"/>
                    </a:cubicBezTo>
                    <a:cubicBezTo>
                      <a:pt x="430" y="569"/>
                      <a:pt x="541" y="509"/>
                      <a:pt x="611" y="385"/>
                    </a:cubicBezTo>
                    <a:cubicBezTo>
                      <a:pt x="652" y="250"/>
                      <a:pt x="570" y="85"/>
                      <a:pt x="435" y="33"/>
                    </a:cubicBezTo>
                    <a:cubicBezTo>
                      <a:pt x="401" y="10"/>
                      <a:pt x="363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7" name="Google Shape;9587;p7"/>
              <p:cNvSpPr/>
              <p:nvPr/>
            </p:nvSpPr>
            <p:spPr>
              <a:xfrm>
                <a:off x="4512775" y="393850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1"/>
                      <a:pt x="84" y="168"/>
                    </a:cubicBezTo>
                    <a:cubicBezTo>
                      <a:pt x="1" y="292"/>
                      <a:pt x="84" y="468"/>
                      <a:pt x="208" y="550"/>
                    </a:cubicBezTo>
                    <a:cubicBezTo>
                      <a:pt x="234" y="560"/>
                      <a:pt x="261" y="565"/>
                      <a:pt x="289" y="565"/>
                    </a:cubicBezTo>
                    <a:cubicBezTo>
                      <a:pt x="405" y="565"/>
                      <a:pt x="526" y="485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90" y="11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8" name="Google Shape;9588;p7"/>
              <p:cNvSpPr/>
              <p:nvPr/>
            </p:nvSpPr>
            <p:spPr>
              <a:xfrm>
                <a:off x="4577400" y="3964800"/>
                <a:ext cx="15025" cy="13825"/>
              </a:xfrm>
              <a:custGeom>
                <a:rect b="b" l="l" r="r" t="t"/>
                <a:pathLst>
                  <a:path extrusionOk="0" h="553" w="601">
                    <a:moveTo>
                      <a:pt x="314" y="1"/>
                    </a:moveTo>
                    <a:cubicBezTo>
                      <a:pt x="199" y="1"/>
                      <a:pt x="105" y="56"/>
                      <a:pt x="42" y="191"/>
                    </a:cubicBezTo>
                    <a:cubicBezTo>
                      <a:pt x="1" y="326"/>
                      <a:pt x="42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00" y="232"/>
                      <a:pt x="559" y="108"/>
                      <a:pt x="424" y="15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9" name="Google Shape;9589;p7"/>
              <p:cNvSpPr/>
              <p:nvPr/>
            </p:nvSpPr>
            <p:spPr>
              <a:xfrm>
                <a:off x="4449200" y="4022300"/>
                <a:ext cx="6475" cy="8800"/>
              </a:xfrm>
              <a:custGeom>
                <a:rect b="b" l="l" r="r" t="t"/>
                <a:pathLst>
                  <a:path extrusionOk="0" h="35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76"/>
                      <a:pt x="218" y="93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0" name="Google Shape;9590;p7"/>
              <p:cNvSpPr/>
              <p:nvPr/>
            </p:nvSpPr>
            <p:spPr>
              <a:xfrm>
                <a:off x="4472725" y="3957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7" y="1"/>
                    </a:moveTo>
                    <a:lnTo>
                      <a:pt x="0" y="517"/>
                    </a:lnTo>
                    <a:cubicBezTo>
                      <a:pt x="34" y="528"/>
                      <a:pt x="70" y="533"/>
                      <a:pt x="106" y="533"/>
                    </a:cubicBezTo>
                    <a:cubicBezTo>
                      <a:pt x="214" y="533"/>
                      <a:pt x="321" y="486"/>
                      <a:pt x="352" y="393"/>
                    </a:cubicBezTo>
                    <a:cubicBezTo>
                      <a:pt x="435" y="218"/>
                      <a:pt x="352" y="94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1" name="Google Shape;9591;p7"/>
              <p:cNvSpPr/>
              <p:nvPr/>
            </p:nvSpPr>
            <p:spPr>
              <a:xfrm>
                <a:off x="4623675" y="395017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35"/>
                    </a:lnTo>
                    <a:cubicBezTo>
                      <a:pt x="0" y="218"/>
                      <a:pt x="42" y="342"/>
                      <a:pt x="166" y="394"/>
                    </a:cubicBez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2" name="Google Shape;9592;p7"/>
              <p:cNvSpPr/>
              <p:nvPr/>
            </p:nvSpPr>
            <p:spPr>
              <a:xfrm>
                <a:off x="4559050" y="3924325"/>
                <a:ext cx="13975" cy="9100"/>
              </a:xfrm>
              <a:custGeom>
                <a:rect b="b" l="l" r="r" t="t"/>
                <a:pathLst>
                  <a:path extrusionOk="0" h="364" w="559">
                    <a:moveTo>
                      <a:pt x="42" y="1"/>
                    </a:moveTo>
                    <a:cubicBezTo>
                      <a:pt x="1" y="1"/>
                      <a:pt x="1" y="42"/>
                      <a:pt x="1" y="83"/>
                    </a:cubicBezTo>
                    <a:cubicBezTo>
                      <a:pt x="1" y="218"/>
                      <a:pt x="83" y="301"/>
                      <a:pt x="166" y="342"/>
                    </a:cubicBezTo>
                    <a:cubicBezTo>
                      <a:pt x="206" y="357"/>
                      <a:pt x="242" y="364"/>
                      <a:pt x="274" y="364"/>
                    </a:cubicBezTo>
                    <a:cubicBezTo>
                      <a:pt x="351" y="364"/>
                      <a:pt x="411" y="330"/>
                      <a:pt x="476" y="301"/>
                    </a:cubicBezTo>
                    <a:cubicBezTo>
                      <a:pt x="517" y="259"/>
                      <a:pt x="517" y="218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3" name="Google Shape;9593;p7"/>
              <p:cNvSpPr/>
              <p:nvPr/>
            </p:nvSpPr>
            <p:spPr>
              <a:xfrm>
                <a:off x="4499850" y="3900550"/>
                <a:ext cx="8575" cy="6500"/>
              </a:xfrm>
              <a:custGeom>
                <a:rect b="b" l="l" r="r" t="t"/>
                <a:pathLst>
                  <a:path extrusionOk="0" h="260" w="343">
                    <a:moveTo>
                      <a:pt x="84" y="1"/>
                    </a:moveTo>
                    <a:lnTo>
                      <a:pt x="1" y="259"/>
                    </a:lnTo>
                    <a:lnTo>
                      <a:pt x="125" y="259"/>
                    </a:lnTo>
                    <a:cubicBezTo>
                      <a:pt x="208" y="259"/>
                      <a:pt x="259" y="218"/>
                      <a:pt x="301" y="135"/>
                    </a:cubicBezTo>
                    <a:cubicBezTo>
                      <a:pt x="342" y="135"/>
                      <a:pt x="342" y="94"/>
                      <a:pt x="342" y="94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4" name="Google Shape;9594;p7"/>
              <p:cNvSpPr/>
              <p:nvPr/>
            </p:nvSpPr>
            <p:spPr>
              <a:xfrm>
                <a:off x="4517950" y="420322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176" y="1"/>
                    </a:moveTo>
                    <a:cubicBezTo>
                      <a:pt x="135" y="1"/>
                      <a:pt x="135" y="1"/>
                      <a:pt x="94" y="42"/>
                    </a:cubicBezTo>
                    <a:cubicBezTo>
                      <a:pt x="52" y="42"/>
                      <a:pt x="52" y="94"/>
                      <a:pt x="1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5" name="Google Shape;9595;p7"/>
              <p:cNvSpPr/>
              <p:nvPr/>
            </p:nvSpPr>
            <p:spPr>
              <a:xfrm>
                <a:off x="4453325" y="4176350"/>
                <a:ext cx="14250" cy="9850"/>
              </a:xfrm>
              <a:custGeom>
                <a:rect b="b" l="l" r="r" t="t"/>
                <a:pathLst>
                  <a:path extrusionOk="0" h="394" w="570">
                    <a:moveTo>
                      <a:pt x="259" y="0"/>
                    </a:moveTo>
                    <a:cubicBezTo>
                      <a:pt x="259" y="0"/>
                      <a:pt x="218" y="0"/>
                      <a:pt x="177" y="42"/>
                    </a:cubicBezTo>
                    <a:lnTo>
                      <a:pt x="135" y="42"/>
                    </a:lnTo>
                    <a:lnTo>
                      <a:pt x="53" y="135"/>
                    </a:lnTo>
                    <a:cubicBezTo>
                      <a:pt x="53" y="135"/>
                      <a:pt x="53" y="176"/>
                      <a:pt x="1" y="176"/>
                    </a:cubicBezTo>
                    <a:lnTo>
                      <a:pt x="518" y="393"/>
                    </a:lnTo>
                    <a:cubicBezTo>
                      <a:pt x="569" y="342"/>
                      <a:pt x="569" y="259"/>
                      <a:pt x="569" y="217"/>
                    </a:cubicBezTo>
                    <a:cubicBezTo>
                      <a:pt x="518" y="135"/>
                      <a:pt x="476" y="42"/>
                      <a:pt x="394" y="42"/>
                    </a:cubicBezTo>
                    <a:cubicBezTo>
                      <a:pt x="352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6" name="Google Shape;9596;p7"/>
              <p:cNvSpPr/>
              <p:nvPr/>
            </p:nvSpPr>
            <p:spPr>
              <a:xfrm>
                <a:off x="4543800" y="413860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94" y="94"/>
                      <a:pt x="52" y="177"/>
                    </a:cubicBezTo>
                    <a:cubicBezTo>
                      <a:pt x="1" y="259"/>
                      <a:pt x="1" y="352"/>
                      <a:pt x="52" y="435"/>
                    </a:cubicBezTo>
                    <a:cubicBezTo>
                      <a:pt x="94" y="476"/>
                      <a:pt x="135" y="518"/>
                      <a:pt x="176" y="518"/>
                    </a:cubicBezTo>
                    <a:lnTo>
                      <a:pt x="393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7" name="Google Shape;9597;p7"/>
              <p:cNvSpPr/>
              <p:nvPr/>
            </p:nvSpPr>
            <p:spPr>
              <a:xfrm>
                <a:off x="4479175" y="4112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1" y="1"/>
                    </a:moveTo>
                    <a:cubicBezTo>
                      <a:pt x="185" y="1"/>
                      <a:pt x="84" y="49"/>
                      <a:pt x="52" y="150"/>
                    </a:cubicBezTo>
                    <a:cubicBezTo>
                      <a:pt x="1" y="316"/>
                      <a:pt x="52" y="492"/>
                      <a:pt x="177" y="533"/>
                    </a:cubicBezTo>
                    <a:cubicBezTo>
                      <a:pt x="218" y="543"/>
                      <a:pt x="259" y="548"/>
                      <a:pt x="298" y="548"/>
                    </a:cubicBezTo>
                    <a:cubicBezTo>
                      <a:pt x="424" y="548"/>
                      <a:pt x="530" y="494"/>
                      <a:pt x="569" y="367"/>
                    </a:cubicBezTo>
                    <a:cubicBezTo>
                      <a:pt x="611" y="233"/>
                      <a:pt x="569" y="57"/>
                      <a:pt x="394" y="16"/>
                    </a:cubicBezTo>
                    <a:cubicBezTo>
                      <a:pt x="361" y="6"/>
                      <a:pt x="326" y="1"/>
                      <a:pt x="29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8" name="Google Shape;9598;p7"/>
              <p:cNvSpPr/>
              <p:nvPr/>
            </p:nvSpPr>
            <p:spPr>
              <a:xfrm>
                <a:off x="4433950" y="41313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0"/>
                    </a:moveTo>
                    <a:cubicBezTo>
                      <a:pt x="177" y="0"/>
                      <a:pt x="82" y="70"/>
                      <a:pt x="52" y="168"/>
                    </a:cubicBezTo>
                    <a:cubicBezTo>
                      <a:pt x="0" y="292"/>
                      <a:pt x="52" y="468"/>
                      <a:pt x="176" y="509"/>
                    </a:cubicBezTo>
                    <a:cubicBezTo>
                      <a:pt x="225" y="532"/>
                      <a:pt x="270" y="542"/>
                      <a:pt x="312" y="542"/>
                    </a:cubicBezTo>
                    <a:cubicBezTo>
                      <a:pt x="419" y="542"/>
                      <a:pt x="502" y="474"/>
                      <a:pt x="569" y="385"/>
                    </a:cubicBezTo>
                    <a:cubicBezTo>
                      <a:pt x="610" y="250"/>
                      <a:pt x="569" y="75"/>
                      <a:pt x="393" y="33"/>
                    </a:cubicBezTo>
                    <a:cubicBezTo>
                      <a:pt x="356" y="11"/>
                      <a:pt x="317" y="0"/>
                      <a:pt x="27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9" name="Google Shape;9599;p7"/>
              <p:cNvSpPr/>
              <p:nvPr/>
            </p:nvSpPr>
            <p:spPr>
              <a:xfrm>
                <a:off x="4497525" y="41576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0" y="542"/>
                      <a:pt x="283" y="547"/>
                      <a:pt x="316" y="547"/>
                    </a:cubicBezTo>
                    <a:cubicBezTo>
                      <a:pt x="424" y="547"/>
                      <a:pt x="528" y="493"/>
                      <a:pt x="559" y="367"/>
                    </a:cubicBezTo>
                    <a:cubicBezTo>
                      <a:pt x="652" y="232"/>
                      <a:pt x="559" y="57"/>
                      <a:pt x="435" y="15"/>
                    </a:cubicBezTo>
                    <a:cubicBezTo>
                      <a:pt x="404" y="6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0" name="Google Shape;9600;p7"/>
              <p:cNvSpPr/>
              <p:nvPr/>
            </p:nvSpPr>
            <p:spPr>
              <a:xfrm>
                <a:off x="4459800" y="40671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0" y="0"/>
                      <a:pt x="114" y="49"/>
                      <a:pt x="52" y="150"/>
                    </a:cubicBezTo>
                    <a:cubicBezTo>
                      <a:pt x="0" y="315"/>
                      <a:pt x="93" y="450"/>
                      <a:pt x="217" y="533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4" y="547"/>
                      <a:pt x="529" y="493"/>
                      <a:pt x="569" y="36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1" name="Google Shape;9601;p7"/>
              <p:cNvSpPr/>
              <p:nvPr/>
            </p:nvSpPr>
            <p:spPr>
              <a:xfrm>
                <a:off x="4524425" y="40931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20" y="1"/>
                    </a:moveTo>
                    <a:cubicBezTo>
                      <a:pt x="204" y="1"/>
                      <a:pt x="86" y="76"/>
                      <a:pt x="52" y="187"/>
                    </a:cubicBezTo>
                    <a:cubicBezTo>
                      <a:pt x="0" y="311"/>
                      <a:pt x="52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10" y="270"/>
                      <a:pt x="569" y="105"/>
                      <a:pt x="393" y="11"/>
                    </a:cubicBezTo>
                    <a:cubicBezTo>
                      <a:pt x="369" y="4"/>
                      <a:pt x="34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2" name="Google Shape;9602;p7"/>
              <p:cNvSpPr/>
              <p:nvPr/>
            </p:nvSpPr>
            <p:spPr>
              <a:xfrm>
                <a:off x="4396475" y="41505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0" y="176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3" name="Google Shape;9603;p7"/>
              <p:cNvSpPr/>
              <p:nvPr/>
            </p:nvSpPr>
            <p:spPr>
              <a:xfrm>
                <a:off x="4420000" y="4085875"/>
                <a:ext cx="9825" cy="13975"/>
              </a:xfrm>
              <a:custGeom>
                <a:rect b="b" l="l" r="r" t="t"/>
                <a:pathLst>
                  <a:path extrusionOk="0" h="559" w="393">
                    <a:moveTo>
                      <a:pt x="217" y="1"/>
                    </a:moveTo>
                    <a:lnTo>
                      <a:pt x="0" y="518"/>
                    </a:lnTo>
                    <a:cubicBezTo>
                      <a:pt x="0" y="559"/>
                      <a:pt x="41" y="559"/>
                      <a:pt x="41" y="559"/>
                    </a:cubicBezTo>
                    <a:cubicBezTo>
                      <a:pt x="176" y="559"/>
                      <a:pt x="300" y="518"/>
                      <a:pt x="352" y="394"/>
                    </a:cubicBezTo>
                    <a:cubicBezTo>
                      <a:pt x="393" y="259"/>
                      <a:pt x="352" y="135"/>
                      <a:pt x="259" y="42"/>
                    </a:cubicBezTo>
                    <a:cubicBezTo>
                      <a:pt x="259" y="42"/>
                      <a:pt x="217" y="42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4" name="Google Shape;9604;p7"/>
              <p:cNvSpPr/>
              <p:nvPr/>
            </p:nvSpPr>
            <p:spPr>
              <a:xfrm>
                <a:off x="4570950" y="4078375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84"/>
                    </a:lnTo>
                    <a:lnTo>
                      <a:pt x="0" y="177"/>
                    </a:lnTo>
                    <a:lnTo>
                      <a:pt x="0" y="218"/>
                    </a:lnTo>
                    <a:cubicBezTo>
                      <a:pt x="0" y="259"/>
                      <a:pt x="41" y="301"/>
                      <a:pt x="83" y="301"/>
                    </a:cubicBezTo>
                    <a:lnTo>
                      <a:pt x="83" y="342"/>
                    </a:lnTo>
                    <a:cubicBezTo>
                      <a:pt x="124" y="342"/>
                      <a:pt x="124" y="383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5" name="Google Shape;9605;p7"/>
              <p:cNvSpPr/>
              <p:nvPr/>
            </p:nvSpPr>
            <p:spPr>
              <a:xfrm>
                <a:off x="4506325" y="4052525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42" y="1"/>
                    </a:moveTo>
                    <a:cubicBezTo>
                      <a:pt x="0" y="42"/>
                      <a:pt x="0" y="84"/>
                      <a:pt x="0" y="84"/>
                    </a:cubicBezTo>
                    <a:cubicBezTo>
                      <a:pt x="0" y="218"/>
                      <a:pt x="83" y="301"/>
                      <a:pt x="166" y="342"/>
                    </a:cubicBezTo>
                    <a:cubicBezTo>
                      <a:pt x="221" y="359"/>
                      <a:pt x="268" y="369"/>
                      <a:pt x="310" y="369"/>
                    </a:cubicBezTo>
                    <a:cubicBezTo>
                      <a:pt x="369" y="369"/>
                      <a:pt x="417" y="349"/>
                      <a:pt x="46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6" name="Google Shape;9606;p7"/>
              <p:cNvSpPr/>
              <p:nvPr/>
            </p:nvSpPr>
            <p:spPr>
              <a:xfrm>
                <a:off x="4445850" y="4028750"/>
                <a:ext cx="9825" cy="6500"/>
              </a:xfrm>
              <a:custGeom>
                <a:rect b="b" l="l" r="r" t="t"/>
                <a:pathLst>
                  <a:path extrusionOk="0" h="260" w="393">
                    <a:moveTo>
                      <a:pt x="134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8" y="259"/>
                      <a:pt x="352" y="177"/>
                      <a:pt x="393" y="94"/>
                    </a:cubicBezTo>
                    <a:lnTo>
                      <a:pt x="13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7" name="Google Shape;9607;p7"/>
              <p:cNvSpPr/>
              <p:nvPr/>
            </p:nvSpPr>
            <p:spPr>
              <a:xfrm>
                <a:off x="4465225" y="43314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218" y="1"/>
                    </a:moveTo>
                    <a:cubicBezTo>
                      <a:pt x="176" y="1"/>
                      <a:pt x="135" y="1"/>
                      <a:pt x="93" y="42"/>
                    </a:cubicBezTo>
                    <a:lnTo>
                      <a:pt x="42" y="83"/>
                    </a:lnTo>
                    <a:cubicBezTo>
                      <a:pt x="42" y="83"/>
                      <a:pt x="0" y="135"/>
                      <a:pt x="0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8" name="Google Shape;9608;p7"/>
              <p:cNvSpPr/>
              <p:nvPr/>
            </p:nvSpPr>
            <p:spPr>
              <a:xfrm>
                <a:off x="4400600" y="4305175"/>
                <a:ext cx="15275" cy="8950"/>
              </a:xfrm>
              <a:custGeom>
                <a:rect b="b" l="l" r="r" t="t"/>
                <a:pathLst>
                  <a:path extrusionOk="0" h="358" w="61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51"/>
                      <a:pt x="42" y="151"/>
                      <a:pt x="1" y="151"/>
                    </a:cubicBezTo>
                    <a:lnTo>
                      <a:pt x="518" y="358"/>
                    </a:lnTo>
                    <a:cubicBezTo>
                      <a:pt x="611" y="234"/>
                      <a:pt x="518" y="58"/>
                      <a:pt x="394" y="17"/>
                    </a:cubicBezTo>
                    <a:cubicBezTo>
                      <a:pt x="358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9" name="Google Shape;9609;p7"/>
              <p:cNvSpPr/>
              <p:nvPr/>
            </p:nvSpPr>
            <p:spPr>
              <a:xfrm>
                <a:off x="4490025" y="4267025"/>
                <a:ext cx="10900" cy="13775"/>
              </a:xfrm>
              <a:custGeom>
                <a:rect b="b" l="l" r="r" t="t"/>
                <a:pathLst>
                  <a:path extrusionOk="0" h="551" w="436">
                    <a:moveTo>
                      <a:pt x="320" y="0"/>
                    </a:moveTo>
                    <a:cubicBezTo>
                      <a:pt x="218" y="0"/>
                      <a:pt x="121" y="70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lnTo>
                      <a:pt x="435" y="33"/>
                    </a:lnTo>
                    <a:cubicBezTo>
                      <a:pt x="398" y="10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0" name="Google Shape;9610;p7"/>
              <p:cNvSpPr/>
              <p:nvPr/>
            </p:nvSpPr>
            <p:spPr>
              <a:xfrm>
                <a:off x="4426450" y="42406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6" y="0"/>
                    </a:moveTo>
                    <a:cubicBezTo>
                      <a:pt x="188" y="0"/>
                      <a:pt x="82" y="56"/>
                      <a:pt x="42" y="191"/>
                    </a:cubicBezTo>
                    <a:cubicBezTo>
                      <a:pt x="1" y="315"/>
                      <a:pt x="42" y="491"/>
                      <a:pt x="176" y="532"/>
                    </a:cubicBezTo>
                    <a:cubicBezTo>
                      <a:pt x="220" y="542"/>
                      <a:pt x="261" y="548"/>
                      <a:pt x="299" y="548"/>
                    </a:cubicBezTo>
                    <a:cubicBezTo>
                      <a:pt x="412" y="548"/>
                      <a:pt x="497" y="501"/>
                      <a:pt x="559" y="408"/>
                    </a:cubicBezTo>
                    <a:cubicBezTo>
                      <a:pt x="611" y="232"/>
                      <a:pt x="55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1" name="Google Shape;9611;p7"/>
              <p:cNvSpPr/>
              <p:nvPr/>
            </p:nvSpPr>
            <p:spPr>
              <a:xfrm>
                <a:off x="4380175" y="425952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20" y="0"/>
                    </a:moveTo>
                    <a:cubicBezTo>
                      <a:pt x="218" y="0"/>
                      <a:pt x="121" y="71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2" y="485"/>
                      <a:pt x="601" y="375"/>
                    </a:cubicBezTo>
                    <a:cubicBezTo>
                      <a:pt x="652" y="251"/>
                      <a:pt x="601" y="75"/>
                      <a:pt x="435" y="33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2" name="Google Shape;9612;p7"/>
              <p:cNvSpPr/>
              <p:nvPr/>
            </p:nvSpPr>
            <p:spPr>
              <a:xfrm>
                <a:off x="4444800" y="42858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1" y="315"/>
                      <a:pt x="83" y="491"/>
                      <a:pt x="218" y="532"/>
                    </a:cubicBezTo>
                    <a:cubicBezTo>
                      <a:pt x="252" y="555"/>
                      <a:pt x="291" y="566"/>
                      <a:pt x="330" y="566"/>
                    </a:cubicBezTo>
                    <a:cubicBezTo>
                      <a:pt x="430" y="566"/>
                      <a:pt x="529" y="498"/>
                      <a:pt x="559" y="408"/>
                    </a:cubicBezTo>
                    <a:cubicBezTo>
                      <a:pt x="652" y="233"/>
                      <a:pt x="559" y="98"/>
                      <a:pt x="435" y="15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3" name="Google Shape;9613;p7"/>
              <p:cNvSpPr/>
              <p:nvPr/>
            </p:nvSpPr>
            <p:spPr>
              <a:xfrm>
                <a:off x="4407075" y="41953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20" y="1"/>
                    </a:moveTo>
                    <a:cubicBezTo>
                      <a:pt x="202" y="1"/>
                      <a:pt x="113" y="57"/>
                      <a:pt x="42" y="192"/>
                    </a:cubicBezTo>
                    <a:cubicBezTo>
                      <a:pt x="0" y="316"/>
                      <a:pt x="93" y="491"/>
                      <a:pt x="217" y="533"/>
                    </a:cubicBezTo>
                    <a:cubicBezTo>
                      <a:pt x="251" y="543"/>
                      <a:pt x="286" y="548"/>
                      <a:pt x="321" y="548"/>
                    </a:cubicBezTo>
                    <a:cubicBezTo>
                      <a:pt x="427" y="548"/>
                      <a:pt x="527" y="502"/>
                      <a:pt x="558" y="409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4" name="Google Shape;9614;p7"/>
              <p:cNvSpPr/>
              <p:nvPr/>
            </p:nvSpPr>
            <p:spPr>
              <a:xfrm>
                <a:off x="4471675" y="42217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92"/>
                      <a:pt x="42" y="468"/>
                      <a:pt x="177" y="551"/>
                    </a:cubicBezTo>
                    <a:cubicBezTo>
                      <a:pt x="208" y="558"/>
                      <a:pt x="239" y="562"/>
                      <a:pt x="268" y="562"/>
                    </a:cubicBezTo>
                    <a:cubicBezTo>
                      <a:pt x="407" y="562"/>
                      <a:pt x="525" y="488"/>
                      <a:pt x="559" y="386"/>
                    </a:cubicBezTo>
                    <a:cubicBezTo>
                      <a:pt x="611" y="251"/>
                      <a:pt x="55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5" name="Google Shape;9615;p7"/>
              <p:cNvSpPr/>
              <p:nvPr/>
            </p:nvSpPr>
            <p:spPr>
              <a:xfrm>
                <a:off x="4343475" y="4278700"/>
                <a:ext cx="7775" cy="9600"/>
              </a:xfrm>
              <a:custGeom>
                <a:rect b="b" l="l" r="r" t="t"/>
                <a:pathLst>
                  <a:path extrusionOk="0" h="384" w="311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00"/>
                    </a:lnTo>
                    <a:cubicBezTo>
                      <a:pt x="311" y="218"/>
                      <a:pt x="218" y="83"/>
                      <a:pt x="135" y="42"/>
                    </a:cubicBezTo>
                    <a:cubicBezTo>
                      <a:pt x="135" y="42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6" name="Google Shape;9616;p7"/>
              <p:cNvSpPr/>
              <p:nvPr/>
            </p:nvSpPr>
            <p:spPr>
              <a:xfrm>
                <a:off x="4367250" y="42151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177" y="517"/>
                    </a:lnTo>
                    <a:cubicBezTo>
                      <a:pt x="259" y="517"/>
                      <a:pt x="301" y="434"/>
                      <a:pt x="342" y="341"/>
                    </a:cubicBezTo>
                    <a:lnTo>
                      <a:pt x="394" y="300"/>
                    </a:lnTo>
                    <a:cubicBezTo>
                      <a:pt x="394" y="176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7" name="Google Shape;9617;p7"/>
              <p:cNvSpPr/>
              <p:nvPr/>
            </p:nvSpPr>
            <p:spPr>
              <a:xfrm>
                <a:off x="4516925" y="42076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lnTo>
                      <a:pt x="42" y="42"/>
                    </a:lnTo>
                    <a:cubicBezTo>
                      <a:pt x="0" y="124"/>
                      <a:pt x="42" y="259"/>
                      <a:pt x="135" y="300"/>
                    </a:cubicBezTo>
                    <a:cubicBezTo>
                      <a:pt x="176" y="342"/>
                      <a:pt x="176" y="342"/>
                      <a:pt x="217" y="342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8" name="Google Shape;9618;p7"/>
              <p:cNvSpPr/>
              <p:nvPr/>
            </p:nvSpPr>
            <p:spPr>
              <a:xfrm>
                <a:off x="4453325" y="4180750"/>
                <a:ext cx="12950" cy="9575"/>
              </a:xfrm>
              <a:custGeom>
                <a:rect b="b" l="l" r="r" t="t"/>
                <a:pathLst>
                  <a:path extrusionOk="0" h="383" w="518">
                    <a:moveTo>
                      <a:pt x="1" y="0"/>
                    </a:moveTo>
                    <a:lnTo>
                      <a:pt x="1" y="41"/>
                    </a:lnTo>
                    <a:lnTo>
                      <a:pt x="1" y="217"/>
                    </a:lnTo>
                    <a:cubicBezTo>
                      <a:pt x="53" y="217"/>
                      <a:pt x="53" y="259"/>
                      <a:pt x="53" y="259"/>
                    </a:cubicBezTo>
                    <a:cubicBezTo>
                      <a:pt x="94" y="300"/>
                      <a:pt x="135" y="341"/>
                      <a:pt x="177" y="383"/>
                    </a:cubicBezTo>
                    <a:lnTo>
                      <a:pt x="352" y="383"/>
                    </a:lnTo>
                    <a:cubicBezTo>
                      <a:pt x="352" y="383"/>
                      <a:pt x="394" y="383"/>
                      <a:pt x="394" y="341"/>
                    </a:cubicBezTo>
                    <a:cubicBezTo>
                      <a:pt x="435" y="341"/>
                      <a:pt x="435" y="341"/>
                      <a:pt x="476" y="300"/>
                    </a:cubicBezTo>
                    <a:cubicBezTo>
                      <a:pt x="518" y="300"/>
                      <a:pt x="518" y="259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9" name="Google Shape;9619;p7"/>
              <p:cNvSpPr/>
              <p:nvPr/>
            </p:nvSpPr>
            <p:spPr>
              <a:xfrm>
                <a:off x="4393100" y="415695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13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101" y="273"/>
                      <a:pt x="117" y="278"/>
                      <a:pt x="132" y="278"/>
                    </a:cubicBezTo>
                    <a:cubicBezTo>
                      <a:pt x="163" y="278"/>
                      <a:pt x="190" y="259"/>
                      <a:pt x="218" y="259"/>
                    </a:cubicBezTo>
                    <a:cubicBezTo>
                      <a:pt x="301" y="218"/>
                      <a:pt x="342" y="177"/>
                      <a:pt x="394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0" name="Google Shape;9620;p7"/>
              <p:cNvSpPr/>
              <p:nvPr/>
            </p:nvSpPr>
            <p:spPr>
              <a:xfrm>
                <a:off x="4412500" y="4459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7" y="1"/>
                    </a:moveTo>
                    <a:cubicBezTo>
                      <a:pt x="176" y="1"/>
                      <a:pt x="135" y="42"/>
                      <a:pt x="83" y="42"/>
                    </a:cubicBezTo>
                    <a:lnTo>
                      <a:pt x="42" y="84"/>
                    </a:lnTo>
                    <a:cubicBezTo>
                      <a:pt x="42" y="125"/>
                      <a:pt x="0" y="125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1" name="Google Shape;9621;p7"/>
              <p:cNvSpPr/>
              <p:nvPr/>
            </p:nvSpPr>
            <p:spPr>
              <a:xfrm>
                <a:off x="4347875" y="4433375"/>
                <a:ext cx="15025" cy="8975"/>
              </a:xfrm>
              <a:custGeom>
                <a:rect b="b" l="l" r="r" t="t"/>
                <a:pathLst>
                  <a:path extrusionOk="0" h="359" w="60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41"/>
                      <a:pt x="1" y="141"/>
                      <a:pt x="1" y="193"/>
                    </a:cubicBezTo>
                    <a:lnTo>
                      <a:pt x="517" y="358"/>
                    </a:lnTo>
                    <a:cubicBezTo>
                      <a:pt x="600" y="234"/>
                      <a:pt x="517" y="58"/>
                      <a:pt x="393" y="17"/>
                    </a:cubicBezTo>
                    <a:cubicBezTo>
                      <a:pt x="357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2" name="Google Shape;9622;p7"/>
              <p:cNvSpPr/>
              <p:nvPr/>
            </p:nvSpPr>
            <p:spPr>
              <a:xfrm>
                <a:off x="4438350" y="4395275"/>
                <a:ext cx="9850" cy="13725"/>
              </a:xfrm>
              <a:custGeom>
                <a:rect b="b" l="l" r="r" t="t"/>
                <a:pathLst>
                  <a:path extrusionOk="0" h="549" w="394">
                    <a:moveTo>
                      <a:pt x="301" y="0"/>
                    </a:moveTo>
                    <a:cubicBezTo>
                      <a:pt x="269" y="0"/>
                      <a:pt x="238" y="11"/>
                      <a:pt x="217" y="31"/>
                    </a:cubicBezTo>
                    <a:cubicBezTo>
                      <a:pt x="135" y="31"/>
                      <a:pt x="83" y="73"/>
                      <a:pt x="42" y="114"/>
                    </a:cubicBezTo>
                    <a:cubicBezTo>
                      <a:pt x="42" y="166"/>
                      <a:pt x="42" y="166"/>
                      <a:pt x="0" y="166"/>
                    </a:cubicBezTo>
                    <a:lnTo>
                      <a:pt x="0" y="373"/>
                    </a:lnTo>
                    <a:cubicBezTo>
                      <a:pt x="42" y="466"/>
                      <a:pt x="83" y="507"/>
                      <a:pt x="135" y="507"/>
                    </a:cubicBezTo>
                    <a:cubicBezTo>
                      <a:pt x="135" y="548"/>
                      <a:pt x="176" y="548"/>
                      <a:pt x="176" y="548"/>
                    </a:cubicBezTo>
                    <a:lnTo>
                      <a:pt x="393" y="31"/>
                    </a:lnTo>
                    <a:cubicBezTo>
                      <a:pt x="367" y="11"/>
                      <a:pt x="334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3" name="Google Shape;9623;p7"/>
              <p:cNvSpPr/>
              <p:nvPr/>
            </p:nvSpPr>
            <p:spPr>
              <a:xfrm>
                <a:off x="4372700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1" y="1"/>
                    </a:moveTo>
                    <a:cubicBezTo>
                      <a:pt x="242" y="1"/>
                      <a:pt x="117" y="76"/>
                      <a:pt x="83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63" y="551"/>
                      <a:pt x="306" y="561"/>
                      <a:pt x="347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70"/>
                      <a:pt x="600" y="94"/>
                      <a:pt x="434" y="11"/>
                    </a:cubicBezTo>
                    <a:cubicBezTo>
                      <a:pt x="411" y="4"/>
                      <a:pt x="386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4" name="Google Shape;9624;p7"/>
              <p:cNvSpPr/>
              <p:nvPr/>
            </p:nvSpPr>
            <p:spPr>
              <a:xfrm>
                <a:off x="4327450" y="43881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9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56" y="542"/>
                      <a:pt x="293" y="547"/>
                      <a:pt x="328" y="547"/>
                    </a:cubicBezTo>
                    <a:cubicBezTo>
                      <a:pt x="443" y="547"/>
                      <a:pt x="537" y="492"/>
                      <a:pt x="600" y="357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1" y="5"/>
                      <a:pt x="365" y="0"/>
                      <a:pt x="32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5" name="Google Shape;9625;p7"/>
              <p:cNvSpPr/>
              <p:nvPr/>
            </p:nvSpPr>
            <p:spPr>
              <a:xfrm>
                <a:off x="4392075" y="44141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46" y="1"/>
                    </a:moveTo>
                    <a:cubicBezTo>
                      <a:pt x="213" y="1"/>
                      <a:pt x="110" y="77"/>
                      <a:pt x="42" y="187"/>
                    </a:cubicBezTo>
                    <a:cubicBezTo>
                      <a:pt x="0" y="311"/>
                      <a:pt x="83" y="487"/>
                      <a:pt x="218" y="529"/>
                    </a:cubicBezTo>
                    <a:cubicBezTo>
                      <a:pt x="252" y="551"/>
                      <a:pt x="290" y="562"/>
                      <a:pt x="328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35" y="12"/>
                    </a:cubicBezTo>
                    <a:cubicBezTo>
                      <a:pt x="404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6" name="Google Shape;9626;p7"/>
              <p:cNvSpPr/>
              <p:nvPr/>
            </p:nvSpPr>
            <p:spPr>
              <a:xfrm>
                <a:off x="4354325" y="432367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1"/>
                      <a:pt x="559" y="393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7" name="Google Shape;9627;p7"/>
              <p:cNvSpPr/>
              <p:nvPr/>
            </p:nvSpPr>
            <p:spPr>
              <a:xfrm>
                <a:off x="4418950" y="43504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9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50"/>
                      <a:pt x="177" y="533"/>
                    </a:cubicBezTo>
                    <a:cubicBezTo>
                      <a:pt x="215" y="543"/>
                      <a:pt x="252" y="548"/>
                      <a:pt x="287" y="548"/>
                    </a:cubicBezTo>
                    <a:cubicBezTo>
                      <a:pt x="402" y="548"/>
                      <a:pt x="496" y="492"/>
                      <a:pt x="559" y="357"/>
                    </a:cubicBezTo>
                    <a:cubicBezTo>
                      <a:pt x="600" y="233"/>
                      <a:pt x="559" y="58"/>
                      <a:pt x="394" y="16"/>
                    </a:cubicBezTo>
                    <a:cubicBezTo>
                      <a:pt x="361" y="6"/>
                      <a:pt x="325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8" name="Google Shape;9628;p7"/>
              <p:cNvSpPr/>
              <p:nvPr/>
            </p:nvSpPr>
            <p:spPr>
              <a:xfrm>
                <a:off x="4290750" y="4406900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259" y="218"/>
                      <a:pt x="218" y="125"/>
                      <a:pt x="135" y="42"/>
                    </a:cubicBezTo>
                    <a:cubicBezTo>
                      <a:pt x="135" y="42"/>
                      <a:pt x="94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9" name="Google Shape;9629;p7"/>
              <p:cNvSpPr/>
              <p:nvPr/>
            </p:nvSpPr>
            <p:spPr>
              <a:xfrm>
                <a:off x="4314525" y="43433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0" y="527"/>
                      <a:pt x="61" y="532"/>
                      <a:pt x="94" y="532"/>
                    </a:cubicBezTo>
                    <a:cubicBezTo>
                      <a:pt x="199" y="532"/>
                      <a:pt x="310" y="476"/>
                      <a:pt x="342" y="342"/>
                    </a:cubicBezTo>
                    <a:cubicBezTo>
                      <a:pt x="383" y="217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0" name="Google Shape;9630;p7"/>
              <p:cNvSpPr/>
              <p:nvPr/>
            </p:nvSpPr>
            <p:spPr>
              <a:xfrm>
                <a:off x="4464200" y="4335825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41" y="0"/>
                    </a:moveTo>
                    <a:lnTo>
                      <a:pt x="41" y="42"/>
                    </a:lnTo>
                    <a:cubicBezTo>
                      <a:pt x="0" y="83"/>
                      <a:pt x="0" y="125"/>
                      <a:pt x="41" y="166"/>
                    </a:cubicBezTo>
                    <a:lnTo>
                      <a:pt x="41" y="218"/>
                    </a:lnTo>
                    <a:cubicBezTo>
                      <a:pt x="41" y="259"/>
                      <a:pt x="83" y="259"/>
                      <a:pt x="83" y="300"/>
                    </a:cubicBezTo>
                    <a:cubicBezTo>
                      <a:pt x="134" y="300"/>
                      <a:pt x="176" y="342"/>
                      <a:pt x="176" y="342"/>
                    </a:cubicBezTo>
                    <a:lnTo>
                      <a:pt x="300" y="8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1" name="Google Shape;9631;p7"/>
              <p:cNvSpPr/>
              <p:nvPr/>
            </p:nvSpPr>
            <p:spPr>
              <a:xfrm>
                <a:off x="4400600" y="4308950"/>
                <a:ext cx="12950" cy="9975"/>
              </a:xfrm>
              <a:custGeom>
                <a:rect b="b" l="l" r="r" t="t"/>
                <a:pathLst>
                  <a:path extrusionOk="0" h="399" w="518">
                    <a:moveTo>
                      <a:pt x="1" y="0"/>
                    </a:moveTo>
                    <a:lnTo>
                      <a:pt x="1" y="124"/>
                    </a:lnTo>
                    <a:lnTo>
                      <a:pt x="1" y="207"/>
                    </a:lnTo>
                    <a:lnTo>
                      <a:pt x="42" y="259"/>
                    </a:lnTo>
                    <a:cubicBezTo>
                      <a:pt x="94" y="300"/>
                      <a:pt x="135" y="341"/>
                      <a:pt x="176" y="383"/>
                    </a:cubicBezTo>
                    <a:cubicBezTo>
                      <a:pt x="199" y="394"/>
                      <a:pt x="224" y="399"/>
                      <a:pt x="252" y="399"/>
                    </a:cubicBezTo>
                    <a:cubicBezTo>
                      <a:pt x="327" y="399"/>
                      <a:pt x="416" y="361"/>
                      <a:pt x="476" y="300"/>
                    </a:cubicBezTo>
                    <a:cubicBezTo>
                      <a:pt x="476" y="300"/>
                      <a:pt x="518" y="259"/>
                      <a:pt x="518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2" name="Google Shape;9632;p7"/>
              <p:cNvSpPr/>
              <p:nvPr/>
            </p:nvSpPr>
            <p:spPr>
              <a:xfrm>
                <a:off x="4340375" y="4285175"/>
                <a:ext cx="9600" cy="7500"/>
              </a:xfrm>
              <a:custGeom>
                <a:rect b="b" l="l" r="r" t="t"/>
                <a:pathLst>
                  <a:path extrusionOk="0" h="300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259"/>
                      <a:pt x="83" y="300"/>
                    </a:cubicBezTo>
                    <a:lnTo>
                      <a:pt x="176" y="300"/>
                    </a:lnTo>
                    <a:cubicBezTo>
                      <a:pt x="259" y="259"/>
                      <a:pt x="342" y="217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3" name="Google Shape;9633;p7"/>
              <p:cNvSpPr/>
              <p:nvPr/>
            </p:nvSpPr>
            <p:spPr>
              <a:xfrm>
                <a:off x="4359775" y="458785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259" y="0"/>
                    </a:moveTo>
                    <a:cubicBezTo>
                      <a:pt x="176" y="0"/>
                      <a:pt x="83" y="41"/>
                      <a:pt x="0" y="124"/>
                    </a:cubicBezTo>
                    <a:lnTo>
                      <a:pt x="0" y="165"/>
                    </a:lnTo>
                    <a:lnTo>
                      <a:pt x="259" y="300"/>
                    </a:lnTo>
                    <a:lnTo>
                      <a:pt x="341" y="41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4" name="Google Shape;9634;p7"/>
              <p:cNvSpPr/>
              <p:nvPr/>
            </p:nvSpPr>
            <p:spPr>
              <a:xfrm>
                <a:off x="4295150" y="4561600"/>
                <a:ext cx="13975" cy="9975"/>
              </a:xfrm>
              <a:custGeom>
                <a:rect b="b" l="l" r="r" t="t"/>
                <a:pathLst>
                  <a:path extrusionOk="0" h="399" w="559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42" y="140"/>
                      <a:pt x="0" y="140"/>
                      <a:pt x="0" y="182"/>
                    </a:cubicBezTo>
                    <a:lnTo>
                      <a:pt x="517" y="399"/>
                    </a:lnTo>
                    <a:cubicBezTo>
                      <a:pt x="517" y="357"/>
                      <a:pt x="559" y="316"/>
                      <a:pt x="559" y="275"/>
                    </a:cubicBezTo>
                    <a:cubicBezTo>
                      <a:pt x="559" y="182"/>
                      <a:pt x="476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5" name="Google Shape;9635;p7"/>
              <p:cNvSpPr/>
              <p:nvPr/>
            </p:nvSpPr>
            <p:spPr>
              <a:xfrm>
                <a:off x="4384575" y="452425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0" y="1"/>
                    </a:moveTo>
                    <a:cubicBezTo>
                      <a:pt x="218" y="1"/>
                      <a:pt x="83" y="42"/>
                      <a:pt x="42" y="176"/>
                    </a:cubicBezTo>
                    <a:cubicBezTo>
                      <a:pt x="1" y="259"/>
                      <a:pt x="42" y="342"/>
                      <a:pt x="83" y="435"/>
                    </a:cubicBezTo>
                    <a:cubicBezTo>
                      <a:pt x="125" y="476"/>
                      <a:pt x="166" y="518"/>
                      <a:pt x="218" y="518"/>
                    </a:cubicBezTo>
                    <a:lnTo>
                      <a:pt x="4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6" name="Google Shape;9636;p7"/>
              <p:cNvSpPr/>
              <p:nvPr/>
            </p:nvSpPr>
            <p:spPr>
              <a:xfrm>
                <a:off x="43199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3" y="0"/>
                      <a:pt x="113" y="68"/>
                      <a:pt x="84" y="15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1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7" name="Google Shape;9637;p7"/>
              <p:cNvSpPr/>
              <p:nvPr/>
            </p:nvSpPr>
            <p:spPr>
              <a:xfrm>
                <a:off x="4274725" y="4516375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0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48" y="543"/>
                      <a:pt x="282" y="548"/>
                      <a:pt x="317" y="548"/>
                    </a:cubicBezTo>
                    <a:cubicBezTo>
                      <a:pt x="423" y="548"/>
                      <a:pt x="538" y="500"/>
                      <a:pt x="600" y="398"/>
                    </a:cubicBezTo>
                    <a:cubicBezTo>
                      <a:pt x="642" y="233"/>
                      <a:pt x="559" y="99"/>
                      <a:pt x="424" y="16"/>
                    </a:cubicBezTo>
                    <a:cubicBezTo>
                      <a:pt x="395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8" name="Google Shape;9638;p7"/>
              <p:cNvSpPr/>
              <p:nvPr/>
            </p:nvSpPr>
            <p:spPr>
              <a:xfrm>
                <a:off x="4339350" y="4542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3" y="1"/>
                    </a:moveTo>
                    <a:cubicBezTo>
                      <a:pt x="188" y="1"/>
                      <a:pt x="101" y="69"/>
                      <a:pt x="42" y="158"/>
                    </a:cubicBezTo>
                    <a:cubicBezTo>
                      <a:pt x="0" y="334"/>
                      <a:pt x="42" y="468"/>
                      <a:pt x="217" y="551"/>
                    </a:cubicBezTo>
                    <a:cubicBezTo>
                      <a:pt x="239" y="558"/>
                      <a:pt x="263" y="562"/>
                      <a:pt x="287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41" y="251"/>
                      <a:pt x="559" y="75"/>
                      <a:pt x="424" y="34"/>
                    </a:cubicBezTo>
                    <a:cubicBezTo>
                      <a:pt x="378" y="11"/>
                      <a:pt x="334" y="1"/>
                      <a:pt x="2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9" name="Google Shape;9639;p7"/>
              <p:cNvSpPr/>
              <p:nvPr/>
            </p:nvSpPr>
            <p:spPr>
              <a:xfrm>
                <a:off x="4301600" y="445235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98" y="0"/>
                    </a:moveTo>
                    <a:cubicBezTo>
                      <a:pt x="188" y="0"/>
                      <a:pt x="102" y="68"/>
                      <a:pt x="42" y="157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0" y="542"/>
                      <a:pt x="329" y="542"/>
                    </a:cubicBezTo>
                    <a:cubicBezTo>
                      <a:pt x="429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35" y="33"/>
                    </a:cubicBezTo>
                    <a:cubicBezTo>
                      <a:pt x="386" y="10"/>
                      <a:pt x="340" y="0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0" name="Google Shape;9640;p7"/>
              <p:cNvSpPr/>
              <p:nvPr/>
            </p:nvSpPr>
            <p:spPr>
              <a:xfrm>
                <a:off x="4365200" y="44786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8" y="542"/>
                      <a:pt x="297" y="548"/>
                      <a:pt x="334" y="548"/>
                    </a:cubicBezTo>
                    <a:cubicBezTo>
                      <a:pt x="446" y="548"/>
                      <a:pt x="538" y="499"/>
                      <a:pt x="600" y="398"/>
                    </a:cubicBezTo>
                    <a:cubicBezTo>
                      <a:pt x="641" y="232"/>
                      <a:pt x="600" y="57"/>
                      <a:pt x="424" y="15"/>
                    </a:cubicBezTo>
                    <a:cubicBezTo>
                      <a:pt x="395" y="6"/>
                      <a:pt x="364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1" name="Google Shape;9641;p7"/>
              <p:cNvSpPr/>
              <p:nvPr/>
            </p:nvSpPr>
            <p:spPr>
              <a:xfrm>
                <a:off x="4261800" y="44715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383" y="259"/>
                      <a:pt x="342" y="83"/>
                      <a:pt x="259" y="42"/>
                    </a:cubicBez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2" name="Google Shape;9642;p7"/>
              <p:cNvSpPr/>
              <p:nvPr/>
            </p:nvSpPr>
            <p:spPr>
              <a:xfrm>
                <a:off x="4411450" y="44640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1"/>
                    </a:moveTo>
                    <a:lnTo>
                      <a:pt x="42" y="42"/>
                    </a:lnTo>
                    <a:cubicBezTo>
                      <a:pt x="1" y="83"/>
                      <a:pt x="1" y="83"/>
                      <a:pt x="1" y="125"/>
                    </a:cubicBezTo>
                    <a:cubicBezTo>
                      <a:pt x="1" y="125"/>
                      <a:pt x="42" y="166"/>
                      <a:pt x="42" y="207"/>
                    </a:cubicBezTo>
                    <a:cubicBezTo>
                      <a:pt x="84" y="300"/>
                      <a:pt x="125" y="342"/>
                      <a:pt x="177" y="342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3" name="Google Shape;9643;p7"/>
              <p:cNvSpPr/>
              <p:nvPr/>
            </p:nvSpPr>
            <p:spPr>
              <a:xfrm>
                <a:off x="4347875" y="4438175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1" y="1"/>
                    </a:moveTo>
                    <a:lnTo>
                      <a:pt x="1" y="83"/>
                    </a:lnTo>
                    <a:cubicBezTo>
                      <a:pt x="1" y="208"/>
                      <a:pt x="42" y="301"/>
                      <a:pt x="176" y="342"/>
                    </a:cubicBezTo>
                    <a:cubicBezTo>
                      <a:pt x="204" y="342"/>
                      <a:pt x="231" y="360"/>
                      <a:pt x="271" y="360"/>
                    </a:cubicBezTo>
                    <a:cubicBezTo>
                      <a:pt x="291" y="360"/>
                      <a:pt x="314" y="356"/>
                      <a:pt x="342" y="342"/>
                    </a:cubicBezTo>
                    <a:lnTo>
                      <a:pt x="393" y="342"/>
                    </a:lnTo>
                    <a:cubicBezTo>
                      <a:pt x="393" y="342"/>
                      <a:pt x="435" y="301"/>
                      <a:pt x="476" y="301"/>
                    </a:cubicBezTo>
                    <a:cubicBezTo>
                      <a:pt x="476" y="259"/>
                      <a:pt x="517" y="208"/>
                      <a:pt x="51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4" name="Google Shape;9644;p7"/>
              <p:cNvSpPr/>
              <p:nvPr/>
            </p:nvSpPr>
            <p:spPr>
              <a:xfrm>
                <a:off x="4287650" y="441337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166" y="300"/>
                      <a:pt x="300" y="259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5" name="Google Shape;9645;p7"/>
              <p:cNvSpPr/>
              <p:nvPr/>
            </p:nvSpPr>
            <p:spPr>
              <a:xfrm>
                <a:off x="4335975" y="4652450"/>
                <a:ext cx="6500" cy="6500"/>
              </a:xfrm>
              <a:custGeom>
                <a:rect b="b" l="l" r="r" t="t"/>
                <a:pathLst>
                  <a:path extrusionOk="0" h="260" w="260">
                    <a:moveTo>
                      <a:pt x="259" y="1"/>
                    </a:moveTo>
                    <a:cubicBezTo>
                      <a:pt x="177" y="1"/>
                      <a:pt x="42" y="1"/>
                      <a:pt x="1" y="42"/>
                    </a:cubicBezTo>
                    <a:cubicBezTo>
                      <a:pt x="42" y="125"/>
                      <a:pt x="94" y="166"/>
                      <a:pt x="135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6" name="Google Shape;9646;p7"/>
              <p:cNvSpPr/>
              <p:nvPr/>
            </p:nvSpPr>
            <p:spPr>
              <a:xfrm>
                <a:off x="4312475" y="460695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4" y="1"/>
                    </a:moveTo>
                    <a:cubicBezTo>
                      <a:pt x="242" y="1"/>
                      <a:pt x="117" y="75"/>
                      <a:pt x="83" y="17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55" y="551"/>
                      <a:pt x="301" y="561"/>
                      <a:pt x="343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29"/>
                      <a:pt x="558" y="94"/>
                      <a:pt x="424" y="11"/>
                    </a:cubicBezTo>
                    <a:cubicBezTo>
                      <a:pt x="402" y="4"/>
                      <a:pt x="378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7" name="Google Shape;9647;p7"/>
              <p:cNvSpPr/>
              <p:nvPr/>
            </p:nvSpPr>
            <p:spPr>
              <a:xfrm>
                <a:off x="4358725" y="459197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0"/>
                    </a:moveTo>
                    <a:cubicBezTo>
                      <a:pt x="1" y="94"/>
                      <a:pt x="1" y="135"/>
                      <a:pt x="1" y="176"/>
                    </a:cubicBezTo>
                    <a:cubicBezTo>
                      <a:pt x="42" y="259"/>
                      <a:pt x="83" y="311"/>
                      <a:pt x="125" y="352"/>
                    </a:cubicBezTo>
                    <a:cubicBezTo>
                      <a:pt x="166" y="352"/>
                      <a:pt x="166" y="393"/>
                      <a:pt x="166" y="393"/>
                    </a:cubicBezTo>
                    <a:lnTo>
                      <a:pt x="301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8" name="Google Shape;9648;p7"/>
              <p:cNvSpPr/>
              <p:nvPr/>
            </p:nvSpPr>
            <p:spPr>
              <a:xfrm>
                <a:off x="4294125" y="45661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1" y="1"/>
                    </a:moveTo>
                    <a:cubicBezTo>
                      <a:pt x="0" y="135"/>
                      <a:pt x="41" y="259"/>
                      <a:pt x="165" y="352"/>
                    </a:cubicBezTo>
                    <a:lnTo>
                      <a:pt x="217" y="352"/>
                    </a:lnTo>
                    <a:cubicBezTo>
                      <a:pt x="258" y="393"/>
                      <a:pt x="300" y="393"/>
                      <a:pt x="341" y="393"/>
                    </a:cubicBezTo>
                    <a:cubicBezTo>
                      <a:pt x="383" y="352"/>
                      <a:pt x="383" y="352"/>
                      <a:pt x="424" y="352"/>
                    </a:cubicBezTo>
                    <a:cubicBezTo>
                      <a:pt x="424" y="352"/>
                      <a:pt x="476" y="311"/>
                      <a:pt x="517" y="311"/>
                    </a:cubicBezTo>
                    <a:cubicBezTo>
                      <a:pt x="517" y="259"/>
                      <a:pt x="558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9" name="Google Shape;9649;p7"/>
              <p:cNvSpPr/>
              <p:nvPr/>
            </p:nvSpPr>
            <p:spPr>
              <a:xfrm>
                <a:off x="4495475" y="38930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76" y="1"/>
                      <a:pt x="83" y="42"/>
                      <a:pt x="41" y="135"/>
                    </a:cubicBezTo>
                    <a:cubicBezTo>
                      <a:pt x="0" y="135"/>
                      <a:pt x="0" y="177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41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0" name="Google Shape;9650;p7"/>
              <p:cNvSpPr/>
              <p:nvPr/>
            </p:nvSpPr>
            <p:spPr>
              <a:xfrm>
                <a:off x="4442725" y="402125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18" y="1"/>
                    </a:moveTo>
                    <a:cubicBezTo>
                      <a:pt x="125" y="42"/>
                      <a:pt x="42" y="84"/>
                      <a:pt x="42" y="135"/>
                    </a:cubicBezTo>
                    <a:lnTo>
                      <a:pt x="1" y="177"/>
                    </a:ln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1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1" name="Google Shape;9651;p7"/>
              <p:cNvSpPr/>
              <p:nvPr/>
            </p:nvSpPr>
            <p:spPr>
              <a:xfrm>
                <a:off x="4378125" y="3995050"/>
                <a:ext cx="13975" cy="10200"/>
              </a:xfrm>
              <a:custGeom>
                <a:rect b="b" l="l" r="r" t="t"/>
                <a:pathLst>
                  <a:path extrusionOk="0" h="408" w="559">
                    <a:moveTo>
                      <a:pt x="272" y="0"/>
                    </a:moveTo>
                    <a:cubicBezTo>
                      <a:pt x="157" y="0"/>
                      <a:pt x="64" y="56"/>
                      <a:pt x="0" y="191"/>
                    </a:cubicBezTo>
                    <a:lnTo>
                      <a:pt x="517" y="408"/>
                    </a:lnTo>
                    <a:cubicBezTo>
                      <a:pt x="558" y="356"/>
                      <a:pt x="558" y="315"/>
                      <a:pt x="558" y="273"/>
                    </a:cubicBezTo>
                    <a:cubicBezTo>
                      <a:pt x="558" y="191"/>
                      <a:pt x="476" y="56"/>
                      <a:pt x="383" y="15"/>
                    </a:cubicBezTo>
                    <a:cubicBezTo>
                      <a:pt x="344" y="5"/>
                      <a:pt x="307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2" name="Google Shape;9652;p7"/>
              <p:cNvSpPr/>
              <p:nvPr/>
            </p:nvSpPr>
            <p:spPr>
              <a:xfrm>
                <a:off x="4468575" y="3957675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4" y="42"/>
                      <a:pt x="42" y="94"/>
                      <a:pt x="1" y="176"/>
                    </a:cubicBezTo>
                    <a:lnTo>
                      <a:pt x="1" y="300"/>
                    </a:lnTo>
                    <a:lnTo>
                      <a:pt x="1" y="393"/>
                    </a:lnTo>
                    <a:cubicBezTo>
                      <a:pt x="42" y="435"/>
                      <a:pt x="84" y="476"/>
                      <a:pt x="125" y="517"/>
                    </a:cubicBezTo>
                    <a:lnTo>
                      <a:pt x="166" y="517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3" name="Google Shape;9653;p7"/>
              <p:cNvSpPr/>
              <p:nvPr/>
            </p:nvSpPr>
            <p:spPr>
              <a:xfrm>
                <a:off x="4403975" y="39310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292"/>
                      <a:pt x="41" y="468"/>
                      <a:pt x="166" y="551"/>
                    </a:cubicBezTo>
                    <a:cubicBezTo>
                      <a:pt x="197" y="558"/>
                      <a:pt x="226" y="561"/>
                      <a:pt x="255" y="561"/>
                    </a:cubicBezTo>
                    <a:cubicBezTo>
                      <a:pt x="387" y="561"/>
                      <a:pt x="490" y="487"/>
                      <a:pt x="558" y="38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4" name="Google Shape;9654;p7"/>
              <p:cNvSpPr/>
              <p:nvPr/>
            </p:nvSpPr>
            <p:spPr>
              <a:xfrm>
                <a:off x="4422325" y="39762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2" y="1"/>
                    </a:moveTo>
                    <a:cubicBezTo>
                      <a:pt x="210" y="1"/>
                      <a:pt x="101" y="71"/>
                      <a:pt x="42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4" y="488"/>
                      <a:pt x="558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5" name="Google Shape;9655;p7"/>
              <p:cNvSpPr/>
              <p:nvPr/>
            </p:nvSpPr>
            <p:spPr>
              <a:xfrm>
                <a:off x="4449200" y="39120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1"/>
                      <a:pt x="166" y="532"/>
                    </a:cubicBezTo>
                    <a:cubicBezTo>
                      <a:pt x="210" y="542"/>
                      <a:pt x="251" y="548"/>
                      <a:pt x="290" y="548"/>
                    </a:cubicBezTo>
                    <a:cubicBezTo>
                      <a:pt x="406" y="548"/>
                      <a:pt x="497" y="501"/>
                      <a:pt x="559" y="408"/>
                    </a:cubicBezTo>
                    <a:cubicBezTo>
                      <a:pt x="600" y="232"/>
                      <a:pt x="559" y="57"/>
                      <a:pt x="383" y="15"/>
                    </a:cubicBezTo>
                    <a:cubicBezTo>
                      <a:pt x="354" y="6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6" name="Google Shape;9656;p7"/>
              <p:cNvSpPr/>
              <p:nvPr/>
            </p:nvSpPr>
            <p:spPr>
              <a:xfrm>
                <a:off x="4494425" y="38974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42"/>
                      <a:pt x="1" y="125"/>
                      <a:pt x="42" y="176"/>
                    </a:cubicBezTo>
                    <a:cubicBezTo>
                      <a:pt x="42" y="218"/>
                      <a:pt x="83" y="300"/>
                      <a:pt x="125" y="342"/>
                    </a:cubicBezTo>
                    <a:cubicBezTo>
                      <a:pt x="166" y="342"/>
                      <a:pt x="166" y="342"/>
                      <a:pt x="218" y="383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7" name="Google Shape;9657;p7"/>
              <p:cNvSpPr/>
              <p:nvPr/>
            </p:nvSpPr>
            <p:spPr>
              <a:xfrm>
                <a:off x="4390000" y="41505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66" y="0"/>
                    </a:moveTo>
                    <a:cubicBezTo>
                      <a:pt x="125" y="0"/>
                      <a:pt x="83" y="42"/>
                      <a:pt x="42" y="42"/>
                    </a:cubicBezTo>
                    <a:lnTo>
                      <a:pt x="1" y="83"/>
                    </a:lnTo>
                    <a:lnTo>
                      <a:pt x="1" y="17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8" name="Google Shape;9658;p7"/>
              <p:cNvSpPr/>
              <p:nvPr/>
            </p:nvSpPr>
            <p:spPr>
              <a:xfrm>
                <a:off x="4325400" y="4123825"/>
                <a:ext cx="15000" cy="9375"/>
              </a:xfrm>
              <a:custGeom>
                <a:rect b="b" l="l" r="r" t="t"/>
                <a:pathLst>
                  <a:path extrusionOk="0" h="375" w="600">
                    <a:moveTo>
                      <a:pt x="249" y="0"/>
                    </a:moveTo>
                    <a:cubicBezTo>
                      <a:pt x="141" y="0"/>
                      <a:pt x="60" y="71"/>
                      <a:pt x="0" y="168"/>
                    </a:cubicBezTo>
                    <a:lnTo>
                      <a:pt x="517" y="375"/>
                    </a:lnTo>
                    <a:cubicBezTo>
                      <a:pt x="600" y="251"/>
                      <a:pt x="517" y="75"/>
                      <a:pt x="383" y="34"/>
                    </a:cubicBezTo>
                    <a:cubicBezTo>
                      <a:pt x="334" y="11"/>
                      <a:pt x="28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9" name="Google Shape;9659;p7"/>
              <p:cNvSpPr/>
              <p:nvPr/>
            </p:nvSpPr>
            <p:spPr>
              <a:xfrm>
                <a:off x="4415850" y="4085475"/>
                <a:ext cx="9600" cy="13350"/>
              </a:xfrm>
              <a:custGeom>
                <a:rect b="b" l="l" r="r" t="t"/>
                <a:pathLst>
                  <a:path extrusionOk="0" h="534" w="384">
                    <a:moveTo>
                      <a:pt x="290" y="0"/>
                    </a:moveTo>
                    <a:cubicBezTo>
                      <a:pt x="210" y="0"/>
                      <a:pt x="144" y="39"/>
                      <a:pt x="83" y="99"/>
                    </a:cubicBezTo>
                    <a:cubicBezTo>
                      <a:pt x="42" y="99"/>
                      <a:pt x="42" y="151"/>
                      <a:pt x="1" y="192"/>
                    </a:cubicBezTo>
                    <a:lnTo>
                      <a:pt x="1" y="358"/>
                    </a:lnTo>
                    <a:cubicBezTo>
                      <a:pt x="1" y="451"/>
                      <a:pt x="83" y="534"/>
                      <a:pt x="166" y="534"/>
                    </a:cubicBezTo>
                    <a:lnTo>
                      <a:pt x="383" y="17"/>
                    </a:lnTo>
                    <a:cubicBezTo>
                      <a:pt x="350" y="6"/>
                      <a:pt x="319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0" name="Google Shape;9660;p7"/>
              <p:cNvSpPr/>
              <p:nvPr/>
            </p:nvSpPr>
            <p:spPr>
              <a:xfrm>
                <a:off x="4349950" y="40596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4" y="49"/>
                      <a:pt x="93" y="15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58" y="542"/>
                      <a:pt x="296" y="547"/>
                      <a:pt x="332" y="547"/>
                    </a:cubicBezTo>
                    <a:cubicBezTo>
                      <a:pt x="449" y="547"/>
                      <a:pt x="539" y="492"/>
                      <a:pt x="610" y="357"/>
                    </a:cubicBezTo>
                    <a:cubicBezTo>
                      <a:pt x="652" y="233"/>
                      <a:pt x="569" y="57"/>
                      <a:pt x="434" y="16"/>
                    </a:cubicBezTo>
                    <a:cubicBezTo>
                      <a:pt x="404" y="6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1" name="Google Shape;9661;p7"/>
              <p:cNvSpPr/>
              <p:nvPr/>
            </p:nvSpPr>
            <p:spPr>
              <a:xfrm>
                <a:off x="4304700" y="407812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66" y="0"/>
                    </a:moveTo>
                    <a:cubicBezTo>
                      <a:pt x="253" y="0"/>
                      <a:pt x="128" y="76"/>
                      <a:pt x="94" y="187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55" y="551"/>
                      <a:pt x="295" y="561"/>
                      <a:pt x="334" y="561"/>
                    </a:cubicBezTo>
                    <a:cubicBezTo>
                      <a:pt x="438" y="561"/>
                      <a:pt x="544" y="491"/>
                      <a:pt x="611" y="393"/>
                    </a:cubicBezTo>
                    <a:cubicBezTo>
                      <a:pt x="652" y="269"/>
                      <a:pt x="570" y="94"/>
                      <a:pt x="435" y="11"/>
                    </a:cubicBezTo>
                    <a:cubicBezTo>
                      <a:pt x="413" y="4"/>
                      <a:pt x="390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2" name="Google Shape;9662;p7"/>
              <p:cNvSpPr/>
              <p:nvPr/>
            </p:nvSpPr>
            <p:spPr>
              <a:xfrm>
                <a:off x="4369325" y="4104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1"/>
                    </a:moveTo>
                    <a:cubicBezTo>
                      <a:pt x="201" y="1"/>
                      <a:pt x="115" y="49"/>
                      <a:pt x="52" y="150"/>
                    </a:cubicBezTo>
                    <a:cubicBezTo>
                      <a:pt x="1" y="316"/>
                      <a:pt x="94" y="492"/>
                      <a:pt x="218" y="533"/>
                    </a:cubicBezTo>
                    <a:cubicBezTo>
                      <a:pt x="249" y="543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392" y="6"/>
                      <a:pt x="35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3" name="Google Shape;9663;p7"/>
              <p:cNvSpPr/>
              <p:nvPr/>
            </p:nvSpPr>
            <p:spPr>
              <a:xfrm>
                <a:off x="4331850" y="40139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33"/>
                      <a:pt x="42" y="468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5"/>
                    </a:cubicBezTo>
                    <a:cubicBezTo>
                      <a:pt x="642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4" name="Google Shape;9664;p7"/>
              <p:cNvSpPr/>
              <p:nvPr/>
            </p:nvSpPr>
            <p:spPr>
              <a:xfrm>
                <a:off x="4395175" y="40403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6" y="1"/>
                    </a:moveTo>
                    <a:cubicBezTo>
                      <a:pt x="253" y="1"/>
                      <a:pt x="128" y="76"/>
                      <a:pt x="94" y="187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67" y="551"/>
                      <a:pt x="312" y="562"/>
                      <a:pt x="353" y="562"/>
                    </a:cubicBezTo>
                    <a:cubicBezTo>
                      <a:pt x="460" y="562"/>
                      <a:pt x="543" y="494"/>
                      <a:pt x="611" y="404"/>
                    </a:cubicBezTo>
                    <a:cubicBezTo>
                      <a:pt x="652" y="228"/>
                      <a:pt x="611" y="94"/>
                      <a:pt x="435" y="11"/>
                    </a:cubicBezTo>
                    <a:cubicBezTo>
                      <a:pt x="413" y="4"/>
                      <a:pt x="390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5" name="Google Shape;9665;p7"/>
              <p:cNvSpPr/>
              <p:nvPr/>
            </p:nvSpPr>
            <p:spPr>
              <a:xfrm>
                <a:off x="4273700" y="4103200"/>
                <a:ext cx="1050" cy="3125"/>
              </a:xfrm>
              <a:custGeom>
                <a:rect b="b" l="l" r="r" t="t"/>
                <a:pathLst>
                  <a:path extrusionOk="0" h="125" w="42">
                    <a:moveTo>
                      <a:pt x="42" y="0"/>
                    </a:moveTo>
                    <a:cubicBezTo>
                      <a:pt x="0" y="42"/>
                      <a:pt x="0" y="83"/>
                      <a:pt x="0" y="124"/>
                    </a:cubicBezTo>
                    <a:lnTo>
                      <a:pt x="42" y="124"/>
                    </a:lnTo>
                    <a:lnTo>
                      <a:pt x="42" y="4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6" name="Google Shape;9666;p7"/>
              <p:cNvSpPr/>
              <p:nvPr/>
            </p:nvSpPr>
            <p:spPr>
              <a:xfrm>
                <a:off x="4441700" y="40256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83"/>
                      <a:pt x="1" y="125"/>
                      <a:pt x="42" y="166"/>
                    </a:cubicBezTo>
                    <a:cubicBezTo>
                      <a:pt x="42" y="259"/>
                      <a:pt x="83" y="342"/>
                      <a:pt x="166" y="383"/>
                    </a:cubicBezTo>
                    <a:lnTo>
                      <a:pt x="300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7" name="Google Shape;9667;p7"/>
              <p:cNvSpPr/>
              <p:nvPr/>
            </p:nvSpPr>
            <p:spPr>
              <a:xfrm>
                <a:off x="4377075" y="399980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1"/>
                    </a:moveTo>
                    <a:cubicBezTo>
                      <a:pt x="1" y="125"/>
                      <a:pt x="84" y="301"/>
                      <a:pt x="208" y="342"/>
                    </a:cubicBezTo>
                    <a:cubicBezTo>
                      <a:pt x="254" y="363"/>
                      <a:pt x="298" y="373"/>
                      <a:pt x="341" y="373"/>
                    </a:cubicBezTo>
                    <a:cubicBezTo>
                      <a:pt x="383" y="373"/>
                      <a:pt x="425" y="363"/>
                      <a:pt x="466" y="342"/>
                    </a:cubicBezTo>
                    <a:cubicBezTo>
                      <a:pt x="518" y="30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8" name="Google Shape;9668;p7"/>
              <p:cNvSpPr/>
              <p:nvPr/>
            </p:nvSpPr>
            <p:spPr>
              <a:xfrm>
                <a:off x="4337025" y="4278700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135" y="1"/>
                    </a:moveTo>
                    <a:lnTo>
                      <a:pt x="93" y="42"/>
                    </a:lnTo>
                    <a:cubicBezTo>
                      <a:pt x="52" y="42"/>
                      <a:pt x="52" y="83"/>
                      <a:pt x="0" y="125"/>
                    </a:cubicBezTo>
                    <a:lnTo>
                      <a:pt x="0" y="176"/>
                    </a:ln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9" name="Google Shape;9669;p7"/>
              <p:cNvSpPr/>
              <p:nvPr/>
            </p:nvSpPr>
            <p:spPr>
              <a:xfrm>
                <a:off x="4272400" y="4252450"/>
                <a:ext cx="14250" cy="8950"/>
              </a:xfrm>
              <a:custGeom>
                <a:rect b="b" l="l" r="r" t="t"/>
                <a:pathLst>
                  <a:path extrusionOk="0" h="358" w="570">
                    <a:moveTo>
                      <a:pt x="282" y="0"/>
                    </a:moveTo>
                    <a:cubicBezTo>
                      <a:pt x="179" y="0"/>
                      <a:pt x="82" y="39"/>
                      <a:pt x="52" y="99"/>
                    </a:cubicBezTo>
                    <a:lnTo>
                      <a:pt x="1" y="141"/>
                    </a:lnTo>
                    <a:lnTo>
                      <a:pt x="517" y="358"/>
                    </a:lnTo>
                    <a:lnTo>
                      <a:pt x="517" y="316"/>
                    </a:lnTo>
                    <a:cubicBezTo>
                      <a:pt x="569" y="192"/>
                      <a:pt x="476" y="58"/>
                      <a:pt x="393" y="17"/>
                    </a:cubicBezTo>
                    <a:cubicBezTo>
                      <a:pt x="357" y="6"/>
                      <a:pt x="319" y="0"/>
                      <a:pt x="28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0" name="Google Shape;9670;p7"/>
              <p:cNvSpPr/>
              <p:nvPr/>
            </p:nvSpPr>
            <p:spPr>
              <a:xfrm>
                <a:off x="4361825" y="4214075"/>
                <a:ext cx="10900" cy="14000"/>
              </a:xfrm>
              <a:custGeom>
                <a:rect b="b" l="l" r="r" t="t"/>
                <a:pathLst>
                  <a:path extrusionOk="0" h="560" w="436">
                    <a:moveTo>
                      <a:pt x="301" y="1"/>
                    </a:moveTo>
                    <a:cubicBezTo>
                      <a:pt x="218" y="1"/>
                      <a:pt x="94" y="84"/>
                      <a:pt x="42" y="177"/>
                    </a:cubicBezTo>
                    <a:cubicBezTo>
                      <a:pt x="1" y="259"/>
                      <a:pt x="42" y="342"/>
                      <a:pt x="94" y="435"/>
                    </a:cubicBezTo>
                    <a:lnTo>
                      <a:pt x="218" y="559"/>
                    </a:lnTo>
                    <a:lnTo>
                      <a:pt x="435" y="42"/>
                    </a:lnTo>
                    <a:cubicBezTo>
                      <a:pt x="394" y="1"/>
                      <a:pt x="35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1" name="Google Shape;9671;p7"/>
              <p:cNvSpPr/>
              <p:nvPr/>
            </p:nvSpPr>
            <p:spPr>
              <a:xfrm>
                <a:off x="4297225" y="41878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30" y="0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0" y="542"/>
                      <a:pt x="285" y="547"/>
                      <a:pt x="321" y="547"/>
                    </a:cubicBezTo>
                    <a:cubicBezTo>
                      <a:pt x="429" y="547"/>
                      <a:pt x="540" y="499"/>
                      <a:pt x="610" y="397"/>
                    </a:cubicBezTo>
                    <a:cubicBezTo>
                      <a:pt x="651" y="232"/>
                      <a:pt x="558" y="56"/>
                      <a:pt x="434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2" name="Google Shape;9672;p7"/>
              <p:cNvSpPr/>
              <p:nvPr/>
            </p:nvSpPr>
            <p:spPr>
              <a:xfrm>
                <a:off x="4251975" y="4206800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19" y="0"/>
                    </a:moveTo>
                    <a:cubicBezTo>
                      <a:pt x="218" y="0"/>
                      <a:pt x="124" y="68"/>
                      <a:pt x="94" y="157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5"/>
                      <a:pt x="611" y="37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7" y="10"/>
                      <a:pt x="357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3" name="Google Shape;9673;p7"/>
              <p:cNvSpPr/>
              <p:nvPr/>
            </p:nvSpPr>
            <p:spPr>
              <a:xfrm>
                <a:off x="4316600" y="42331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20" y="0"/>
                    </a:moveTo>
                    <a:cubicBezTo>
                      <a:pt x="203" y="0"/>
                      <a:pt x="113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51" y="542"/>
                      <a:pt x="286" y="548"/>
                      <a:pt x="320" y="548"/>
                    </a:cubicBezTo>
                    <a:cubicBezTo>
                      <a:pt x="426" y="548"/>
                      <a:pt x="528" y="499"/>
                      <a:pt x="559" y="398"/>
                    </a:cubicBezTo>
                    <a:cubicBezTo>
                      <a:pt x="611" y="232"/>
                      <a:pt x="559" y="98"/>
                      <a:pt x="435" y="15"/>
                    </a:cubicBezTo>
                    <a:cubicBezTo>
                      <a:pt x="394" y="6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4" name="Google Shape;9674;p7"/>
              <p:cNvSpPr/>
              <p:nvPr/>
            </p:nvSpPr>
            <p:spPr>
              <a:xfrm>
                <a:off x="4278875" y="4142625"/>
                <a:ext cx="15250" cy="13700"/>
              </a:xfrm>
              <a:custGeom>
                <a:rect b="b" l="l" r="r" t="t"/>
                <a:pathLst>
                  <a:path extrusionOk="0" h="548" w="610">
                    <a:moveTo>
                      <a:pt x="320" y="1"/>
                    </a:moveTo>
                    <a:cubicBezTo>
                      <a:pt x="203" y="1"/>
                      <a:pt x="115" y="57"/>
                      <a:pt x="52" y="191"/>
                    </a:cubicBezTo>
                    <a:cubicBezTo>
                      <a:pt x="0" y="315"/>
                      <a:pt x="52" y="491"/>
                      <a:pt x="217" y="533"/>
                    </a:cubicBezTo>
                    <a:cubicBezTo>
                      <a:pt x="248" y="542"/>
                      <a:pt x="281" y="547"/>
                      <a:pt x="314" y="547"/>
                    </a:cubicBezTo>
                    <a:cubicBezTo>
                      <a:pt x="422" y="547"/>
                      <a:pt x="529" y="492"/>
                      <a:pt x="569" y="357"/>
                    </a:cubicBezTo>
                    <a:cubicBezTo>
                      <a:pt x="610" y="233"/>
                      <a:pt x="569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5" name="Google Shape;9675;p7"/>
              <p:cNvSpPr/>
              <p:nvPr/>
            </p:nvSpPr>
            <p:spPr>
              <a:xfrm>
                <a:off x="4342450" y="416905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19" y="1"/>
                    </a:moveTo>
                    <a:cubicBezTo>
                      <a:pt x="218" y="1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8" y="551"/>
                    </a:cubicBezTo>
                    <a:cubicBezTo>
                      <a:pt x="248" y="558"/>
                      <a:pt x="278" y="561"/>
                      <a:pt x="305" y="561"/>
                    </a:cubicBezTo>
                    <a:cubicBezTo>
                      <a:pt x="436" y="561"/>
                      <a:pt x="534" y="486"/>
                      <a:pt x="610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8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6" name="Google Shape;9676;p7"/>
              <p:cNvSpPr/>
              <p:nvPr/>
            </p:nvSpPr>
            <p:spPr>
              <a:xfrm>
                <a:off x="4388725" y="4154900"/>
                <a:ext cx="7775" cy="8550"/>
              </a:xfrm>
              <a:custGeom>
                <a:rect b="b" l="l" r="r" t="t"/>
                <a:pathLst>
                  <a:path extrusionOk="0" h="342" w="311">
                    <a:moveTo>
                      <a:pt x="52" y="0"/>
                    </a:moveTo>
                    <a:cubicBezTo>
                      <a:pt x="0" y="0"/>
                      <a:pt x="0" y="42"/>
                      <a:pt x="0" y="83"/>
                    </a:cubicBezTo>
                    <a:cubicBezTo>
                      <a:pt x="0" y="217"/>
                      <a:pt x="93" y="300"/>
                      <a:pt x="176" y="341"/>
                    </a:cubicBezTo>
                    <a:lnTo>
                      <a:pt x="310" y="8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7" name="Google Shape;9677;p7"/>
              <p:cNvSpPr/>
              <p:nvPr/>
            </p:nvSpPr>
            <p:spPr>
              <a:xfrm>
                <a:off x="4324100" y="4128000"/>
                <a:ext cx="14225" cy="9350"/>
              </a:xfrm>
              <a:custGeom>
                <a:rect b="b" l="l" r="r" t="t"/>
                <a:pathLst>
                  <a:path extrusionOk="0" h="37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52" y="301"/>
                      <a:pt x="217" y="342"/>
                    </a:cubicBezTo>
                    <a:cubicBezTo>
                      <a:pt x="264" y="363"/>
                      <a:pt x="308" y="373"/>
                      <a:pt x="351" y="373"/>
                    </a:cubicBezTo>
                    <a:cubicBezTo>
                      <a:pt x="393" y="373"/>
                      <a:pt x="435" y="363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8" name="Google Shape;9678;p7"/>
              <p:cNvSpPr/>
              <p:nvPr/>
            </p:nvSpPr>
            <p:spPr>
              <a:xfrm>
                <a:off x="4271375" y="4106300"/>
                <a:ext cx="3375" cy="3375"/>
              </a:xfrm>
              <a:custGeom>
                <a:rect b="b" l="l" r="r" t="t"/>
                <a:pathLst>
                  <a:path extrusionOk="0" h="135" w="135">
                    <a:moveTo>
                      <a:pt x="93" y="0"/>
                    </a:moveTo>
                    <a:cubicBezTo>
                      <a:pt x="42" y="42"/>
                      <a:pt x="42" y="93"/>
                      <a:pt x="0" y="135"/>
                    </a:cubicBezTo>
                    <a:lnTo>
                      <a:pt x="42" y="135"/>
                    </a:lnTo>
                    <a:cubicBezTo>
                      <a:pt x="93" y="93"/>
                      <a:pt x="93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9" name="Google Shape;9679;p7"/>
              <p:cNvSpPr/>
              <p:nvPr/>
            </p:nvSpPr>
            <p:spPr>
              <a:xfrm>
                <a:off x="4284300" y="4406500"/>
                <a:ext cx="8800" cy="6900"/>
              </a:xfrm>
              <a:custGeom>
                <a:rect b="b" l="l" r="r" t="t"/>
                <a:pathLst>
                  <a:path extrusionOk="0" h="276" w="352">
                    <a:moveTo>
                      <a:pt x="271" y="0"/>
                    </a:moveTo>
                    <a:cubicBezTo>
                      <a:pt x="194" y="0"/>
                      <a:pt x="110" y="39"/>
                      <a:pt x="41" y="99"/>
                    </a:cubicBezTo>
                    <a:lnTo>
                      <a:pt x="0" y="141"/>
                    </a:lnTo>
                    <a:lnTo>
                      <a:pt x="0" y="182"/>
                    </a:lnTo>
                    <a:lnTo>
                      <a:pt x="259" y="275"/>
                    </a:lnTo>
                    <a:lnTo>
                      <a:pt x="352" y="17"/>
                    </a:lnTo>
                    <a:cubicBezTo>
                      <a:pt x="327" y="6"/>
                      <a:pt x="300" y="0"/>
                      <a:pt x="27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0" name="Google Shape;9680;p7"/>
              <p:cNvSpPr/>
              <p:nvPr/>
            </p:nvSpPr>
            <p:spPr>
              <a:xfrm>
                <a:off x="4226125" y="4380025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" y="0"/>
                    </a:moveTo>
                    <a:cubicBezTo>
                      <a:pt x="1" y="125"/>
                      <a:pt x="42" y="207"/>
                      <a:pt x="42" y="300"/>
                    </a:cubicBez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1" y="207"/>
                      <a:pt x="218" y="83"/>
                      <a:pt x="94" y="42"/>
                    </a:cubicBezTo>
                    <a:cubicBezTo>
                      <a:pt x="9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1" name="Google Shape;9681;p7"/>
              <p:cNvSpPr/>
              <p:nvPr/>
            </p:nvSpPr>
            <p:spPr>
              <a:xfrm>
                <a:off x="4310150" y="4342275"/>
                <a:ext cx="9825" cy="14000"/>
              </a:xfrm>
              <a:custGeom>
                <a:rect b="b" l="l" r="r" t="t"/>
                <a:pathLst>
                  <a:path extrusionOk="0" h="560" w="393">
                    <a:moveTo>
                      <a:pt x="258" y="1"/>
                    </a:moveTo>
                    <a:cubicBezTo>
                      <a:pt x="176" y="1"/>
                      <a:pt x="41" y="84"/>
                      <a:pt x="0" y="166"/>
                    </a:cubicBezTo>
                    <a:lnTo>
                      <a:pt x="0" y="342"/>
                    </a:lnTo>
                    <a:cubicBezTo>
                      <a:pt x="0" y="425"/>
                      <a:pt x="93" y="518"/>
                      <a:pt x="176" y="559"/>
                    </a:cubicBezTo>
                    <a:lnTo>
                      <a:pt x="393" y="42"/>
                    </a:lnTo>
                    <a:cubicBezTo>
                      <a:pt x="352" y="42"/>
                      <a:pt x="300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2" name="Google Shape;9682;p7"/>
              <p:cNvSpPr/>
              <p:nvPr/>
            </p:nvSpPr>
            <p:spPr>
              <a:xfrm>
                <a:off x="4244475" y="431617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4"/>
                      <a:pt x="84" y="176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32" y="561"/>
                      <a:pt x="541" y="491"/>
                      <a:pt x="601" y="394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3" name="Google Shape;9683;p7"/>
              <p:cNvSpPr/>
              <p:nvPr/>
            </p:nvSpPr>
            <p:spPr>
              <a:xfrm>
                <a:off x="4263875" y="43614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42" y="1"/>
                    </a:moveTo>
                    <a:cubicBezTo>
                      <a:pt x="201" y="1"/>
                      <a:pt x="76" y="75"/>
                      <a:pt x="42" y="177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435" y="11"/>
                    </a:cubicBezTo>
                    <a:cubicBezTo>
                      <a:pt x="403" y="4"/>
                      <a:pt x="372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4" name="Google Shape;9684;p7"/>
              <p:cNvSpPr/>
              <p:nvPr/>
            </p:nvSpPr>
            <p:spPr>
              <a:xfrm>
                <a:off x="4226125" y="42708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5" y="1"/>
                    </a:moveTo>
                    <a:cubicBezTo>
                      <a:pt x="188" y="1"/>
                      <a:pt x="82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55" y="556"/>
                      <a:pt x="295" y="566"/>
                      <a:pt x="333" y="566"/>
                    </a:cubicBezTo>
                    <a:cubicBezTo>
                      <a:pt x="434" y="566"/>
                      <a:pt x="529" y="496"/>
                      <a:pt x="559" y="398"/>
                    </a:cubicBezTo>
                    <a:cubicBezTo>
                      <a:pt x="611" y="233"/>
                      <a:pt x="559" y="98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5" name="Google Shape;9685;p7"/>
              <p:cNvSpPr/>
              <p:nvPr/>
            </p:nvSpPr>
            <p:spPr>
              <a:xfrm>
                <a:off x="4289725" y="42972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8" y="1"/>
                    </a:moveTo>
                    <a:cubicBezTo>
                      <a:pt x="217" y="1"/>
                      <a:pt x="120" y="69"/>
                      <a:pt x="83" y="158"/>
                    </a:cubicBezTo>
                    <a:cubicBezTo>
                      <a:pt x="0" y="334"/>
                      <a:pt x="83" y="468"/>
                      <a:pt x="217" y="551"/>
                    </a:cubicBezTo>
                    <a:cubicBezTo>
                      <a:pt x="246" y="561"/>
                      <a:pt x="278" y="566"/>
                      <a:pt x="311" y="566"/>
                    </a:cubicBezTo>
                    <a:cubicBezTo>
                      <a:pt x="418" y="566"/>
                      <a:pt x="536" y="510"/>
                      <a:pt x="600" y="375"/>
                    </a:cubicBezTo>
                    <a:cubicBezTo>
                      <a:pt x="652" y="251"/>
                      <a:pt x="559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6" name="Google Shape;9686;p7"/>
              <p:cNvSpPr/>
              <p:nvPr/>
            </p:nvSpPr>
            <p:spPr>
              <a:xfrm>
                <a:off x="4335975" y="42831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2"/>
                      <a:pt x="1" y="83"/>
                      <a:pt x="1" y="166"/>
                    </a:cubicBezTo>
                    <a:cubicBezTo>
                      <a:pt x="42" y="207"/>
                      <a:pt x="94" y="300"/>
                      <a:pt x="135" y="342"/>
                    </a:cubicBezTo>
                    <a:lnTo>
                      <a:pt x="177" y="342"/>
                    </a:ln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7" name="Google Shape;9687;p7"/>
              <p:cNvSpPr/>
              <p:nvPr/>
            </p:nvSpPr>
            <p:spPr>
              <a:xfrm>
                <a:off x="4272400" y="42559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52" y="259"/>
                      <a:pt x="52" y="259"/>
                    </a:cubicBezTo>
                    <a:cubicBezTo>
                      <a:pt x="52" y="311"/>
                      <a:pt x="94" y="352"/>
                      <a:pt x="176" y="394"/>
                    </a:cubicBezTo>
                    <a:cubicBezTo>
                      <a:pt x="198" y="405"/>
                      <a:pt x="224" y="410"/>
                      <a:pt x="252" y="410"/>
                    </a:cubicBezTo>
                    <a:cubicBezTo>
                      <a:pt x="327" y="410"/>
                      <a:pt x="416" y="371"/>
                      <a:pt x="476" y="311"/>
                    </a:cubicBezTo>
                    <a:cubicBezTo>
                      <a:pt x="476" y="311"/>
                      <a:pt x="517" y="259"/>
                      <a:pt x="517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8" name="Google Shape;9688;p7"/>
              <p:cNvSpPr/>
              <p:nvPr/>
            </p:nvSpPr>
            <p:spPr>
              <a:xfrm>
                <a:off x="4256375" y="44711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12" y="1"/>
                    </a:moveTo>
                    <a:cubicBezTo>
                      <a:pt x="183" y="1"/>
                      <a:pt x="7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lnTo>
                      <a:pt x="435" y="15"/>
                    </a:lnTo>
                    <a:cubicBezTo>
                      <a:pt x="393" y="6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9" name="Google Shape;9689;p7"/>
              <p:cNvSpPr/>
              <p:nvPr/>
            </p:nvSpPr>
            <p:spPr>
              <a:xfrm>
                <a:off x="4237000" y="44259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5" y="0"/>
                    </a:moveTo>
                    <a:cubicBezTo>
                      <a:pt x="224" y="0"/>
                      <a:pt x="114" y="54"/>
                      <a:pt x="83" y="18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46" y="542"/>
                      <a:pt x="278" y="547"/>
                      <a:pt x="311" y="547"/>
                    </a:cubicBezTo>
                    <a:cubicBezTo>
                      <a:pt x="418" y="547"/>
                      <a:pt x="536" y="491"/>
                      <a:pt x="600" y="356"/>
                    </a:cubicBezTo>
                    <a:cubicBezTo>
                      <a:pt x="641" y="232"/>
                      <a:pt x="558" y="57"/>
                      <a:pt x="434" y="15"/>
                    </a:cubicBezTo>
                    <a:cubicBezTo>
                      <a:pt x="403" y="5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0" name="Google Shape;9690;p7"/>
              <p:cNvSpPr/>
              <p:nvPr/>
            </p:nvSpPr>
            <p:spPr>
              <a:xfrm>
                <a:off x="4283250" y="441105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42" y="0"/>
                    </a:moveTo>
                    <a:cubicBezTo>
                      <a:pt x="1" y="52"/>
                      <a:pt x="1" y="135"/>
                      <a:pt x="1" y="176"/>
                    </a:cubicBezTo>
                    <a:cubicBezTo>
                      <a:pt x="42" y="259"/>
                      <a:pt x="83" y="352"/>
                      <a:pt x="177" y="352"/>
                    </a:cubicBezTo>
                    <a:lnTo>
                      <a:pt x="301" y="9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1" name="Google Shape;9691;p7"/>
              <p:cNvSpPr/>
              <p:nvPr/>
            </p:nvSpPr>
            <p:spPr>
              <a:xfrm>
                <a:off x="4227175" y="4387525"/>
                <a:ext cx="5450" cy="6475"/>
              </a:xfrm>
              <a:custGeom>
                <a:rect b="b" l="l" r="r" t="t"/>
                <a:pathLst>
                  <a:path extrusionOk="0" h="259" w="218">
                    <a:moveTo>
                      <a:pt x="0" y="0"/>
                    </a:moveTo>
                    <a:lnTo>
                      <a:pt x="0" y="259"/>
                    </a:lnTo>
                    <a:cubicBezTo>
                      <a:pt x="93" y="259"/>
                      <a:pt x="135" y="217"/>
                      <a:pt x="176" y="166"/>
                    </a:cubicBezTo>
                    <a:cubicBezTo>
                      <a:pt x="176" y="166"/>
                      <a:pt x="217" y="124"/>
                      <a:pt x="217" y="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92" name="Google Shape;9692;p7"/>
            <p:cNvGrpSpPr/>
            <p:nvPr/>
          </p:nvGrpSpPr>
          <p:grpSpPr>
            <a:xfrm flipH="1" rot="-10268004">
              <a:off x="-32892" y="-409687"/>
              <a:ext cx="2228348" cy="2396409"/>
              <a:chOff x="238125" y="1915725"/>
              <a:chExt cx="1247150" cy="1376400"/>
            </a:xfrm>
          </p:grpSpPr>
          <p:sp>
            <p:nvSpPr>
              <p:cNvPr id="9693" name="Google Shape;9693;p7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4" name="Google Shape;9694;p7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5" name="Google Shape;9695;p7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6" name="Google Shape;9696;p7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7" name="Google Shape;9697;p7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8" name="Google Shape;9698;p7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9" name="Google Shape;9699;p7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0" name="Google Shape;9700;p7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1" name="Google Shape;9701;p7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2" name="Google Shape;9702;p7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3" name="Google Shape;9703;p7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4" name="Google Shape;9704;p7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5" name="Google Shape;9705;p7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6" name="Google Shape;9706;p7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7" name="Google Shape;9707;p7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8" name="Google Shape;9708;p7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9" name="Google Shape;9709;p7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0" name="Google Shape;9710;p7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1" name="Google Shape;9711;p7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2" name="Google Shape;9712;p7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3" name="Google Shape;9713;p7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4" name="Google Shape;9714;p7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5" name="Google Shape;9715;p7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6" name="Google Shape;9716;p7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7" name="Google Shape;9717;p7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8" name="Google Shape;9718;p7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9" name="Google Shape;9719;p7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0" name="Google Shape;9720;p7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1" name="Google Shape;9721;p7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2" name="Google Shape;9722;p7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3" name="Google Shape;9723;p7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4" name="Google Shape;9724;p7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5" name="Google Shape;9725;p7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6" name="Google Shape;9726;p7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7" name="Google Shape;9727;p7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8" name="Google Shape;9728;p7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9" name="Google Shape;9729;p7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0" name="Google Shape;9730;p7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1" name="Google Shape;9731;p7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2" name="Google Shape;9732;p7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7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4" name="Google Shape;9734;p7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5" name="Google Shape;9735;p7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6" name="Google Shape;9736;p7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7" name="Google Shape;9737;p7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8" name="Google Shape;9738;p7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9" name="Google Shape;9739;p7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0" name="Google Shape;9740;p7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1" name="Google Shape;9741;p7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2" name="Google Shape;9742;p7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3" name="Google Shape;9743;p7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4" name="Google Shape;9744;p7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5" name="Google Shape;9745;p7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6" name="Google Shape;9746;p7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7" name="Google Shape;9747;p7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8" name="Google Shape;9748;p7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9" name="Google Shape;9749;p7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0" name="Google Shape;9750;p7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1" name="Google Shape;9751;p7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2" name="Google Shape;9752;p7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3" name="Google Shape;9753;p7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4" name="Google Shape;9754;p7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5" name="Google Shape;9755;p7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6" name="Google Shape;9756;p7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7" name="Google Shape;9757;p7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8" name="Google Shape;9758;p7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9" name="Google Shape;9759;p7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0" name="Google Shape;9760;p7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1" name="Google Shape;9761;p7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2" name="Google Shape;9762;p7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3" name="Google Shape;9763;p7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4" name="Google Shape;9764;p7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5" name="Google Shape;9765;p7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6" name="Google Shape;9766;p7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7" name="Google Shape;9767;p7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8" name="Google Shape;9768;p7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9" name="Google Shape;9769;p7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0" name="Google Shape;9770;p7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1" name="Google Shape;9771;p7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2" name="Google Shape;9772;p7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7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4" name="Google Shape;9774;p7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5" name="Google Shape;9775;p7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6" name="Google Shape;9776;p7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7" name="Google Shape;9777;p7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8" name="Google Shape;9778;p7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9" name="Google Shape;9779;p7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0" name="Google Shape;9780;p7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1" name="Google Shape;9781;p7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2" name="Google Shape;9782;p7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3" name="Google Shape;9783;p7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4" name="Google Shape;9784;p7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5" name="Google Shape;9785;p7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6" name="Google Shape;9786;p7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7" name="Google Shape;9787;p7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8" name="Google Shape;9788;p7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9" name="Google Shape;9789;p7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0" name="Google Shape;9790;p7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1" name="Google Shape;9791;p7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2" name="Google Shape;9792;p7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3" name="Google Shape;9793;p7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4" name="Google Shape;9794;p7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5" name="Google Shape;9795;p7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6" name="Google Shape;9796;p7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7" name="Google Shape;9797;p7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8" name="Google Shape;9798;p7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9" name="Google Shape;9799;p7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0" name="Google Shape;9800;p7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1" name="Google Shape;9801;p7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7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7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4" name="Google Shape;9804;p7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5" name="Google Shape;9805;p7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6" name="Google Shape;9806;p7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7" name="Google Shape;9807;p7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7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9" name="Google Shape;9809;p7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0" name="Google Shape;9810;p7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1" name="Google Shape;9811;p7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2" name="Google Shape;9812;p7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3" name="Google Shape;9813;p7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4" name="Google Shape;9814;p7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5" name="Google Shape;9815;p7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6" name="Google Shape;9816;p7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7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8" name="Google Shape;9818;p7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9" name="Google Shape;9819;p7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0" name="Google Shape;9820;p7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7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7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7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4" name="Google Shape;9824;p7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7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7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7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7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7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0" name="Google Shape;9830;p7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1" name="Google Shape;9831;p7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2" name="Google Shape;9832;p7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7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4" name="Google Shape;9834;p7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7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7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7" name="Google Shape;9837;p7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8" name="Google Shape;9838;p7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7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0" name="Google Shape;9840;p7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1" name="Google Shape;9841;p7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7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3" name="Google Shape;9843;p7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4" name="Google Shape;9844;p7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5" name="Google Shape;9845;p7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7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7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8" name="Google Shape;9848;p7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7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7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7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7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7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4" name="Google Shape;9854;p7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5" name="Google Shape;9855;p7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6" name="Google Shape;9856;p7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7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8" name="Google Shape;9858;p7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9" name="Google Shape;9859;p7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0" name="Google Shape;9860;p7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1" name="Google Shape;9861;p7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2" name="Google Shape;9862;p7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7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4" name="Google Shape;9864;p7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5" name="Google Shape;9865;p7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6" name="Google Shape;9866;p7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7" name="Google Shape;9867;p7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8" name="Google Shape;9868;p7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9" name="Google Shape;9869;p7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0" name="Google Shape;9870;p7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1" name="Google Shape;9871;p7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2" name="Google Shape;9872;p7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3" name="Google Shape;9873;p7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4" name="Google Shape;9874;p7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5" name="Google Shape;9875;p7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6" name="Google Shape;9876;p7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7" name="Google Shape;9877;p7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8" name="Google Shape;9878;p7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9" name="Google Shape;9879;p7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0" name="Google Shape;9880;p7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1" name="Google Shape;9881;p7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2" name="Google Shape;9882;p7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3" name="Google Shape;9883;p7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7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5" name="Google Shape;9885;p7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6" name="Google Shape;9886;p7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7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7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7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0" name="Google Shape;9890;p7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1" name="Google Shape;9891;p7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2" name="Google Shape;9892;p7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3" name="Google Shape;9893;p7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4" name="Google Shape;9894;p7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5" name="Google Shape;9895;p7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6" name="Google Shape;9896;p7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7" name="Google Shape;9897;p7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8" name="Google Shape;9898;p7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7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7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1" name="Google Shape;9901;p7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7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7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4" name="Google Shape;9904;p7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5" name="Google Shape;9905;p7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6" name="Google Shape;9906;p7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7" name="Google Shape;9907;p7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8" name="Google Shape;9908;p7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9" name="Google Shape;9909;p7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0" name="Google Shape;9910;p7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7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2" name="Google Shape;9912;p7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3" name="Google Shape;9913;p7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4" name="Google Shape;9914;p7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5" name="Google Shape;9915;p7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7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7" name="Google Shape;9917;p7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8" name="Google Shape;9918;p7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9" name="Google Shape;9919;p7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0" name="Google Shape;9920;p7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1" name="Google Shape;9921;p7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7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3" name="Google Shape;9923;p7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4" name="Google Shape;9924;p7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7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7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7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8" name="Google Shape;9928;p7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9" name="Google Shape;9929;p7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0" name="Google Shape;9930;p7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1" name="Google Shape;9931;p7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2" name="Google Shape;9932;p7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7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4" name="Google Shape;9934;p7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5" name="Google Shape;9935;p7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6" name="Google Shape;9936;p7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7" name="Google Shape;9937;p7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8" name="Google Shape;9938;p7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9" name="Google Shape;9939;p7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0" name="Google Shape;9940;p7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1" name="Google Shape;9941;p7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2" name="Google Shape;9942;p7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7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4" name="Google Shape;9944;p7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5" name="Google Shape;9945;p7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6" name="Google Shape;9946;p7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7" name="Google Shape;9947;p7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8" name="Google Shape;9948;p7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9" name="Google Shape;9949;p7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0" name="Google Shape;9950;p7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1" name="Google Shape;9951;p7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2" name="Google Shape;9952;p7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3" name="Google Shape;9953;p7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4" name="Google Shape;9954;p7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5" name="Google Shape;9955;p7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6" name="Google Shape;9956;p7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7" name="Google Shape;9957;p7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8" name="Google Shape;9958;p7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9" name="Google Shape;9959;p7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0" name="Google Shape;9960;p7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1" name="Google Shape;9961;p7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2" name="Google Shape;9962;p7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3" name="Google Shape;9963;p7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4" name="Google Shape;9964;p7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5" name="Google Shape;9965;p7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6" name="Google Shape;9966;p7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7" name="Google Shape;9967;p7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8" name="Google Shape;9968;p7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7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7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7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2" name="Google Shape;9972;p7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3" name="Google Shape;9973;p7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4" name="Google Shape;9974;p7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7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7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7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8" name="Google Shape;9978;p7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9" name="Google Shape;9979;p7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7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7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7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7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7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7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7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7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8" name="Google Shape;9988;p7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9" name="Google Shape;9989;p7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0" name="Google Shape;9990;p7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7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2" name="Google Shape;9992;p7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3" name="Google Shape;9993;p7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7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7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7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7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8" name="Google Shape;9998;p7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9" name="Google Shape;9999;p7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0" name="Google Shape;10000;p7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1" name="Google Shape;10001;p7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2" name="Google Shape;10002;p7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3" name="Google Shape;10003;p7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4" name="Google Shape;10004;p7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5" name="Google Shape;10005;p7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6" name="Google Shape;10006;p7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7" name="Google Shape;10007;p7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8" name="Google Shape;10008;p7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9" name="Google Shape;10009;p7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0" name="Google Shape;10010;p7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1" name="Google Shape;10011;p7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2" name="Google Shape;10012;p7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3" name="Google Shape;10013;p7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4" name="Google Shape;10014;p7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7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6" name="Google Shape;10016;p7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7" name="Google Shape;10017;p7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8" name="Google Shape;10018;p7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7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7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1" name="Google Shape;10021;p7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2" name="Google Shape;10022;p7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3" name="Google Shape;10023;p7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4" name="Google Shape;10024;p7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5" name="Google Shape;10025;p7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6" name="Google Shape;10026;p7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7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7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9" name="Google Shape;10029;p7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7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1" name="Google Shape;10031;p7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2" name="Google Shape;10032;p7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7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4" name="Google Shape;10034;p7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5" name="Google Shape;10035;p7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7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7" name="Google Shape;10037;p7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8" name="Google Shape;10038;p7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9" name="Google Shape;10039;p7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7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1" name="Google Shape;10041;p7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2" name="Google Shape;10042;p7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7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7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5" name="Google Shape;10045;p7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7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7" name="Google Shape;10047;p7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8" name="Google Shape;10048;p7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9" name="Google Shape;10049;p7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0" name="Google Shape;10050;p7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7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7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7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7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5" name="Google Shape;10055;p7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7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7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7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7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7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7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7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7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7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7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7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7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7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7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7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7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2" name="Google Shape;10072;p7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3" name="Google Shape;10073;p7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7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7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7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7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7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7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7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7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7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7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7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7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7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7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7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7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7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1" name="Google Shape;10091;p7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2" name="Google Shape;10092;p7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7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4" name="Google Shape;10094;p7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5" name="Google Shape;10095;p7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7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7" name="Google Shape;10097;p7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7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7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7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7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7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7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4" name="Google Shape;10104;p7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5" name="Google Shape;10105;p7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6" name="Google Shape;10106;p7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7" name="Google Shape;10107;p7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7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9" name="Google Shape;10109;p7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0" name="Google Shape;10110;p7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7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7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7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7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7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6" name="Google Shape;10116;p7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7" name="Google Shape;10117;p7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7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9" name="Google Shape;10119;p7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7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7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7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7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7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7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7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7" name="Google Shape;10127;p7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8" name="Google Shape;10128;p7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7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7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7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7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7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7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7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6" name="Google Shape;10136;p7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7" name="Google Shape;10137;p7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8" name="Google Shape;10138;p7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9" name="Google Shape;10139;p7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7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1" name="Google Shape;10141;p7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7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7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7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7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7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7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7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7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0" name="Google Shape;10150;p7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1" name="Google Shape;10151;p7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7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7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7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7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7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7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7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7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0" name="Google Shape;10160;p7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7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2" name="Google Shape;10162;p7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7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7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7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7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7" name="Google Shape;10167;p7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8" name="Google Shape;10168;p7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7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7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7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7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3" name="Google Shape;10173;p7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4" name="Google Shape;10174;p7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5" name="Google Shape;10175;p7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7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7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7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9" name="Google Shape;10179;p7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0" name="Google Shape;10180;p7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7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2" name="Google Shape;10182;p7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3" name="Google Shape;10183;p7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4" name="Google Shape;10184;p7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5" name="Google Shape;10185;p7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6" name="Google Shape;10186;p7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7" name="Google Shape;10187;p7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8" name="Google Shape;10188;p7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9" name="Google Shape;10189;p7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0" name="Google Shape;10190;p7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1" name="Google Shape;10191;p7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2" name="Google Shape;10192;p7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3" name="Google Shape;10193;p7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4" name="Google Shape;10194;p7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5" name="Google Shape;10195;p7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6" name="Google Shape;10196;p7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7" name="Google Shape;10197;p7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8" name="Google Shape;10198;p7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9" name="Google Shape;10199;p7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0" name="Google Shape;10200;p7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1" name="Google Shape;10201;p7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2" name="Google Shape;10202;p7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3" name="Google Shape;10203;p7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4" name="Google Shape;10204;p7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5" name="Google Shape;10205;p7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6" name="Google Shape;10206;p7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7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8" name="Google Shape;10208;p7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9" name="Google Shape;10209;p7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0" name="Google Shape;10210;p7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1" name="Google Shape;10211;p7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2" name="Google Shape;10212;p7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3" name="Google Shape;10213;p7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4" name="Google Shape;10214;p7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5" name="Google Shape;10215;p7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6" name="Google Shape;10216;p7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7" name="Google Shape;10217;p7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8" name="Google Shape;10218;p7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9" name="Google Shape;10219;p7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0" name="Google Shape;10220;p7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1" name="Google Shape;10221;p7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2" name="Google Shape;10222;p7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3" name="Google Shape;10223;p7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4" name="Google Shape;10224;p7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5" name="Google Shape;10225;p7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6" name="Google Shape;10226;p7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7" name="Google Shape;10227;p7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8" name="Google Shape;10228;p7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9" name="Google Shape;10229;p7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0" name="Google Shape;10230;p7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1" name="Google Shape;10231;p7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2" name="Google Shape;10232;p7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3" name="Google Shape;10233;p7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4" name="Google Shape;10234;p7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5" name="Google Shape;10235;p7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6" name="Google Shape;10236;p7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7" name="Google Shape;10237;p7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8" name="Google Shape;10238;p7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9" name="Google Shape;10239;p7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0" name="Google Shape;10240;p7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1" name="Google Shape;10241;p7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2" name="Google Shape;10242;p7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3" name="Google Shape;10243;p7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4" name="Google Shape;10244;p7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5" name="Google Shape;10245;p7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6" name="Google Shape;10246;p7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7" name="Google Shape;10247;p7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8" name="Google Shape;10248;p7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9" name="Google Shape;10249;p7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0" name="Google Shape;10250;p7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1" name="Google Shape;10251;p7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2" name="Google Shape;10252;p7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3" name="Google Shape;10253;p7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4" name="Google Shape;10254;p7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5" name="Google Shape;10255;p7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6" name="Google Shape;10256;p7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7" name="Google Shape;10257;p7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8" name="Google Shape;10258;p7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9" name="Google Shape;10259;p7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0" name="Google Shape;10260;p7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1" name="Google Shape;10261;p7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2" name="Google Shape;10262;p7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3" name="Google Shape;10263;p7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4" name="Google Shape;10264;p7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5" name="Google Shape;10265;p7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6" name="Google Shape;10266;p7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7" name="Google Shape;10267;p7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8" name="Google Shape;10268;p7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9" name="Google Shape;10269;p7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0" name="Google Shape;10270;p7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1" name="Google Shape;10271;p7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2" name="Google Shape;10272;p7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3" name="Google Shape;10273;p7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4" name="Google Shape;10274;p7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5" name="Google Shape;10275;p7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6" name="Google Shape;10276;p7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7" name="Google Shape;10277;p7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8" name="Google Shape;10278;p7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9" name="Google Shape;10279;p7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0" name="Google Shape;10280;p7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1" name="Google Shape;10281;p7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2" name="Google Shape;10282;p7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3" name="Google Shape;10283;p7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4" name="Google Shape;10284;p7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5" name="Google Shape;10285;p7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6" name="Google Shape;10286;p7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7" name="Google Shape;10287;p7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8" name="Google Shape;10288;p7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9" name="Google Shape;10289;p7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0" name="Google Shape;10290;p7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1" name="Google Shape;10291;p7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2" name="Google Shape;10292;p7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3" name="Google Shape;10293;p7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4" name="Google Shape;10294;p7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5" name="Google Shape;10295;p7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296" name="Google Shape;10296;p7"/>
          <p:cNvSpPr/>
          <p:nvPr/>
        </p:nvSpPr>
        <p:spPr>
          <a:xfrm rot="-683584">
            <a:off x="4507255" y="419596"/>
            <a:ext cx="1781179" cy="1994939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7" name="Google Shape;10297;p7"/>
          <p:cNvSpPr txBox="1"/>
          <p:nvPr>
            <p:ph type="ctrTitle"/>
          </p:nvPr>
        </p:nvSpPr>
        <p:spPr>
          <a:xfrm>
            <a:off x="2876850" y="23076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298" name="Google Shape;10298;p7"/>
          <p:cNvSpPr txBox="1"/>
          <p:nvPr>
            <p:ph idx="1" type="subTitle"/>
          </p:nvPr>
        </p:nvSpPr>
        <p:spPr>
          <a:xfrm>
            <a:off x="3145650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299" name="Google Shape;10299;p7"/>
          <p:cNvSpPr/>
          <p:nvPr/>
        </p:nvSpPr>
        <p:spPr>
          <a:xfrm rot="10800000">
            <a:off x="2621350" y="-42500"/>
            <a:ext cx="3903600" cy="2940000"/>
          </a:xfrm>
          <a:prstGeom prst="snip2SameRect">
            <a:avLst>
              <a:gd fmla="val 16667" name="adj1"/>
              <a:gd fmla="val 0" name="adj2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4">
  <p:cSld name="TITLE_AND_TWO_COLUMNS_1_2">
    <p:spTree>
      <p:nvGrpSpPr>
        <p:cNvPr id="10300" name="Shape 10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01" name="Google Shape;10301;p8"/>
          <p:cNvGrpSpPr/>
          <p:nvPr/>
        </p:nvGrpSpPr>
        <p:grpSpPr>
          <a:xfrm flipH="1">
            <a:off x="-7" y="-565474"/>
            <a:ext cx="9358407" cy="6280583"/>
            <a:chOff x="-214407" y="-565474"/>
            <a:chExt cx="9358407" cy="6280583"/>
          </a:xfrm>
        </p:grpSpPr>
        <p:sp>
          <p:nvSpPr>
            <p:cNvPr id="10302" name="Google Shape;10302;p8"/>
            <p:cNvSpPr/>
            <p:nvPr/>
          </p:nvSpPr>
          <p:spPr>
            <a:xfrm flipH="1" rot="10800000">
              <a:off x="0" y="-8"/>
              <a:ext cx="9144000" cy="5143500"/>
            </a:xfrm>
            <a:prstGeom prst="rect">
              <a:avLst/>
            </a:pr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8"/>
            <p:cNvSpPr/>
            <p:nvPr/>
          </p:nvSpPr>
          <p:spPr>
            <a:xfrm flipH="1" rot="-5167088">
              <a:off x="-34778" y="1336202"/>
              <a:ext cx="3781244" cy="3781244"/>
            </a:xfrm>
            <a:custGeom>
              <a:rect b="b" l="l" r="r" t="t"/>
              <a:pathLst>
                <a:path extrusionOk="0" h="32610" w="32610">
                  <a:moveTo>
                    <a:pt x="17484" y="0"/>
                  </a:moveTo>
                  <a:lnTo>
                    <a:pt x="0" y="15116"/>
                  </a:lnTo>
                  <a:lnTo>
                    <a:pt x="15116" y="32610"/>
                  </a:lnTo>
                  <a:lnTo>
                    <a:pt x="32610" y="17484"/>
                  </a:lnTo>
                  <a:lnTo>
                    <a:pt x="17484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8"/>
            <p:cNvSpPr/>
            <p:nvPr/>
          </p:nvSpPr>
          <p:spPr>
            <a:xfrm flipH="1" rot="3985333">
              <a:off x="190560" y="4274813"/>
              <a:ext cx="837813" cy="964297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8"/>
            <p:cNvSpPr/>
            <p:nvPr/>
          </p:nvSpPr>
          <p:spPr>
            <a:xfrm rot="-9232027">
              <a:off x="-12217" y="299790"/>
              <a:ext cx="866648" cy="864984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8"/>
            <p:cNvSpPr/>
            <p:nvPr/>
          </p:nvSpPr>
          <p:spPr>
            <a:xfrm flipH="1" rot="1399949">
              <a:off x="623030" y="395830"/>
              <a:ext cx="2393372" cy="2754697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07" name="Google Shape;10307;p8"/>
            <p:cNvGrpSpPr/>
            <p:nvPr/>
          </p:nvGrpSpPr>
          <p:grpSpPr>
            <a:xfrm rot="-531996">
              <a:off x="113858" y="3162913"/>
              <a:ext cx="2228348" cy="2396409"/>
              <a:chOff x="238125" y="1915725"/>
              <a:chExt cx="1247150" cy="1376400"/>
            </a:xfrm>
          </p:grpSpPr>
          <p:sp>
            <p:nvSpPr>
              <p:cNvPr id="10308" name="Google Shape;10308;p8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8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0" name="Google Shape;10310;p8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1" name="Google Shape;10311;p8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2" name="Google Shape;10312;p8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3" name="Google Shape;10313;p8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8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8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6" name="Google Shape;10316;p8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7" name="Google Shape;10317;p8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8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8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0" name="Google Shape;10320;p8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1" name="Google Shape;10321;p8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8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8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8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8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6" name="Google Shape;10326;p8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7" name="Google Shape;10327;p8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8" name="Google Shape;10328;p8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9" name="Google Shape;10329;p8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0" name="Google Shape;10330;p8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1" name="Google Shape;10331;p8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2" name="Google Shape;10332;p8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3" name="Google Shape;10333;p8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4" name="Google Shape;10334;p8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5" name="Google Shape;10335;p8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6" name="Google Shape;10336;p8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7" name="Google Shape;10337;p8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8" name="Google Shape;10338;p8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9" name="Google Shape;10339;p8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0" name="Google Shape;10340;p8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1" name="Google Shape;10341;p8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2" name="Google Shape;10342;p8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3" name="Google Shape;10343;p8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4" name="Google Shape;10344;p8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5" name="Google Shape;10345;p8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6" name="Google Shape;10346;p8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7" name="Google Shape;10347;p8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8" name="Google Shape;10348;p8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9" name="Google Shape;10349;p8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0" name="Google Shape;10350;p8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1" name="Google Shape;10351;p8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2" name="Google Shape;10352;p8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3" name="Google Shape;10353;p8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4" name="Google Shape;10354;p8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5" name="Google Shape;10355;p8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6" name="Google Shape;10356;p8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7" name="Google Shape;10357;p8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8" name="Google Shape;10358;p8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9" name="Google Shape;10359;p8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0" name="Google Shape;10360;p8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1" name="Google Shape;10361;p8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2" name="Google Shape;10362;p8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3" name="Google Shape;10363;p8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4" name="Google Shape;10364;p8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5" name="Google Shape;10365;p8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6" name="Google Shape;10366;p8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7" name="Google Shape;10367;p8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8" name="Google Shape;10368;p8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9" name="Google Shape;10369;p8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0" name="Google Shape;10370;p8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1" name="Google Shape;10371;p8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2" name="Google Shape;10372;p8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3" name="Google Shape;10373;p8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4" name="Google Shape;10374;p8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5" name="Google Shape;10375;p8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6" name="Google Shape;10376;p8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7" name="Google Shape;10377;p8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8" name="Google Shape;10378;p8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9" name="Google Shape;10379;p8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0" name="Google Shape;10380;p8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1" name="Google Shape;10381;p8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2" name="Google Shape;10382;p8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3" name="Google Shape;10383;p8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4" name="Google Shape;10384;p8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5" name="Google Shape;10385;p8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6" name="Google Shape;10386;p8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7" name="Google Shape;10387;p8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8" name="Google Shape;10388;p8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9" name="Google Shape;10389;p8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0" name="Google Shape;10390;p8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1" name="Google Shape;10391;p8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2" name="Google Shape;10392;p8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3" name="Google Shape;10393;p8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4" name="Google Shape;10394;p8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5" name="Google Shape;10395;p8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6" name="Google Shape;10396;p8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7" name="Google Shape;10397;p8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8" name="Google Shape;10398;p8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9" name="Google Shape;10399;p8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0" name="Google Shape;10400;p8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1" name="Google Shape;10401;p8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2" name="Google Shape;10402;p8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3" name="Google Shape;10403;p8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4" name="Google Shape;10404;p8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5" name="Google Shape;10405;p8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6" name="Google Shape;10406;p8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7" name="Google Shape;10407;p8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8" name="Google Shape;10408;p8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9" name="Google Shape;10409;p8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0" name="Google Shape;10410;p8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1" name="Google Shape;10411;p8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2" name="Google Shape;10412;p8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3" name="Google Shape;10413;p8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4" name="Google Shape;10414;p8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5" name="Google Shape;10415;p8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6" name="Google Shape;10416;p8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7" name="Google Shape;10417;p8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8" name="Google Shape;10418;p8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9" name="Google Shape;10419;p8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0" name="Google Shape;10420;p8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1" name="Google Shape;10421;p8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2" name="Google Shape;10422;p8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3" name="Google Shape;10423;p8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4" name="Google Shape;10424;p8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5" name="Google Shape;10425;p8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6" name="Google Shape;10426;p8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7" name="Google Shape;10427;p8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8" name="Google Shape;10428;p8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9" name="Google Shape;10429;p8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0" name="Google Shape;10430;p8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1" name="Google Shape;10431;p8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2" name="Google Shape;10432;p8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3" name="Google Shape;10433;p8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4" name="Google Shape;10434;p8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5" name="Google Shape;10435;p8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6" name="Google Shape;10436;p8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7" name="Google Shape;10437;p8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8" name="Google Shape;10438;p8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9" name="Google Shape;10439;p8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0" name="Google Shape;10440;p8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1" name="Google Shape;10441;p8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2" name="Google Shape;10442;p8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3" name="Google Shape;10443;p8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4" name="Google Shape;10444;p8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5" name="Google Shape;10445;p8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6" name="Google Shape;10446;p8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7" name="Google Shape;10447;p8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8" name="Google Shape;10448;p8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9" name="Google Shape;10449;p8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0" name="Google Shape;10450;p8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1" name="Google Shape;10451;p8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2" name="Google Shape;10452;p8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3" name="Google Shape;10453;p8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4" name="Google Shape;10454;p8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5" name="Google Shape;10455;p8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6" name="Google Shape;10456;p8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7" name="Google Shape;10457;p8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8" name="Google Shape;10458;p8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9" name="Google Shape;10459;p8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0" name="Google Shape;10460;p8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1" name="Google Shape;10461;p8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2" name="Google Shape;10462;p8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3" name="Google Shape;10463;p8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4" name="Google Shape;10464;p8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5" name="Google Shape;10465;p8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6" name="Google Shape;10466;p8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7" name="Google Shape;10467;p8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8" name="Google Shape;10468;p8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9" name="Google Shape;10469;p8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0" name="Google Shape;10470;p8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1" name="Google Shape;10471;p8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2" name="Google Shape;10472;p8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3" name="Google Shape;10473;p8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4" name="Google Shape;10474;p8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5" name="Google Shape;10475;p8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6" name="Google Shape;10476;p8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7" name="Google Shape;10477;p8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8" name="Google Shape;10478;p8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9" name="Google Shape;10479;p8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0" name="Google Shape;10480;p8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1" name="Google Shape;10481;p8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2" name="Google Shape;10482;p8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3" name="Google Shape;10483;p8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4" name="Google Shape;10484;p8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5" name="Google Shape;10485;p8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6" name="Google Shape;10486;p8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7" name="Google Shape;10487;p8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8" name="Google Shape;10488;p8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9" name="Google Shape;10489;p8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0" name="Google Shape;10490;p8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1" name="Google Shape;10491;p8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2" name="Google Shape;10492;p8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3" name="Google Shape;10493;p8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4" name="Google Shape;10494;p8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5" name="Google Shape;10495;p8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6" name="Google Shape;10496;p8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7" name="Google Shape;10497;p8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8" name="Google Shape;10498;p8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9" name="Google Shape;10499;p8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0" name="Google Shape;10500;p8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1" name="Google Shape;10501;p8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2" name="Google Shape;10502;p8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3" name="Google Shape;10503;p8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4" name="Google Shape;10504;p8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5" name="Google Shape;10505;p8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6" name="Google Shape;10506;p8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7" name="Google Shape;10507;p8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8" name="Google Shape;10508;p8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9" name="Google Shape;10509;p8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0" name="Google Shape;10510;p8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1" name="Google Shape;10511;p8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2" name="Google Shape;10512;p8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3" name="Google Shape;10513;p8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4" name="Google Shape;10514;p8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5" name="Google Shape;10515;p8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6" name="Google Shape;10516;p8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7" name="Google Shape;10517;p8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8" name="Google Shape;10518;p8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9" name="Google Shape;10519;p8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0" name="Google Shape;10520;p8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1" name="Google Shape;10521;p8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2" name="Google Shape;10522;p8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3" name="Google Shape;10523;p8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4" name="Google Shape;10524;p8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5" name="Google Shape;10525;p8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6" name="Google Shape;10526;p8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7" name="Google Shape;10527;p8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8" name="Google Shape;10528;p8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9" name="Google Shape;10529;p8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0" name="Google Shape;10530;p8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1" name="Google Shape;10531;p8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2" name="Google Shape;10532;p8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3" name="Google Shape;10533;p8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4" name="Google Shape;10534;p8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5" name="Google Shape;10535;p8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6" name="Google Shape;10536;p8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7" name="Google Shape;10537;p8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8" name="Google Shape;10538;p8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9" name="Google Shape;10539;p8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0" name="Google Shape;10540;p8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1" name="Google Shape;10541;p8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2" name="Google Shape;10542;p8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3" name="Google Shape;10543;p8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4" name="Google Shape;10544;p8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5" name="Google Shape;10545;p8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6" name="Google Shape;10546;p8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7" name="Google Shape;10547;p8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8" name="Google Shape;10548;p8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9" name="Google Shape;10549;p8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0" name="Google Shape;10550;p8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1" name="Google Shape;10551;p8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2" name="Google Shape;10552;p8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3" name="Google Shape;10553;p8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4" name="Google Shape;10554;p8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5" name="Google Shape;10555;p8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6" name="Google Shape;10556;p8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7" name="Google Shape;10557;p8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8" name="Google Shape;10558;p8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9" name="Google Shape;10559;p8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0" name="Google Shape;10560;p8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1" name="Google Shape;10561;p8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2" name="Google Shape;10562;p8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3" name="Google Shape;10563;p8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4" name="Google Shape;10564;p8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5" name="Google Shape;10565;p8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6" name="Google Shape;10566;p8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7" name="Google Shape;10567;p8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8" name="Google Shape;10568;p8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9" name="Google Shape;10569;p8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0" name="Google Shape;10570;p8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1" name="Google Shape;10571;p8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2" name="Google Shape;10572;p8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3" name="Google Shape;10573;p8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4" name="Google Shape;10574;p8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5" name="Google Shape;10575;p8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6" name="Google Shape;10576;p8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7" name="Google Shape;10577;p8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8" name="Google Shape;10578;p8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9" name="Google Shape;10579;p8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0" name="Google Shape;10580;p8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1" name="Google Shape;10581;p8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2" name="Google Shape;10582;p8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3" name="Google Shape;10583;p8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4" name="Google Shape;10584;p8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5" name="Google Shape;10585;p8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6" name="Google Shape;10586;p8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7" name="Google Shape;10587;p8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8" name="Google Shape;10588;p8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9" name="Google Shape;10589;p8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0" name="Google Shape;10590;p8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1" name="Google Shape;10591;p8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2" name="Google Shape;10592;p8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3" name="Google Shape;10593;p8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4" name="Google Shape;10594;p8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5" name="Google Shape;10595;p8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6" name="Google Shape;10596;p8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7" name="Google Shape;10597;p8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8" name="Google Shape;10598;p8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9" name="Google Shape;10599;p8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0" name="Google Shape;10600;p8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1" name="Google Shape;10601;p8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2" name="Google Shape;10602;p8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3" name="Google Shape;10603;p8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4" name="Google Shape;10604;p8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5" name="Google Shape;10605;p8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6" name="Google Shape;10606;p8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7" name="Google Shape;10607;p8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8" name="Google Shape;10608;p8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9" name="Google Shape;10609;p8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0" name="Google Shape;10610;p8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1" name="Google Shape;10611;p8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2" name="Google Shape;10612;p8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3" name="Google Shape;10613;p8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4" name="Google Shape;10614;p8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5" name="Google Shape;10615;p8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6" name="Google Shape;10616;p8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7" name="Google Shape;10617;p8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8" name="Google Shape;10618;p8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9" name="Google Shape;10619;p8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0" name="Google Shape;10620;p8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1" name="Google Shape;10621;p8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2" name="Google Shape;10622;p8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3" name="Google Shape;10623;p8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4" name="Google Shape;10624;p8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5" name="Google Shape;10625;p8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6" name="Google Shape;10626;p8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7" name="Google Shape;10627;p8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8" name="Google Shape;10628;p8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9" name="Google Shape;10629;p8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0" name="Google Shape;10630;p8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1" name="Google Shape;10631;p8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2" name="Google Shape;10632;p8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3" name="Google Shape;10633;p8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4" name="Google Shape;10634;p8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5" name="Google Shape;10635;p8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6" name="Google Shape;10636;p8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7" name="Google Shape;10637;p8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8" name="Google Shape;10638;p8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9" name="Google Shape;10639;p8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0" name="Google Shape;10640;p8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1" name="Google Shape;10641;p8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2" name="Google Shape;10642;p8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3" name="Google Shape;10643;p8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4" name="Google Shape;10644;p8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5" name="Google Shape;10645;p8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6" name="Google Shape;10646;p8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7" name="Google Shape;10647;p8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8" name="Google Shape;10648;p8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9" name="Google Shape;10649;p8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0" name="Google Shape;10650;p8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1" name="Google Shape;10651;p8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2" name="Google Shape;10652;p8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3" name="Google Shape;10653;p8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4" name="Google Shape;10654;p8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5" name="Google Shape;10655;p8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6" name="Google Shape;10656;p8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7" name="Google Shape;10657;p8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8" name="Google Shape;10658;p8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9" name="Google Shape;10659;p8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0" name="Google Shape;10660;p8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1" name="Google Shape;10661;p8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2" name="Google Shape;10662;p8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3" name="Google Shape;10663;p8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4" name="Google Shape;10664;p8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5" name="Google Shape;10665;p8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6" name="Google Shape;10666;p8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7" name="Google Shape;10667;p8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8" name="Google Shape;10668;p8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9" name="Google Shape;10669;p8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0" name="Google Shape;10670;p8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1" name="Google Shape;10671;p8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2" name="Google Shape;10672;p8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3" name="Google Shape;10673;p8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4" name="Google Shape;10674;p8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5" name="Google Shape;10675;p8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6" name="Google Shape;10676;p8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7" name="Google Shape;10677;p8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8" name="Google Shape;10678;p8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9" name="Google Shape;10679;p8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0" name="Google Shape;10680;p8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1" name="Google Shape;10681;p8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2" name="Google Shape;10682;p8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3" name="Google Shape;10683;p8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4" name="Google Shape;10684;p8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5" name="Google Shape;10685;p8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6" name="Google Shape;10686;p8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7" name="Google Shape;10687;p8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8" name="Google Shape;10688;p8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9" name="Google Shape;10689;p8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0" name="Google Shape;10690;p8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1" name="Google Shape;10691;p8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2" name="Google Shape;10692;p8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3" name="Google Shape;10693;p8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4" name="Google Shape;10694;p8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5" name="Google Shape;10695;p8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6" name="Google Shape;10696;p8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7" name="Google Shape;10697;p8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8" name="Google Shape;10698;p8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9" name="Google Shape;10699;p8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0" name="Google Shape;10700;p8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1" name="Google Shape;10701;p8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2" name="Google Shape;10702;p8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3" name="Google Shape;10703;p8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4" name="Google Shape;10704;p8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5" name="Google Shape;10705;p8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6" name="Google Shape;10706;p8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7" name="Google Shape;10707;p8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8" name="Google Shape;10708;p8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9" name="Google Shape;10709;p8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0" name="Google Shape;10710;p8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1" name="Google Shape;10711;p8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2" name="Google Shape;10712;p8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3" name="Google Shape;10713;p8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4" name="Google Shape;10714;p8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5" name="Google Shape;10715;p8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6" name="Google Shape;10716;p8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7" name="Google Shape;10717;p8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8" name="Google Shape;10718;p8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9" name="Google Shape;10719;p8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0" name="Google Shape;10720;p8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1" name="Google Shape;10721;p8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2" name="Google Shape;10722;p8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3" name="Google Shape;10723;p8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4" name="Google Shape;10724;p8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5" name="Google Shape;10725;p8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6" name="Google Shape;10726;p8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7" name="Google Shape;10727;p8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8" name="Google Shape;10728;p8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9" name="Google Shape;10729;p8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0" name="Google Shape;10730;p8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1" name="Google Shape;10731;p8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2" name="Google Shape;10732;p8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3" name="Google Shape;10733;p8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4" name="Google Shape;10734;p8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5" name="Google Shape;10735;p8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6" name="Google Shape;10736;p8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7" name="Google Shape;10737;p8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8" name="Google Shape;10738;p8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9" name="Google Shape;10739;p8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0" name="Google Shape;10740;p8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1" name="Google Shape;10741;p8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2" name="Google Shape;10742;p8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3" name="Google Shape;10743;p8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4" name="Google Shape;10744;p8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5" name="Google Shape;10745;p8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6" name="Google Shape;10746;p8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7" name="Google Shape;10747;p8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8" name="Google Shape;10748;p8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9" name="Google Shape;10749;p8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0" name="Google Shape;10750;p8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1" name="Google Shape;10751;p8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2" name="Google Shape;10752;p8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3" name="Google Shape;10753;p8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4" name="Google Shape;10754;p8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5" name="Google Shape;10755;p8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6" name="Google Shape;10756;p8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7" name="Google Shape;10757;p8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8" name="Google Shape;10758;p8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9" name="Google Shape;10759;p8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0" name="Google Shape;10760;p8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1" name="Google Shape;10761;p8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2" name="Google Shape;10762;p8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3" name="Google Shape;10763;p8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4" name="Google Shape;10764;p8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5" name="Google Shape;10765;p8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6" name="Google Shape;10766;p8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7" name="Google Shape;10767;p8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8" name="Google Shape;10768;p8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9" name="Google Shape;10769;p8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0" name="Google Shape;10770;p8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1" name="Google Shape;10771;p8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2" name="Google Shape;10772;p8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3" name="Google Shape;10773;p8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4" name="Google Shape;10774;p8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5" name="Google Shape;10775;p8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6" name="Google Shape;10776;p8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7" name="Google Shape;10777;p8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8" name="Google Shape;10778;p8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9" name="Google Shape;10779;p8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0" name="Google Shape;10780;p8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1" name="Google Shape;10781;p8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2" name="Google Shape;10782;p8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3" name="Google Shape;10783;p8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4" name="Google Shape;10784;p8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5" name="Google Shape;10785;p8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6" name="Google Shape;10786;p8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7" name="Google Shape;10787;p8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8" name="Google Shape;10788;p8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9" name="Google Shape;10789;p8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0" name="Google Shape;10790;p8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1" name="Google Shape;10791;p8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2" name="Google Shape;10792;p8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3" name="Google Shape;10793;p8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4" name="Google Shape;10794;p8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5" name="Google Shape;10795;p8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6" name="Google Shape;10796;p8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7" name="Google Shape;10797;p8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8" name="Google Shape;10798;p8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9" name="Google Shape;10799;p8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0" name="Google Shape;10800;p8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1" name="Google Shape;10801;p8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2" name="Google Shape;10802;p8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3" name="Google Shape;10803;p8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4" name="Google Shape;10804;p8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5" name="Google Shape;10805;p8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6" name="Google Shape;10806;p8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7" name="Google Shape;10807;p8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8" name="Google Shape;10808;p8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9" name="Google Shape;10809;p8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0" name="Google Shape;10810;p8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1" name="Google Shape;10811;p8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2" name="Google Shape;10812;p8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3" name="Google Shape;10813;p8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4" name="Google Shape;10814;p8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5" name="Google Shape;10815;p8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6" name="Google Shape;10816;p8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7" name="Google Shape;10817;p8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8" name="Google Shape;10818;p8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9" name="Google Shape;10819;p8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0" name="Google Shape;10820;p8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1" name="Google Shape;10821;p8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2" name="Google Shape;10822;p8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3" name="Google Shape;10823;p8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4" name="Google Shape;10824;p8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5" name="Google Shape;10825;p8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6" name="Google Shape;10826;p8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7" name="Google Shape;10827;p8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8" name="Google Shape;10828;p8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9" name="Google Shape;10829;p8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0" name="Google Shape;10830;p8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1" name="Google Shape;10831;p8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2" name="Google Shape;10832;p8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3" name="Google Shape;10833;p8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4" name="Google Shape;10834;p8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5" name="Google Shape;10835;p8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6" name="Google Shape;10836;p8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7" name="Google Shape;10837;p8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8" name="Google Shape;10838;p8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9" name="Google Shape;10839;p8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0" name="Google Shape;10840;p8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1" name="Google Shape;10841;p8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2" name="Google Shape;10842;p8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3" name="Google Shape;10843;p8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4" name="Google Shape;10844;p8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5" name="Google Shape;10845;p8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6" name="Google Shape;10846;p8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7" name="Google Shape;10847;p8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8" name="Google Shape;10848;p8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9" name="Google Shape;10849;p8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0" name="Google Shape;10850;p8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1" name="Google Shape;10851;p8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2" name="Google Shape;10852;p8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3" name="Google Shape;10853;p8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4" name="Google Shape;10854;p8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5" name="Google Shape;10855;p8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6" name="Google Shape;10856;p8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7" name="Google Shape;10857;p8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8" name="Google Shape;10858;p8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9" name="Google Shape;10859;p8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0" name="Google Shape;10860;p8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1" name="Google Shape;10861;p8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2" name="Google Shape;10862;p8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3" name="Google Shape;10863;p8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4" name="Google Shape;10864;p8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5" name="Google Shape;10865;p8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6" name="Google Shape;10866;p8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7" name="Google Shape;10867;p8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8" name="Google Shape;10868;p8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9" name="Google Shape;10869;p8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0" name="Google Shape;10870;p8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1" name="Google Shape;10871;p8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2" name="Google Shape;10872;p8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3" name="Google Shape;10873;p8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4" name="Google Shape;10874;p8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5" name="Google Shape;10875;p8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6" name="Google Shape;10876;p8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7" name="Google Shape;10877;p8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8" name="Google Shape;10878;p8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9" name="Google Shape;10879;p8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0" name="Google Shape;10880;p8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1" name="Google Shape;10881;p8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2" name="Google Shape;10882;p8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3" name="Google Shape;10883;p8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4" name="Google Shape;10884;p8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5" name="Google Shape;10885;p8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6" name="Google Shape;10886;p8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7" name="Google Shape;10887;p8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8" name="Google Shape;10888;p8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9" name="Google Shape;10889;p8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0" name="Google Shape;10890;p8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1" name="Google Shape;10891;p8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2" name="Google Shape;10892;p8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3" name="Google Shape;10893;p8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4" name="Google Shape;10894;p8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5" name="Google Shape;10895;p8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6" name="Google Shape;10896;p8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7" name="Google Shape;10897;p8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8" name="Google Shape;10898;p8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9" name="Google Shape;10899;p8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0" name="Google Shape;10900;p8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1" name="Google Shape;10901;p8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2" name="Google Shape;10902;p8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3" name="Google Shape;10903;p8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4" name="Google Shape;10904;p8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5" name="Google Shape;10905;p8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6" name="Google Shape;10906;p8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7" name="Google Shape;10907;p8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8" name="Google Shape;10908;p8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9" name="Google Shape;10909;p8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0" name="Google Shape;10910;p8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911" name="Google Shape;10911;p8"/>
            <p:cNvSpPr/>
            <p:nvPr/>
          </p:nvSpPr>
          <p:spPr>
            <a:xfrm>
              <a:off x="311700" y="1814392"/>
              <a:ext cx="325924" cy="328102"/>
            </a:xfrm>
            <a:custGeom>
              <a:rect b="b" l="l" r="r" t="t"/>
              <a:pathLst>
                <a:path extrusionOk="0" h="4519" w="4489">
                  <a:moveTo>
                    <a:pt x="2244" y="342"/>
                  </a:moveTo>
                  <a:cubicBezTo>
                    <a:pt x="2761" y="342"/>
                    <a:pt x="3237" y="559"/>
                    <a:pt x="3578" y="900"/>
                  </a:cubicBezTo>
                  <a:cubicBezTo>
                    <a:pt x="3919" y="1252"/>
                    <a:pt x="4137" y="1727"/>
                    <a:pt x="4137" y="2244"/>
                  </a:cubicBezTo>
                  <a:cubicBezTo>
                    <a:pt x="4137" y="2761"/>
                    <a:pt x="3919" y="3278"/>
                    <a:pt x="3578" y="3619"/>
                  </a:cubicBezTo>
                  <a:cubicBezTo>
                    <a:pt x="3237" y="3960"/>
                    <a:pt x="2761" y="4178"/>
                    <a:pt x="2244" y="4178"/>
                  </a:cubicBezTo>
                  <a:cubicBezTo>
                    <a:pt x="1728" y="4178"/>
                    <a:pt x="1252" y="3960"/>
                    <a:pt x="911" y="3619"/>
                  </a:cubicBezTo>
                  <a:cubicBezTo>
                    <a:pt x="559" y="3278"/>
                    <a:pt x="352" y="2761"/>
                    <a:pt x="352" y="2244"/>
                  </a:cubicBezTo>
                  <a:cubicBezTo>
                    <a:pt x="352" y="1727"/>
                    <a:pt x="559" y="1252"/>
                    <a:pt x="911" y="900"/>
                  </a:cubicBezTo>
                  <a:cubicBezTo>
                    <a:pt x="1252" y="559"/>
                    <a:pt x="1728" y="342"/>
                    <a:pt x="2244" y="342"/>
                  </a:cubicBezTo>
                  <a:close/>
                  <a:moveTo>
                    <a:pt x="2244" y="1"/>
                  </a:moveTo>
                  <a:cubicBezTo>
                    <a:pt x="993" y="1"/>
                    <a:pt x="1" y="993"/>
                    <a:pt x="1" y="2244"/>
                  </a:cubicBezTo>
                  <a:cubicBezTo>
                    <a:pt x="1" y="3485"/>
                    <a:pt x="993" y="4519"/>
                    <a:pt x="2244" y="4519"/>
                  </a:cubicBezTo>
                  <a:cubicBezTo>
                    <a:pt x="3496" y="4519"/>
                    <a:pt x="4488" y="3485"/>
                    <a:pt x="4488" y="2244"/>
                  </a:cubicBezTo>
                  <a:cubicBezTo>
                    <a:pt x="4488" y="993"/>
                    <a:pt x="3496" y="1"/>
                    <a:pt x="2244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8"/>
            <p:cNvSpPr/>
            <p:nvPr/>
          </p:nvSpPr>
          <p:spPr>
            <a:xfrm rot="609530">
              <a:off x="1284996" y="4820752"/>
              <a:ext cx="165967" cy="165694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13" name="Google Shape;10913;p8"/>
            <p:cNvGrpSpPr/>
            <p:nvPr/>
          </p:nvGrpSpPr>
          <p:grpSpPr>
            <a:xfrm>
              <a:off x="-158414" y="1601446"/>
              <a:ext cx="1855228" cy="1857930"/>
              <a:chOff x="4226125" y="3802600"/>
              <a:chExt cx="1046850" cy="1048375"/>
            </a:xfrm>
          </p:grpSpPr>
          <p:sp>
            <p:nvSpPr>
              <p:cNvPr id="10914" name="Google Shape;10914;p8"/>
              <p:cNvSpPr/>
              <p:nvPr/>
            </p:nvSpPr>
            <p:spPr>
              <a:xfrm>
                <a:off x="5256925" y="4319750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44"/>
                      <a:pt x="84" y="468"/>
                      <a:pt x="218" y="550"/>
                    </a:cubicBezTo>
                    <a:cubicBezTo>
                      <a:pt x="249" y="563"/>
                      <a:pt x="282" y="570"/>
                      <a:pt x="317" y="570"/>
                    </a:cubicBezTo>
                    <a:cubicBezTo>
                      <a:pt x="421" y="570"/>
                      <a:pt x="528" y="510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79" y="11"/>
                      <a:pt x="336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5" name="Google Shape;10915;p8"/>
              <p:cNvSpPr/>
              <p:nvPr/>
            </p:nvSpPr>
            <p:spPr>
              <a:xfrm>
                <a:off x="5219200" y="433892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93"/>
                    </a:lnTo>
                    <a:cubicBezTo>
                      <a:pt x="259" y="352"/>
                      <a:pt x="300" y="300"/>
                      <a:pt x="300" y="259"/>
                    </a:cubicBezTo>
                    <a:cubicBezTo>
                      <a:pt x="300" y="176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6" name="Google Shape;10916;p8"/>
              <p:cNvSpPr/>
              <p:nvPr/>
            </p:nvSpPr>
            <p:spPr>
              <a:xfrm>
                <a:off x="5242975" y="4275350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1" y="517"/>
                    </a:lnTo>
                    <a:cubicBezTo>
                      <a:pt x="33" y="527"/>
                      <a:pt x="63" y="532"/>
                      <a:pt x="93" y="532"/>
                    </a:cubicBezTo>
                    <a:cubicBezTo>
                      <a:pt x="216" y="532"/>
                      <a:pt x="316" y="452"/>
                      <a:pt x="383" y="352"/>
                    </a:cubicBezTo>
                    <a:cubicBezTo>
                      <a:pt x="42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7" name="Google Shape;10917;p8"/>
              <p:cNvSpPr/>
              <p:nvPr/>
            </p:nvSpPr>
            <p:spPr>
              <a:xfrm>
                <a:off x="5224625" y="44936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243" y="1"/>
                    </a:moveTo>
                    <a:cubicBezTo>
                      <a:pt x="151" y="1"/>
                      <a:pt x="61" y="41"/>
                      <a:pt x="0" y="110"/>
                    </a:cubicBezTo>
                    <a:lnTo>
                      <a:pt x="0" y="193"/>
                    </a:lnTo>
                    <a:lnTo>
                      <a:pt x="517" y="410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8" name="Google Shape;10918;p8"/>
              <p:cNvSpPr/>
              <p:nvPr/>
            </p:nvSpPr>
            <p:spPr>
              <a:xfrm>
                <a:off x="5249450" y="44291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40" y="1"/>
                    </a:moveTo>
                    <a:cubicBezTo>
                      <a:pt x="213" y="1"/>
                      <a:pt x="110" y="76"/>
                      <a:pt x="41" y="18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45" y="555"/>
                      <a:pt x="286" y="566"/>
                      <a:pt x="327" y="566"/>
                    </a:cubicBezTo>
                    <a:cubicBezTo>
                      <a:pt x="430" y="566"/>
                      <a:pt x="529" y="493"/>
                      <a:pt x="558" y="404"/>
                    </a:cubicBezTo>
                    <a:cubicBezTo>
                      <a:pt x="641" y="270"/>
                      <a:pt x="558" y="104"/>
                      <a:pt x="424" y="11"/>
                    </a:cubicBezTo>
                    <a:cubicBezTo>
                      <a:pt x="395" y="4"/>
                      <a:pt x="367" y="1"/>
                      <a:pt x="34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9" name="Google Shape;10919;p8"/>
              <p:cNvSpPr/>
              <p:nvPr/>
            </p:nvSpPr>
            <p:spPr>
              <a:xfrm>
                <a:off x="5204200" y="444840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1"/>
                    </a:moveTo>
                    <a:cubicBezTo>
                      <a:pt x="199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7" y="533"/>
                    </a:cubicBezTo>
                    <a:cubicBezTo>
                      <a:pt x="239" y="542"/>
                      <a:pt x="273" y="548"/>
                      <a:pt x="307" y="548"/>
                    </a:cubicBezTo>
                    <a:cubicBezTo>
                      <a:pt x="417" y="548"/>
                      <a:pt x="527" y="494"/>
                      <a:pt x="559" y="367"/>
                    </a:cubicBezTo>
                    <a:cubicBezTo>
                      <a:pt x="600" y="233"/>
                      <a:pt x="559" y="57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0" name="Google Shape;10920;p8"/>
              <p:cNvSpPr/>
              <p:nvPr/>
            </p:nvSpPr>
            <p:spPr>
              <a:xfrm>
                <a:off x="5230050" y="4383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7"/>
                    </a:cubicBezTo>
                    <a:cubicBezTo>
                      <a:pt x="1" y="311"/>
                      <a:pt x="83" y="486"/>
                      <a:pt x="207" y="528"/>
                    </a:cubicBezTo>
                    <a:cubicBezTo>
                      <a:pt x="257" y="554"/>
                      <a:pt x="304" y="566"/>
                      <a:pt x="347" y="566"/>
                    </a:cubicBezTo>
                    <a:cubicBezTo>
                      <a:pt x="455" y="566"/>
                      <a:pt x="541" y="493"/>
                      <a:pt x="600" y="404"/>
                    </a:cubicBezTo>
                    <a:cubicBezTo>
                      <a:pt x="642" y="269"/>
                      <a:pt x="559" y="104"/>
                      <a:pt x="425" y="11"/>
                    </a:cubicBezTo>
                    <a:cubicBezTo>
                      <a:pt x="403" y="4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1" name="Google Shape;10921;p8"/>
              <p:cNvSpPr/>
              <p:nvPr/>
            </p:nvSpPr>
            <p:spPr>
              <a:xfrm>
                <a:off x="5166475" y="446817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259" y="300"/>
                      <a:pt x="300" y="259"/>
                      <a:pt x="300" y="217"/>
                    </a:cubicBezTo>
                    <a:cubicBezTo>
                      <a:pt x="300" y="134"/>
                      <a:pt x="217" y="41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2" name="Google Shape;10922;p8"/>
              <p:cNvSpPr/>
              <p:nvPr/>
            </p:nvSpPr>
            <p:spPr>
              <a:xfrm>
                <a:off x="5190000" y="4403550"/>
                <a:ext cx="10875" cy="13350"/>
              </a:xfrm>
              <a:custGeom>
                <a:rect b="b" l="l" r="r" t="t"/>
                <a:pathLst>
                  <a:path extrusionOk="0" h="534" w="435">
                    <a:moveTo>
                      <a:pt x="217" y="0"/>
                    </a:moveTo>
                    <a:lnTo>
                      <a:pt x="0" y="517"/>
                    </a:lnTo>
                    <a:lnTo>
                      <a:pt x="52" y="517"/>
                    </a:lnTo>
                    <a:cubicBezTo>
                      <a:pt x="85" y="528"/>
                      <a:pt x="115" y="533"/>
                      <a:pt x="143" y="533"/>
                    </a:cubicBezTo>
                    <a:cubicBezTo>
                      <a:pt x="218" y="533"/>
                      <a:pt x="272" y="495"/>
                      <a:pt x="310" y="435"/>
                    </a:cubicBezTo>
                    <a:lnTo>
                      <a:pt x="352" y="435"/>
                    </a:lnTo>
                    <a:cubicBezTo>
                      <a:pt x="352" y="393"/>
                      <a:pt x="352" y="393"/>
                      <a:pt x="393" y="352"/>
                    </a:cubicBezTo>
                    <a:cubicBezTo>
                      <a:pt x="434" y="217"/>
                      <a:pt x="352" y="4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3" name="Google Shape;10923;p8"/>
              <p:cNvSpPr/>
              <p:nvPr/>
            </p:nvSpPr>
            <p:spPr>
              <a:xfrm>
                <a:off x="5217125" y="43454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83" y="300"/>
                      <a:pt x="166" y="300"/>
                      <a:pt x="207" y="259"/>
                    </a:cubicBezTo>
                    <a:cubicBezTo>
                      <a:pt x="259" y="259"/>
                      <a:pt x="300" y="176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4" name="Google Shape;10924;p8"/>
              <p:cNvSpPr/>
              <p:nvPr/>
            </p:nvSpPr>
            <p:spPr>
              <a:xfrm>
                <a:off x="5171900" y="4622225"/>
                <a:ext cx="12950" cy="8550"/>
              </a:xfrm>
              <a:custGeom>
                <a:rect b="b" l="l" r="r" t="t"/>
                <a:pathLst>
                  <a:path extrusionOk="0" h="342" w="518">
                    <a:moveTo>
                      <a:pt x="124" y="0"/>
                    </a:moveTo>
                    <a:lnTo>
                      <a:pt x="83" y="41"/>
                    </a:lnTo>
                    <a:cubicBezTo>
                      <a:pt x="42" y="41"/>
                      <a:pt x="42" y="83"/>
                      <a:pt x="0" y="135"/>
                    </a:cubicBezTo>
                    <a:lnTo>
                      <a:pt x="0" y="176"/>
                    </a:lnTo>
                    <a:lnTo>
                      <a:pt x="424" y="341"/>
                    </a:lnTo>
                    <a:cubicBezTo>
                      <a:pt x="424" y="300"/>
                      <a:pt x="466" y="259"/>
                      <a:pt x="517" y="217"/>
                    </a:cubicBezTo>
                    <a:cubicBezTo>
                      <a:pt x="517" y="135"/>
                      <a:pt x="466" y="83"/>
                      <a:pt x="383" y="41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5" name="Google Shape;10925;p8"/>
              <p:cNvSpPr/>
              <p:nvPr/>
            </p:nvSpPr>
            <p:spPr>
              <a:xfrm>
                <a:off x="5196450" y="45578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4" y="1"/>
                      <a:pt x="112" y="71"/>
                      <a:pt x="52" y="168"/>
                    </a:cubicBezTo>
                    <a:cubicBezTo>
                      <a:pt x="1" y="334"/>
                      <a:pt x="52" y="468"/>
                      <a:pt x="218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7" y="487"/>
                      <a:pt x="569" y="38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6" name="Google Shape;10926;p8"/>
              <p:cNvSpPr/>
              <p:nvPr/>
            </p:nvSpPr>
            <p:spPr>
              <a:xfrm>
                <a:off x="5151225" y="45766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15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0"/>
                      <a:pt x="217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5" y="565"/>
                      <a:pt x="532" y="497"/>
                      <a:pt x="569" y="408"/>
                    </a:cubicBezTo>
                    <a:cubicBezTo>
                      <a:pt x="610" y="232"/>
                      <a:pt x="569" y="98"/>
                      <a:pt x="434" y="15"/>
                    </a:cubicBezTo>
                    <a:cubicBezTo>
                      <a:pt x="393" y="5"/>
                      <a:pt x="353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7" name="Google Shape;10927;p8"/>
              <p:cNvSpPr/>
              <p:nvPr/>
            </p:nvSpPr>
            <p:spPr>
              <a:xfrm>
                <a:off x="5177075" y="45125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0"/>
                    </a:moveTo>
                    <a:cubicBezTo>
                      <a:pt x="223" y="0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7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7"/>
                      <a:pt x="610" y="385"/>
                    </a:cubicBezTo>
                    <a:cubicBezTo>
                      <a:pt x="651" y="251"/>
                      <a:pt x="569" y="75"/>
                      <a:pt x="434" y="33"/>
                    </a:cubicBezTo>
                    <a:cubicBezTo>
                      <a:pt x="400" y="11"/>
                      <a:pt x="362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8" name="Google Shape;10928;p8"/>
              <p:cNvSpPr/>
              <p:nvPr/>
            </p:nvSpPr>
            <p:spPr>
              <a:xfrm>
                <a:off x="5113750" y="45963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5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9" name="Google Shape;10929;p8"/>
              <p:cNvSpPr/>
              <p:nvPr/>
            </p:nvSpPr>
            <p:spPr>
              <a:xfrm>
                <a:off x="5137250" y="4531750"/>
                <a:ext cx="10900" cy="13325"/>
              </a:xfrm>
              <a:custGeom>
                <a:rect b="b" l="l" r="r" t="t"/>
                <a:pathLst>
                  <a:path extrusionOk="0" h="533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5" y="528"/>
                      <a:pt x="70" y="533"/>
                      <a:pt x="106" y="533"/>
                    </a:cubicBezTo>
                    <a:cubicBezTo>
                      <a:pt x="214" y="533"/>
                      <a:pt x="324" y="486"/>
                      <a:pt x="394" y="39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0" name="Google Shape;10930;p8"/>
              <p:cNvSpPr/>
              <p:nvPr/>
            </p:nvSpPr>
            <p:spPr>
              <a:xfrm>
                <a:off x="5223600" y="4498400"/>
                <a:ext cx="13975" cy="9000"/>
              </a:xfrm>
              <a:custGeom>
                <a:rect b="b" l="l" r="r" t="t"/>
                <a:pathLst>
                  <a:path extrusionOk="0" h="360" w="559">
                    <a:moveTo>
                      <a:pt x="41" y="1"/>
                    </a:moveTo>
                    <a:cubicBezTo>
                      <a:pt x="0" y="1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41" y="218"/>
                    </a:cubicBezTo>
                    <a:lnTo>
                      <a:pt x="41" y="259"/>
                    </a:lnTo>
                    <a:cubicBezTo>
                      <a:pt x="83" y="301"/>
                      <a:pt x="124" y="342"/>
                      <a:pt x="166" y="342"/>
                    </a:cubicBezTo>
                    <a:cubicBezTo>
                      <a:pt x="205" y="354"/>
                      <a:pt x="240" y="359"/>
                      <a:pt x="272" y="359"/>
                    </a:cubicBezTo>
                    <a:cubicBezTo>
                      <a:pt x="348" y="359"/>
                      <a:pt x="407" y="330"/>
                      <a:pt x="465" y="301"/>
                    </a:cubicBezTo>
                    <a:cubicBezTo>
                      <a:pt x="517" y="259"/>
                      <a:pt x="517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1" name="Google Shape;10931;p8"/>
              <p:cNvSpPr/>
              <p:nvPr/>
            </p:nvSpPr>
            <p:spPr>
              <a:xfrm>
                <a:off x="5164150" y="447462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18"/>
                    </a:lnTo>
                    <a:cubicBezTo>
                      <a:pt x="0" y="259"/>
                      <a:pt x="0" y="259"/>
                      <a:pt x="52" y="259"/>
                    </a:cubicBezTo>
                    <a:lnTo>
                      <a:pt x="135" y="259"/>
                    </a:lnTo>
                    <a:cubicBezTo>
                      <a:pt x="176" y="259"/>
                      <a:pt x="176" y="259"/>
                      <a:pt x="217" y="218"/>
                    </a:cubicBezTo>
                    <a:cubicBezTo>
                      <a:pt x="259" y="218"/>
                      <a:pt x="310" y="176"/>
                      <a:pt x="310" y="135"/>
                    </a:cubicBezTo>
                    <a:cubicBezTo>
                      <a:pt x="352" y="135"/>
                      <a:pt x="352" y="94"/>
                      <a:pt x="352" y="94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2" name="Google Shape;10932;p8"/>
              <p:cNvSpPr/>
              <p:nvPr/>
            </p:nvSpPr>
            <p:spPr>
              <a:xfrm>
                <a:off x="5098500" y="47049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320" y="0"/>
                    </a:moveTo>
                    <a:cubicBezTo>
                      <a:pt x="204" y="0"/>
                      <a:pt x="84" y="76"/>
                      <a:pt x="41" y="187"/>
                    </a:cubicBezTo>
                    <a:cubicBezTo>
                      <a:pt x="0" y="311"/>
                      <a:pt x="41" y="487"/>
                      <a:pt x="217" y="528"/>
                    </a:cubicBezTo>
                    <a:cubicBezTo>
                      <a:pt x="217" y="569"/>
                      <a:pt x="217" y="569"/>
                      <a:pt x="259" y="569"/>
                    </a:cubicBezTo>
                    <a:cubicBezTo>
                      <a:pt x="352" y="445"/>
                      <a:pt x="476" y="352"/>
                      <a:pt x="558" y="269"/>
                    </a:cubicBezTo>
                    <a:cubicBezTo>
                      <a:pt x="558" y="135"/>
                      <a:pt x="517" y="52"/>
                      <a:pt x="393" y="11"/>
                    </a:cubicBezTo>
                    <a:cubicBezTo>
                      <a:pt x="369" y="4"/>
                      <a:pt x="34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3" name="Google Shape;10933;p8"/>
              <p:cNvSpPr/>
              <p:nvPr/>
            </p:nvSpPr>
            <p:spPr>
              <a:xfrm>
                <a:off x="5124325" y="46407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20" y="0"/>
                    </a:moveTo>
                    <a:cubicBezTo>
                      <a:pt x="219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2" y="565"/>
                      <a:pt x="316" y="565"/>
                    </a:cubicBezTo>
                    <a:cubicBezTo>
                      <a:pt x="426" y="565"/>
                      <a:pt x="540" y="510"/>
                      <a:pt x="611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4" name="Google Shape;10934;p8"/>
              <p:cNvSpPr/>
              <p:nvPr/>
            </p:nvSpPr>
            <p:spPr>
              <a:xfrm>
                <a:off x="5060750" y="47245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259"/>
                    </a:lnTo>
                    <a:lnTo>
                      <a:pt x="259" y="124"/>
                    </a:lnTo>
                    <a:lnTo>
                      <a:pt x="218" y="83"/>
                    </a:lnTo>
                    <a:lnTo>
                      <a:pt x="176" y="42"/>
                    </a:lnTo>
                    <a:cubicBezTo>
                      <a:pt x="135" y="0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5" name="Google Shape;10935;p8"/>
              <p:cNvSpPr/>
              <p:nvPr/>
            </p:nvSpPr>
            <p:spPr>
              <a:xfrm>
                <a:off x="5084525" y="46599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8" y="540"/>
                      <a:pt x="77" y="551"/>
                      <a:pt x="116" y="551"/>
                    </a:cubicBezTo>
                    <a:cubicBezTo>
                      <a:pt x="217" y="551"/>
                      <a:pt x="312" y="480"/>
                      <a:pt x="342" y="383"/>
                    </a:cubicBezTo>
                    <a:cubicBezTo>
                      <a:pt x="435" y="259"/>
                      <a:pt x="342" y="83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6" name="Google Shape;10936;p8"/>
              <p:cNvSpPr/>
              <p:nvPr/>
            </p:nvSpPr>
            <p:spPr>
              <a:xfrm>
                <a:off x="5170600" y="4626600"/>
                <a:ext cx="11925" cy="9600"/>
              </a:xfrm>
              <a:custGeom>
                <a:rect b="b" l="l" r="r" t="t"/>
                <a:pathLst>
                  <a:path extrusionOk="0" h="384" w="477">
                    <a:moveTo>
                      <a:pt x="52" y="1"/>
                    </a:moveTo>
                    <a:cubicBezTo>
                      <a:pt x="1" y="42"/>
                      <a:pt x="1" y="84"/>
                      <a:pt x="1" y="84"/>
                    </a:cubicBezTo>
                    <a:cubicBezTo>
                      <a:pt x="1" y="218"/>
                      <a:pt x="94" y="301"/>
                      <a:pt x="176" y="342"/>
                    </a:cubicBezTo>
                    <a:cubicBezTo>
                      <a:pt x="218" y="383"/>
                      <a:pt x="259" y="383"/>
                      <a:pt x="311" y="383"/>
                    </a:cubicBezTo>
                    <a:cubicBezTo>
                      <a:pt x="352" y="301"/>
                      <a:pt x="435" y="259"/>
                      <a:pt x="476" y="166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7" name="Google Shape;10937;p8"/>
              <p:cNvSpPr/>
              <p:nvPr/>
            </p:nvSpPr>
            <p:spPr>
              <a:xfrm>
                <a:off x="5111425" y="46028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17" y="218"/>
                      <a:pt x="258" y="218"/>
                      <a:pt x="300" y="176"/>
                    </a:cubicBezTo>
                    <a:cubicBezTo>
                      <a:pt x="300" y="176"/>
                      <a:pt x="352" y="135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8" name="Google Shape;10938;p8"/>
              <p:cNvSpPr/>
              <p:nvPr/>
            </p:nvSpPr>
            <p:spPr>
              <a:xfrm>
                <a:off x="5057650" y="47310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77"/>
                      <a:pt x="383" y="84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9" name="Google Shape;10939;p8"/>
              <p:cNvSpPr/>
              <p:nvPr/>
            </p:nvSpPr>
            <p:spPr>
              <a:xfrm>
                <a:off x="5201875" y="4183800"/>
                <a:ext cx="12950" cy="9900"/>
              </a:xfrm>
              <a:custGeom>
                <a:rect b="b" l="l" r="r" t="t"/>
                <a:pathLst>
                  <a:path extrusionOk="0" h="396" w="518">
                    <a:moveTo>
                      <a:pt x="216" y="1"/>
                    </a:moveTo>
                    <a:cubicBezTo>
                      <a:pt x="135" y="1"/>
                      <a:pt x="61" y="49"/>
                      <a:pt x="1" y="137"/>
                    </a:cubicBezTo>
                    <a:lnTo>
                      <a:pt x="1" y="178"/>
                    </a:lnTo>
                    <a:lnTo>
                      <a:pt x="518" y="395"/>
                    </a:lnTo>
                    <a:lnTo>
                      <a:pt x="518" y="219"/>
                    </a:lnTo>
                    <a:cubicBezTo>
                      <a:pt x="518" y="137"/>
                      <a:pt x="435" y="44"/>
                      <a:pt x="352" y="44"/>
                    </a:cubicBezTo>
                    <a:cubicBezTo>
                      <a:pt x="305" y="15"/>
                      <a:pt x="260" y="1"/>
                      <a:pt x="2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0" name="Google Shape;10940;p8"/>
              <p:cNvSpPr/>
              <p:nvPr/>
            </p:nvSpPr>
            <p:spPr>
              <a:xfrm>
                <a:off x="5226700" y="4120250"/>
                <a:ext cx="11900" cy="13500"/>
              </a:xfrm>
              <a:custGeom>
                <a:rect b="b" l="l" r="r" t="t"/>
                <a:pathLst>
                  <a:path extrusionOk="0" h="540" w="476">
                    <a:moveTo>
                      <a:pt x="300" y="1"/>
                    </a:moveTo>
                    <a:cubicBezTo>
                      <a:pt x="176" y="1"/>
                      <a:pt x="83" y="52"/>
                      <a:pt x="42" y="135"/>
                    </a:cubicBezTo>
                    <a:cubicBezTo>
                      <a:pt x="0" y="311"/>
                      <a:pt x="42" y="476"/>
                      <a:pt x="217" y="518"/>
                    </a:cubicBezTo>
                    <a:cubicBezTo>
                      <a:pt x="242" y="533"/>
                      <a:pt x="271" y="539"/>
                      <a:pt x="302" y="539"/>
                    </a:cubicBezTo>
                    <a:cubicBezTo>
                      <a:pt x="372" y="539"/>
                      <a:pt x="447" y="505"/>
                      <a:pt x="476" y="476"/>
                    </a:cubicBezTo>
                    <a:cubicBezTo>
                      <a:pt x="434" y="311"/>
                      <a:pt x="341" y="13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1" name="Google Shape;10941;p8"/>
              <p:cNvSpPr/>
              <p:nvPr/>
            </p:nvSpPr>
            <p:spPr>
              <a:xfrm>
                <a:off x="5181450" y="41383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3" y="554"/>
                      <a:pt x="292" y="566"/>
                      <a:pt x="332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69"/>
                      <a:pt x="559" y="10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2" name="Google Shape;10942;p8"/>
              <p:cNvSpPr/>
              <p:nvPr/>
            </p:nvSpPr>
            <p:spPr>
              <a:xfrm>
                <a:off x="5245050" y="41655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59" y="0"/>
                    </a:moveTo>
                    <a:cubicBezTo>
                      <a:pt x="176" y="0"/>
                      <a:pt x="124" y="93"/>
                      <a:pt x="83" y="176"/>
                    </a:cubicBezTo>
                    <a:cubicBezTo>
                      <a:pt x="0" y="310"/>
                      <a:pt x="83" y="476"/>
                      <a:pt x="217" y="517"/>
                    </a:cubicBezTo>
                    <a:cubicBezTo>
                      <a:pt x="259" y="543"/>
                      <a:pt x="290" y="556"/>
                      <a:pt x="322" y="556"/>
                    </a:cubicBezTo>
                    <a:cubicBezTo>
                      <a:pt x="354" y="556"/>
                      <a:pt x="388" y="543"/>
                      <a:pt x="435" y="517"/>
                    </a:cubicBezTo>
                    <a:cubicBezTo>
                      <a:pt x="341" y="352"/>
                      <a:pt x="300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3" name="Google Shape;10943;p8"/>
              <p:cNvSpPr/>
              <p:nvPr/>
            </p:nvSpPr>
            <p:spPr>
              <a:xfrm>
                <a:off x="5207300" y="4075025"/>
                <a:ext cx="10900" cy="13525"/>
              </a:xfrm>
              <a:custGeom>
                <a:rect b="b" l="l" r="r" t="t"/>
                <a:pathLst>
                  <a:path extrusionOk="0" h="541" w="436">
                    <a:moveTo>
                      <a:pt x="177" y="0"/>
                    </a:moveTo>
                    <a:cubicBezTo>
                      <a:pt x="135" y="52"/>
                      <a:pt x="83" y="93"/>
                      <a:pt x="83" y="135"/>
                    </a:cubicBezTo>
                    <a:cubicBezTo>
                      <a:pt x="1" y="311"/>
                      <a:pt x="83" y="435"/>
                      <a:pt x="218" y="517"/>
                    </a:cubicBezTo>
                    <a:cubicBezTo>
                      <a:pt x="245" y="535"/>
                      <a:pt x="274" y="540"/>
                      <a:pt x="302" y="540"/>
                    </a:cubicBezTo>
                    <a:cubicBezTo>
                      <a:pt x="357" y="540"/>
                      <a:pt x="407" y="517"/>
                      <a:pt x="435" y="517"/>
                    </a:cubicBezTo>
                    <a:cubicBezTo>
                      <a:pt x="394" y="352"/>
                      <a:pt x="259" y="176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4" name="Google Shape;10944;p8"/>
              <p:cNvSpPr/>
              <p:nvPr/>
            </p:nvSpPr>
            <p:spPr>
              <a:xfrm>
                <a:off x="5143725" y="41580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0" y="176"/>
                      <a:pt x="218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5" name="Google Shape;10945;p8"/>
              <p:cNvSpPr/>
              <p:nvPr/>
            </p:nvSpPr>
            <p:spPr>
              <a:xfrm>
                <a:off x="5167500" y="409337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59"/>
                    </a:lnTo>
                    <a:cubicBezTo>
                      <a:pt x="176" y="559"/>
                      <a:pt x="300" y="517"/>
                      <a:pt x="383" y="393"/>
                    </a:cubicBezTo>
                    <a:cubicBezTo>
                      <a:pt x="435" y="259"/>
                      <a:pt x="383" y="135"/>
                      <a:pt x="259" y="42"/>
                    </a:cubicBezTo>
                    <a:cubicBezTo>
                      <a:pt x="259" y="42"/>
                      <a:pt x="218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6" name="Google Shape;10946;p8"/>
              <p:cNvSpPr/>
              <p:nvPr/>
            </p:nvSpPr>
            <p:spPr>
              <a:xfrm>
                <a:off x="5212725" y="43389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218" y="1"/>
                    </a:moveTo>
                    <a:cubicBezTo>
                      <a:pt x="125" y="1"/>
                      <a:pt x="84" y="42"/>
                      <a:pt x="42" y="135"/>
                    </a:cubicBez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7" name="Google Shape;10947;p8"/>
              <p:cNvSpPr/>
              <p:nvPr/>
            </p:nvSpPr>
            <p:spPr>
              <a:xfrm>
                <a:off x="5149150" y="4312675"/>
                <a:ext cx="13975" cy="9225"/>
              </a:xfrm>
              <a:custGeom>
                <a:rect b="b" l="l" r="r" t="t"/>
                <a:pathLst>
                  <a:path extrusionOk="0" h="369" w="559">
                    <a:moveTo>
                      <a:pt x="243" y="1"/>
                    </a:moveTo>
                    <a:cubicBezTo>
                      <a:pt x="151" y="1"/>
                      <a:pt x="61" y="41"/>
                      <a:pt x="1" y="110"/>
                    </a:cubicBezTo>
                    <a:lnTo>
                      <a:pt x="1" y="151"/>
                    </a:lnTo>
                    <a:lnTo>
                      <a:pt x="517" y="368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8" name="Google Shape;10948;p8"/>
              <p:cNvSpPr/>
              <p:nvPr/>
            </p:nvSpPr>
            <p:spPr>
              <a:xfrm>
                <a:off x="5237550" y="4274300"/>
                <a:ext cx="10625" cy="14000"/>
              </a:xfrm>
              <a:custGeom>
                <a:rect b="b" l="l" r="r" t="t"/>
                <a:pathLst>
                  <a:path extrusionOk="0" h="560" w="425">
                    <a:moveTo>
                      <a:pt x="259" y="1"/>
                    </a:moveTo>
                    <a:cubicBezTo>
                      <a:pt x="218" y="42"/>
                      <a:pt x="125" y="94"/>
                      <a:pt x="83" y="135"/>
                    </a:cubicBezTo>
                    <a:lnTo>
                      <a:pt x="83" y="177"/>
                    </a:lnTo>
                    <a:cubicBezTo>
                      <a:pt x="0" y="352"/>
                      <a:pt x="83" y="476"/>
                      <a:pt x="218" y="559"/>
                    </a:cubicBezTo>
                    <a:lnTo>
                      <a:pt x="424" y="42"/>
                    </a:lnTo>
                    <a:cubicBezTo>
                      <a:pt x="383" y="1"/>
                      <a:pt x="342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9" name="Google Shape;10949;p8"/>
              <p:cNvSpPr/>
              <p:nvPr/>
            </p:nvSpPr>
            <p:spPr>
              <a:xfrm>
                <a:off x="5173975" y="42481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8" y="0"/>
                    </a:moveTo>
                    <a:cubicBezTo>
                      <a:pt x="199" y="0"/>
                      <a:pt x="105" y="56"/>
                      <a:pt x="41" y="191"/>
                    </a:cubicBezTo>
                    <a:cubicBezTo>
                      <a:pt x="0" y="315"/>
                      <a:pt x="41" y="490"/>
                      <a:pt x="217" y="532"/>
                    </a:cubicBezTo>
                    <a:cubicBezTo>
                      <a:pt x="248" y="542"/>
                      <a:pt x="282" y="547"/>
                      <a:pt x="317" y="547"/>
                    </a:cubicBezTo>
                    <a:cubicBezTo>
                      <a:pt x="421" y="547"/>
                      <a:pt x="527" y="501"/>
                      <a:pt x="558" y="408"/>
                    </a:cubicBezTo>
                    <a:cubicBezTo>
                      <a:pt x="600" y="232"/>
                      <a:pt x="558" y="108"/>
                      <a:pt x="434" y="15"/>
                    </a:cubicBezTo>
                    <a:cubicBezTo>
                      <a:pt x="393" y="5"/>
                      <a:pt x="355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0" name="Google Shape;10950;p8"/>
              <p:cNvSpPr/>
              <p:nvPr/>
            </p:nvSpPr>
            <p:spPr>
              <a:xfrm>
                <a:off x="5128725" y="426702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9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333"/>
                      <a:pt x="42" y="468"/>
                      <a:pt x="218" y="550"/>
                    </a:cubicBezTo>
                    <a:cubicBezTo>
                      <a:pt x="240" y="558"/>
                      <a:pt x="263" y="561"/>
                      <a:pt x="288" y="561"/>
                    </a:cubicBezTo>
                    <a:cubicBezTo>
                      <a:pt x="400" y="561"/>
                      <a:pt x="525" y="487"/>
                      <a:pt x="559" y="385"/>
                    </a:cubicBezTo>
                    <a:cubicBezTo>
                      <a:pt x="600" y="250"/>
                      <a:pt x="559" y="75"/>
                      <a:pt x="435" y="33"/>
                    </a:cubicBezTo>
                    <a:cubicBezTo>
                      <a:pt x="386" y="10"/>
                      <a:pt x="338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1" name="Google Shape;10951;p8"/>
              <p:cNvSpPr/>
              <p:nvPr/>
            </p:nvSpPr>
            <p:spPr>
              <a:xfrm>
                <a:off x="5192325" y="4293325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331" y="0"/>
                    </a:moveTo>
                    <a:cubicBezTo>
                      <a:pt x="225" y="0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2" y="559"/>
                      <a:pt x="292" y="570"/>
                      <a:pt x="332" y="570"/>
                    </a:cubicBezTo>
                    <a:cubicBezTo>
                      <a:pt x="433" y="570"/>
                      <a:pt x="541" y="497"/>
                      <a:pt x="600" y="408"/>
                    </a:cubicBezTo>
                    <a:cubicBezTo>
                      <a:pt x="641" y="232"/>
                      <a:pt x="558" y="108"/>
                      <a:pt x="424" y="15"/>
                    </a:cubicBezTo>
                    <a:cubicBezTo>
                      <a:pt x="395" y="6"/>
                      <a:pt x="363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2" name="Google Shape;10952;p8"/>
              <p:cNvSpPr/>
              <p:nvPr/>
            </p:nvSpPr>
            <p:spPr>
              <a:xfrm>
                <a:off x="5154575" y="4202850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6" y="1"/>
                    </a:moveTo>
                    <a:cubicBezTo>
                      <a:pt x="226" y="1"/>
                      <a:pt x="115" y="57"/>
                      <a:pt x="83" y="191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4" y="548"/>
                      <a:pt x="538" y="502"/>
                      <a:pt x="600" y="408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3" name="Google Shape;10953;p8"/>
              <p:cNvSpPr/>
              <p:nvPr/>
            </p:nvSpPr>
            <p:spPr>
              <a:xfrm>
                <a:off x="5219200" y="42292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9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17" y="551"/>
                    </a:cubicBezTo>
                    <a:cubicBezTo>
                      <a:pt x="241" y="561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41" y="251"/>
                      <a:pt x="559" y="86"/>
                      <a:pt x="435" y="34"/>
                    </a:cubicBezTo>
                    <a:cubicBezTo>
                      <a:pt x="386" y="11"/>
                      <a:pt x="341" y="1"/>
                      <a:pt x="29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4" name="Google Shape;10954;p8"/>
              <p:cNvSpPr/>
              <p:nvPr/>
            </p:nvSpPr>
            <p:spPr>
              <a:xfrm>
                <a:off x="5091000" y="42862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300"/>
                    </a:lnTo>
                    <a:cubicBezTo>
                      <a:pt x="300" y="176"/>
                      <a:pt x="21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5" name="Google Shape;10955;p8"/>
              <p:cNvSpPr/>
              <p:nvPr/>
            </p:nvSpPr>
            <p:spPr>
              <a:xfrm>
                <a:off x="5114775" y="4222625"/>
                <a:ext cx="10625" cy="13200"/>
              </a:xfrm>
              <a:custGeom>
                <a:rect b="b" l="l" r="r" t="t"/>
                <a:pathLst>
                  <a:path extrusionOk="0" h="528" w="42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22" y="524"/>
                      <a:pt x="46" y="528"/>
                      <a:pt x="70" y="528"/>
                    </a:cubicBezTo>
                    <a:cubicBezTo>
                      <a:pt x="183" y="528"/>
                      <a:pt x="308" y="454"/>
                      <a:pt x="342" y="352"/>
                    </a:cubicBezTo>
                    <a:cubicBezTo>
                      <a:pt x="424" y="217"/>
                      <a:pt x="34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6" name="Google Shape;10956;p8"/>
              <p:cNvSpPr/>
              <p:nvPr/>
            </p:nvSpPr>
            <p:spPr>
              <a:xfrm>
                <a:off x="5265475" y="4218475"/>
                <a:ext cx="25" cy="1050"/>
              </a:xfrm>
              <a:custGeom>
                <a:rect b="b" l="l" r="r" t="t"/>
                <a:pathLst>
                  <a:path extrusionOk="0" h="42" w="1">
                    <a:moveTo>
                      <a:pt x="0" y="42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7" name="Google Shape;10957;p8"/>
              <p:cNvSpPr/>
              <p:nvPr/>
            </p:nvSpPr>
            <p:spPr>
              <a:xfrm>
                <a:off x="5200850" y="418822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cubicBezTo>
                      <a:pt x="0" y="42"/>
                      <a:pt x="0" y="84"/>
                      <a:pt x="0" y="125"/>
                    </a:cubicBezTo>
                    <a:cubicBezTo>
                      <a:pt x="0" y="125"/>
                      <a:pt x="0" y="177"/>
                      <a:pt x="42" y="218"/>
                    </a:cubicBezTo>
                    <a:lnTo>
                      <a:pt x="42" y="259"/>
                    </a:lnTo>
                    <a:cubicBezTo>
                      <a:pt x="83" y="301"/>
                      <a:pt x="135" y="342"/>
                      <a:pt x="176" y="342"/>
                    </a:cubicBezTo>
                    <a:cubicBezTo>
                      <a:pt x="217" y="383"/>
                      <a:pt x="300" y="383"/>
                      <a:pt x="341" y="383"/>
                    </a:cubicBezTo>
                    <a:cubicBezTo>
                      <a:pt x="341" y="383"/>
                      <a:pt x="393" y="383"/>
                      <a:pt x="393" y="342"/>
                    </a:cubicBezTo>
                    <a:cubicBezTo>
                      <a:pt x="435" y="342"/>
                      <a:pt x="476" y="342"/>
                      <a:pt x="476" y="301"/>
                    </a:cubicBezTo>
                    <a:cubicBezTo>
                      <a:pt x="517" y="301"/>
                      <a:pt x="517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8" name="Google Shape;10958;p8"/>
              <p:cNvSpPr/>
              <p:nvPr/>
            </p:nvSpPr>
            <p:spPr>
              <a:xfrm>
                <a:off x="5141650" y="4164450"/>
                <a:ext cx="8550" cy="6750"/>
              </a:xfrm>
              <a:custGeom>
                <a:rect b="b" l="l" r="r" t="t"/>
                <a:pathLst>
                  <a:path extrusionOk="0" h="270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7"/>
                      <a:pt x="89" y="270"/>
                      <a:pt x="112" y="270"/>
                    </a:cubicBezTo>
                    <a:cubicBezTo>
                      <a:pt x="218" y="270"/>
                      <a:pt x="308" y="196"/>
                      <a:pt x="342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9" name="Google Shape;10959;p8"/>
              <p:cNvSpPr/>
              <p:nvPr/>
            </p:nvSpPr>
            <p:spPr>
              <a:xfrm>
                <a:off x="5160000" y="4467400"/>
                <a:ext cx="9600" cy="7250"/>
              </a:xfrm>
              <a:custGeom>
                <a:rect b="b" l="l" r="r" t="t"/>
                <a:pathLst>
                  <a:path extrusionOk="0" h="290" w="384">
                    <a:moveTo>
                      <a:pt x="263" y="0"/>
                    </a:moveTo>
                    <a:cubicBezTo>
                      <a:pt x="226" y="0"/>
                      <a:pt x="192" y="10"/>
                      <a:pt x="166" y="31"/>
                    </a:cubicBezTo>
                    <a:cubicBezTo>
                      <a:pt x="83" y="31"/>
                      <a:pt x="42" y="72"/>
                      <a:pt x="42" y="124"/>
                    </a:cubicBezTo>
                    <a:lnTo>
                      <a:pt x="1" y="165"/>
                    </a:lnTo>
                    <a:lnTo>
                      <a:pt x="259" y="290"/>
                    </a:lnTo>
                    <a:lnTo>
                      <a:pt x="383" y="31"/>
                    </a:lnTo>
                    <a:cubicBezTo>
                      <a:pt x="342" y="10"/>
                      <a:pt x="301" y="0"/>
                      <a:pt x="26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0" name="Google Shape;10960;p8"/>
              <p:cNvSpPr/>
              <p:nvPr/>
            </p:nvSpPr>
            <p:spPr>
              <a:xfrm>
                <a:off x="5096425" y="4440925"/>
                <a:ext cx="13975" cy="8900"/>
              </a:xfrm>
              <a:custGeom>
                <a:rect b="b" l="l" r="r" t="t"/>
                <a:pathLst>
                  <a:path extrusionOk="0" h="356" w="559">
                    <a:moveTo>
                      <a:pt x="249" y="0"/>
                    </a:moveTo>
                    <a:cubicBezTo>
                      <a:pt x="143" y="0"/>
                      <a:pt x="32" y="56"/>
                      <a:pt x="0" y="191"/>
                    </a:cubicBezTo>
                    <a:lnTo>
                      <a:pt x="476" y="356"/>
                    </a:lnTo>
                    <a:cubicBezTo>
                      <a:pt x="559" y="232"/>
                      <a:pt x="476" y="56"/>
                      <a:pt x="342" y="15"/>
                    </a:cubicBezTo>
                    <a:cubicBezTo>
                      <a:pt x="313" y="5"/>
                      <a:pt x="281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1" name="Google Shape;10961;p8"/>
              <p:cNvSpPr/>
              <p:nvPr/>
            </p:nvSpPr>
            <p:spPr>
              <a:xfrm>
                <a:off x="5185850" y="4402775"/>
                <a:ext cx="9600" cy="13725"/>
              </a:xfrm>
              <a:custGeom>
                <a:rect b="b" l="l" r="r" t="t"/>
                <a:pathLst>
                  <a:path extrusionOk="0" h="549" w="384">
                    <a:moveTo>
                      <a:pt x="316" y="0"/>
                    </a:moveTo>
                    <a:cubicBezTo>
                      <a:pt x="290" y="0"/>
                      <a:pt x="259" y="11"/>
                      <a:pt x="218" y="31"/>
                    </a:cubicBezTo>
                    <a:cubicBezTo>
                      <a:pt x="166" y="31"/>
                      <a:pt x="125" y="31"/>
                      <a:pt x="83" y="73"/>
                    </a:cubicBezTo>
                    <a:cubicBezTo>
                      <a:pt x="83" y="124"/>
                      <a:pt x="42" y="166"/>
                      <a:pt x="42" y="166"/>
                    </a:cubicBezTo>
                    <a:cubicBezTo>
                      <a:pt x="1" y="248"/>
                      <a:pt x="1" y="331"/>
                      <a:pt x="42" y="383"/>
                    </a:cubicBezTo>
                    <a:cubicBezTo>
                      <a:pt x="42" y="466"/>
                      <a:pt x="83" y="507"/>
                      <a:pt x="125" y="507"/>
                    </a:cubicBezTo>
                    <a:lnTo>
                      <a:pt x="166" y="548"/>
                    </a:lnTo>
                    <a:lnTo>
                      <a:pt x="383" y="31"/>
                    </a:lnTo>
                    <a:cubicBezTo>
                      <a:pt x="363" y="11"/>
                      <a:pt x="342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2" name="Google Shape;10962;p8"/>
              <p:cNvSpPr/>
              <p:nvPr/>
            </p:nvSpPr>
            <p:spPr>
              <a:xfrm>
                <a:off x="5121225" y="43764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1"/>
                      <a:pt x="291" y="561"/>
                      <a:pt x="330" y="561"/>
                    </a:cubicBezTo>
                    <a:cubicBezTo>
                      <a:pt x="430" y="561"/>
                      <a:pt x="529" y="493"/>
                      <a:pt x="559" y="404"/>
                    </a:cubicBezTo>
                    <a:cubicBezTo>
                      <a:pt x="601" y="270"/>
                      <a:pt x="559" y="9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3" name="Google Shape;10963;p8"/>
              <p:cNvSpPr/>
              <p:nvPr/>
            </p:nvSpPr>
            <p:spPr>
              <a:xfrm>
                <a:off x="5076000" y="43956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0"/>
                    </a:moveTo>
                    <a:cubicBezTo>
                      <a:pt x="181" y="0"/>
                      <a:pt x="73" y="49"/>
                      <a:pt x="42" y="150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7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00" y="233"/>
                      <a:pt x="559" y="57"/>
                      <a:pt x="383" y="15"/>
                    </a:cubicBezTo>
                    <a:cubicBezTo>
                      <a:pt x="353" y="5"/>
                      <a:pt x="319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4" name="Google Shape;10964;p8"/>
              <p:cNvSpPr/>
              <p:nvPr/>
            </p:nvSpPr>
            <p:spPr>
              <a:xfrm>
                <a:off x="5139575" y="4421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6" y="1"/>
                    </a:moveTo>
                    <a:cubicBezTo>
                      <a:pt x="243" y="1"/>
                      <a:pt x="118" y="76"/>
                      <a:pt x="84" y="187"/>
                    </a:cubicBezTo>
                    <a:cubicBezTo>
                      <a:pt x="1" y="311"/>
                      <a:pt x="84" y="487"/>
                      <a:pt x="208" y="528"/>
                    </a:cubicBezTo>
                    <a:cubicBezTo>
                      <a:pt x="245" y="551"/>
                      <a:pt x="286" y="562"/>
                      <a:pt x="327" y="562"/>
                    </a:cubicBezTo>
                    <a:cubicBezTo>
                      <a:pt x="433" y="562"/>
                      <a:pt x="541" y="494"/>
                      <a:pt x="601" y="40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5" name="Google Shape;10965;p8"/>
              <p:cNvSpPr/>
              <p:nvPr/>
            </p:nvSpPr>
            <p:spPr>
              <a:xfrm>
                <a:off x="5101850" y="43311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6"/>
                    </a:cubicBezTo>
                    <a:cubicBezTo>
                      <a:pt x="0" y="311"/>
                      <a:pt x="83" y="486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41" y="228"/>
                      <a:pt x="559" y="93"/>
                      <a:pt x="424" y="11"/>
                    </a:cubicBezTo>
                    <a:cubicBezTo>
                      <a:pt x="403" y="3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6" name="Google Shape;10966;p8"/>
              <p:cNvSpPr/>
              <p:nvPr/>
            </p:nvSpPr>
            <p:spPr>
              <a:xfrm>
                <a:off x="5166475" y="4357925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08" y="1"/>
                    </a:moveTo>
                    <a:cubicBezTo>
                      <a:pt x="196" y="1"/>
                      <a:pt x="104" y="49"/>
                      <a:pt x="42" y="15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9" y="368"/>
                    </a:cubicBezTo>
                    <a:cubicBezTo>
                      <a:pt x="600" y="233"/>
                      <a:pt x="559" y="57"/>
                      <a:pt x="424" y="16"/>
                    </a:cubicBezTo>
                    <a:cubicBezTo>
                      <a:pt x="383" y="6"/>
                      <a:pt x="345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7" name="Google Shape;10967;p8"/>
              <p:cNvSpPr/>
              <p:nvPr/>
            </p:nvSpPr>
            <p:spPr>
              <a:xfrm>
                <a:off x="5038275" y="441440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0" y="218"/>
                      <a:pt x="259" y="125"/>
                      <a:pt x="124" y="42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8" name="Google Shape;10968;p8"/>
              <p:cNvSpPr/>
              <p:nvPr/>
            </p:nvSpPr>
            <p:spPr>
              <a:xfrm>
                <a:off x="5062050" y="43508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0" y="517"/>
                    </a:lnTo>
                    <a:cubicBezTo>
                      <a:pt x="29" y="527"/>
                      <a:pt x="61" y="532"/>
                      <a:pt x="93" y="532"/>
                    </a:cubicBezTo>
                    <a:cubicBezTo>
                      <a:pt x="199" y="532"/>
                      <a:pt x="310" y="476"/>
                      <a:pt x="341" y="341"/>
                    </a:cubicBezTo>
                    <a:cubicBezTo>
                      <a:pt x="424" y="217"/>
                      <a:pt x="341" y="42"/>
                      <a:pt x="2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9" name="Google Shape;10969;p8"/>
              <p:cNvSpPr/>
              <p:nvPr/>
            </p:nvSpPr>
            <p:spPr>
              <a:xfrm>
                <a:off x="5212725" y="43433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7"/>
                    </a:lnTo>
                    <a:cubicBezTo>
                      <a:pt x="42" y="259"/>
                      <a:pt x="84" y="342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0" name="Google Shape;10970;p8"/>
              <p:cNvSpPr/>
              <p:nvPr/>
            </p:nvSpPr>
            <p:spPr>
              <a:xfrm>
                <a:off x="5147075" y="4316450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84" y="0"/>
                    </a:moveTo>
                    <a:lnTo>
                      <a:pt x="84" y="0"/>
                    </a:lnTo>
                    <a:cubicBezTo>
                      <a:pt x="1" y="124"/>
                      <a:pt x="42" y="259"/>
                      <a:pt x="166" y="341"/>
                    </a:cubicBezTo>
                    <a:lnTo>
                      <a:pt x="218" y="383"/>
                    </a:lnTo>
                    <a:cubicBezTo>
                      <a:pt x="251" y="394"/>
                      <a:pt x="281" y="399"/>
                      <a:pt x="310" y="399"/>
                    </a:cubicBezTo>
                    <a:cubicBezTo>
                      <a:pt x="387" y="399"/>
                      <a:pt x="450" y="360"/>
                      <a:pt x="518" y="300"/>
                    </a:cubicBezTo>
                    <a:cubicBezTo>
                      <a:pt x="559" y="300"/>
                      <a:pt x="559" y="259"/>
                      <a:pt x="600" y="217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1" name="Google Shape;10971;p8"/>
              <p:cNvSpPr/>
              <p:nvPr/>
            </p:nvSpPr>
            <p:spPr>
              <a:xfrm>
                <a:off x="5088925" y="42926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cubicBezTo>
                      <a:pt x="166" y="301"/>
                      <a:pt x="300" y="259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2" name="Google Shape;10972;p8"/>
              <p:cNvSpPr/>
              <p:nvPr/>
            </p:nvSpPr>
            <p:spPr>
              <a:xfrm>
                <a:off x="5107275" y="45953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66" y="1"/>
                      <a:pt x="83" y="42"/>
                      <a:pt x="42" y="125"/>
                    </a:cubicBezTo>
                    <a:cubicBezTo>
                      <a:pt x="1" y="125"/>
                      <a:pt x="1" y="177"/>
                      <a:pt x="1" y="177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3" name="Google Shape;10973;p8"/>
              <p:cNvSpPr/>
              <p:nvPr/>
            </p:nvSpPr>
            <p:spPr>
              <a:xfrm>
                <a:off x="5042650" y="4569125"/>
                <a:ext cx="14000" cy="9950"/>
              </a:xfrm>
              <a:custGeom>
                <a:rect b="b" l="l" r="r" t="t"/>
                <a:pathLst>
                  <a:path extrusionOk="0" h="398" w="560">
                    <a:moveTo>
                      <a:pt x="290" y="0"/>
                    </a:moveTo>
                    <a:cubicBezTo>
                      <a:pt x="182" y="0"/>
                      <a:pt x="64" y="56"/>
                      <a:pt x="1" y="191"/>
                    </a:cubicBezTo>
                    <a:lnTo>
                      <a:pt x="518" y="398"/>
                    </a:lnTo>
                    <a:cubicBezTo>
                      <a:pt x="559" y="356"/>
                      <a:pt x="559" y="315"/>
                      <a:pt x="559" y="273"/>
                    </a:cubicBezTo>
                    <a:cubicBezTo>
                      <a:pt x="559" y="191"/>
                      <a:pt x="466" y="56"/>
                      <a:pt x="383" y="15"/>
                    </a:cubicBezTo>
                    <a:cubicBezTo>
                      <a:pt x="354" y="5"/>
                      <a:pt x="323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4" name="Google Shape;10974;p8"/>
              <p:cNvSpPr/>
              <p:nvPr/>
            </p:nvSpPr>
            <p:spPr>
              <a:xfrm>
                <a:off x="5131825" y="4531750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52" y="0"/>
                    </a:moveTo>
                    <a:cubicBezTo>
                      <a:pt x="218" y="0"/>
                      <a:pt x="135" y="42"/>
                      <a:pt x="94" y="176"/>
                    </a:cubicBezTo>
                    <a:cubicBezTo>
                      <a:pt x="1" y="300"/>
                      <a:pt x="52" y="435"/>
                      <a:pt x="177" y="476"/>
                    </a:cubicBezTo>
                    <a:cubicBezTo>
                      <a:pt x="177" y="517"/>
                      <a:pt x="218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5" name="Google Shape;10975;p8"/>
              <p:cNvSpPr/>
              <p:nvPr/>
            </p:nvSpPr>
            <p:spPr>
              <a:xfrm>
                <a:off x="5068500" y="45050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3" y="0"/>
                    </a:moveTo>
                    <a:cubicBezTo>
                      <a:pt x="172" y="0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166" y="551"/>
                    </a:cubicBezTo>
                    <a:cubicBezTo>
                      <a:pt x="197" y="558"/>
                      <a:pt x="228" y="561"/>
                      <a:pt x="258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0"/>
                      <a:pt x="27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6" name="Google Shape;10976;p8"/>
              <p:cNvSpPr/>
              <p:nvPr/>
            </p:nvSpPr>
            <p:spPr>
              <a:xfrm>
                <a:off x="5023275" y="45238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4" y="1"/>
                      <a:pt x="73" y="57"/>
                      <a:pt x="42" y="191"/>
                    </a:cubicBezTo>
                    <a:cubicBezTo>
                      <a:pt x="0" y="315"/>
                      <a:pt x="42" y="491"/>
                      <a:pt x="166" y="533"/>
                    </a:cubicBezTo>
                    <a:cubicBezTo>
                      <a:pt x="209" y="543"/>
                      <a:pt x="249" y="548"/>
                      <a:pt x="287" y="548"/>
                    </a:cubicBezTo>
                    <a:cubicBezTo>
                      <a:pt x="401" y="548"/>
                      <a:pt x="489" y="499"/>
                      <a:pt x="559" y="398"/>
                    </a:cubicBezTo>
                    <a:cubicBezTo>
                      <a:pt x="600" y="233"/>
                      <a:pt x="559" y="98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7" name="Google Shape;10977;p8"/>
              <p:cNvSpPr/>
              <p:nvPr/>
            </p:nvSpPr>
            <p:spPr>
              <a:xfrm>
                <a:off x="5086600" y="45503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1"/>
                    </a:moveTo>
                    <a:cubicBezTo>
                      <a:pt x="224" y="1"/>
                      <a:pt x="123" y="71"/>
                      <a:pt x="94" y="168"/>
                    </a:cubicBezTo>
                    <a:cubicBezTo>
                      <a:pt x="0" y="334"/>
                      <a:pt x="94" y="468"/>
                      <a:pt x="218" y="551"/>
                    </a:cubicBezTo>
                    <a:cubicBezTo>
                      <a:pt x="241" y="558"/>
                      <a:pt x="266" y="562"/>
                      <a:pt x="290" y="562"/>
                    </a:cubicBezTo>
                    <a:cubicBezTo>
                      <a:pt x="407" y="562"/>
                      <a:pt x="526" y="486"/>
                      <a:pt x="569" y="375"/>
                    </a:cubicBezTo>
                    <a:cubicBezTo>
                      <a:pt x="652" y="251"/>
                      <a:pt x="569" y="75"/>
                      <a:pt x="435" y="34"/>
                    </a:cubicBezTo>
                    <a:cubicBezTo>
                      <a:pt x="400" y="11"/>
                      <a:pt x="362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8" name="Google Shape;10978;p8"/>
              <p:cNvSpPr/>
              <p:nvPr/>
            </p:nvSpPr>
            <p:spPr>
              <a:xfrm>
                <a:off x="5049125" y="4459850"/>
                <a:ext cx="16050" cy="13550"/>
              </a:xfrm>
              <a:custGeom>
                <a:rect b="b" l="l" r="r" t="t"/>
                <a:pathLst>
                  <a:path extrusionOk="0" h="542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292"/>
                      <a:pt x="83" y="467"/>
                      <a:pt x="207" y="509"/>
                    </a:cubicBezTo>
                    <a:cubicBezTo>
                      <a:pt x="244" y="532"/>
                      <a:pt x="284" y="542"/>
                      <a:pt x="324" y="542"/>
                    </a:cubicBezTo>
                    <a:cubicBezTo>
                      <a:pt x="428" y="542"/>
                      <a:pt x="529" y="472"/>
                      <a:pt x="559" y="374"/>
                    </a:cubicBezTo>
                    <a:cubicBezTo>
                      <a:pt x="641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9" name="Google Shape;10979;p8"/>
              <p:cNvSpPr/>
              <p:nvPr/>
            </p:nvSpPr>
            <p:spPr>
              <a:xfrm>
                <a:off x="5113750" y="44861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207" y="532"/>
                    </a:cubicBezTo>
                    <a:cubicBezTo>
                      <a:pt x="240" y="542"/>
                      <a:pt x="277" y="548"/>
                      <a:pt x="313" y="548"/>
                    </a:cubicBezTo>
                    <a:cubicBezTo>
                      <a:pt x="421" y="548"/>
                      <a:pt x="527" y="501"/>
                      <a:pt x="558" y="408"/>
                    </a:cubicBezTo>
                    <a:cubicBezTo>
                      <a:pt x="600" y="232"/>
                      <a:pt x="558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0" name="Google Shape;10980;p8"/>
              <p:cNvSpPr/>
              <p:nvPr/>
            </p:nvSpPr>
            <p:spPr>
              <a:xfrm>
                <a:off x="4985525" y="454365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300"/>
                    </a:lnTo>
                    <a:cubicBezTo>
                      <a:pt x="301" y="176"/>
                      <a:pt x="218" y="41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1" name="Google Shape;10981;p8"/>
              <p:cNvSpPr/>
              <p:nvPr/>
            </p:nvSpPr>
            <p:spPr>
              <a:xfrm>
                <a:off x="5009050" y="4479025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52" y="517"/>
                    </a:lnTo>
                    <a:cubicBezTo>
                      <a:pt x="74" y="525"/>
                      <a:pt x="96" y="528"/>
                      <a:pt x="118" y="528"/>
                    </a:cubicBezTo>
                    <a:cubicBezTo>
                      <a:pt x="221" y="528"/>
                      <a:pt x="318" y="452"/>
                      <a:pt x="352" y="341"/>
                    </a:cubicBezTo>
                    <a:cubicBezTo>
                      <a:pt x="394" y="259"/>
                      <a:pt x="35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2" name="Google Shape;10982;p8"/>
              <p:cNvSpPr/>
              <p:nvPr/>
            </p:nvSpPr>
            <p:spPr>
              <a:xfrm>
                <a:off x="5160000" y="44715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300"/>
                      <a:pt x="83" y="342"/>
                      <a:pt x="166" y="342"/>
                    </a:cubicBezTo>
                    <a:lnTo>
                      <a:pt x="259" y="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3" name="Google Shape;10983;p8"/>
              <p:cNvSpPr/>
              <p:nvPr/>
            </p:nvSpPr>
            <p:spPr>
              <a:xfrm>
                <a:off x="5094350" y="4445675"/>
                <a:ext cx="13975" cy="8550"/>
              </a:xfrm>
              <a:custGeom>
                <a:rect b="b" l="l" r="r" t="t"/>
                <a:pathLst>
                  <a:path extrusionOk="0" h="342" w="559">
                    <a:moveTo>
                      <a:pt x="83" y="1"/>
                    </a:moveTo>
                    <a:lnTo>
                      <a:pt x="83" y="1"/>
                    </a:lnTo>
                    <a:cubicBezTo>
                      <a:pt x="1" y="125"/>
                      <a:pt x="83" y="300"/>
                      <a:pt x="207" y="342"/>
                    </a:cubicBezTo>
                    <a:lnTo>
                      <a:pt x="342" y="342"/>
                    </a:lnTo>
                    <a:cubicBezTo>
                      <a:pt x="425" y="342"/>
                      <a:pt x="518" y="300"/>
                      <a:pt x="559" y="166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4" name="Google Shape;10984;p8"/>
              <p:cNvSpPr/>
              <p:nvPr/>
            </p:nvSpPr>
            <p:spPr>
              <a:xfrm>
                <a:off x="5034900" y="4420875"/>
                <a:ext cx="9850" cy="7500"/>
              </a:xfrm>
              <a:custGeom>
                <a:rect b="b" l="l" r="r" t="t"/>
                <a:pathLst>
                  <a:path extrusionOk="0" h="300" w="394">
                    <a:moveTo>
                      <a:pt x="135" y="0"/>
                    </a:moveTo>
                    <a:lnTo>
                      <a:pt x="1" y="259"/>
                    </a:lnTo>
                    <a:cubicBezTo>
                      <a:pt x="52" y="300"/>
                      <a:pt x="52" y="300"/>
                      <a:pt x="94" y="300"/>
                    </a:cubicBezTo>
                    <a:lnTo>
                      <a:pt x="135" y="300"/>
                    </a:lnTo>
                    <a:cubicBezTo>
                      <a:pt x="218" y="300"/>
                      <a:pt x="352" y="217"/>
                      <a:pt x="394" y="124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5" name="Google Shape;10985;p8"/>
              <p:cNvSpPr/>
              <p:nvPr/>
            </p:nvSpPr>
            <p:spPr>
              <a:xfrm>
                <a:off x="5054300" y="4723800"/>
                <a:ext cx="8800" cy="7250"/>
              </a:xfrm>
              <a:custGeom>
                <a:rect b="b" l="l" r="r" t="t"/>
                <a:pathLst>
                  <a:path extrusionOk="0" h="290" w="352">
                    <a:moveTo>
                      <a:pt x="284" y="0"/>
                    </a:moveTo>
                    <a:cubicBezTo>
                      <a:pt x="261" y="0"/>
                      <a:pt x="238" y="11"/>
                      <a:pt x="217" y="31"/>
                    </a:cubicBezTo>
                    <a:cubicBezTo>
                      <a:pt x="134" y="31"/>
                      <a:pt x="93" y="31"/>
                      <a:pt x="52" y="73"/>
                    </a:cubicBezTo>
                    <a:lnTo>
                      <a:pt x="52" y="114"/>
                    </a:lnTo>
                    <a:cubicBezTo>
                      <a:pt x="0" y="155"/>
                      <a:pt x="0" y="155"/>
                      <a:pt x="0" y="207"/>
                    </a:cubicBezTo>
                    <a:lnTo>
                      <a:pt x="259" y="290"/>
                    </a:lnTo>
                    <a:lnTo>
                      <a:pt x="352" y="31"/>
                    </a:lnTo>
                    <a:cubicBezTo>
                      <a:pt x="331" y="11"/>
                      <a:pt x="308" y="0"/>
                      <a:pt x="2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6" name="Google Shape;10986;p8"/>
              <p:cNvSpPr/>
              <p:nvPr/>
            </p:nvSpPr>
            <p:spPr>
              <a:xfrm>
                <a:off x="4989675" y="4697425"/>
                <a:ext cx="15275" cy="9850"/>
              </a:xfrm>
              <a:custGeom>
                <a:rect b="b" l="l" r="r" t="t"/>
                <a:pathLst>
                  <a:path extrusionOk="0" h="394" w="611">
                    <a:moveTo>
                      <a:pt x="305" y="0"/>
                    </a:moveTo>
                    <a:cubicBezTo>
                      <a:pt x="174" y="0"/>
                      <a:pt x="77" y="74"/>
                      <a:pt x="0" y="177"/>
                    </a:cubicBezTo>
                    <a:lnTo>
                      <a:pt x="517" y="394"/>
                    </a:lnTo>
                    <a:cubicBezTo>
                      <a:pt x="610" y="270"/>
                      <a:pt x="517" y="94"/>
                      <a:pt x="393" y="11"/>
                    </a:cubicBezTo>
                    <a:cubicBezTo>
                      <a:pt x="362" y="4"/>
                      <a:pt x="333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7" name="Google Shape;10987;p8"/>
              <p:cNvSpPr/>
              <p:nvPr/>
            </p:nvSpPr>
            <p:spPr>
              <a:xfrm>
                <a:off x="5080125" y="4659550"/>
                <a:ext cx="9850" cy="13350"/>
              </a:xfrm>
              <a:custGeom>
                <a:rect b="b" l="l" r="r" t="t"/>
                <a:pathLst>
                  <a:path extrusionOk="0" h="534" w="394">
                    <a:moveTo>
                      <a:pt x="296" y="0"/>
                    </a:moveTo>
                    <a:cubicBezTo>
                      <a:pt x="215" y="0"/>
                      <a:pt x="155" y="39"/>
                      <a:pt x="94" y="99"/>
                    </a:cubicBezTo>
                    <a:cubicBezTo>
                      <a:pt x="53" y="99"/>
                      <a:pt x="53" y="141"/>
                      <a:pt x="53" y="192"/>
                    </a:cubicBezTo>
                    <a:cubicBezTo>
                      <a:pt x="1" y="234"/>
                      <a:pt x="1" y="275"/>
                      <a:pt x="1" y="358"/>
                    </a:cubicBezTo>
                    <a:lnTo>
                      <a:pt x="53" y="399"/>
                    </a:lnTo>
                    <a:cubicBezTo>
                      <a:pt x="53" y="451"/>
                      <a:pt x="94" y="492"/>
                      <a:pt x="135" y="534"/>
                    </a:cubicBezTo>
                    <a:lnTo>
                      <a:pt x="177" y="534"/>
                    </a:lnTo>
                    <a:lnTo>
                      <a:pt x="394" y="17"/>
                    </a:lnTo>
                    <a:cubicBezTo>
                      <a:pt x="358" y="6"/>
                      <a:pt x="326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8" name="Google Shape;10988;p8"/>
              <p:cNvSpPr/>
              <p:nvPr/>
            </p:nvSpPr>
            <p:spPr>
              <a:xfrm>
                <a:off x="5015525" y="46332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77" y="0"/>
                    </a:moveTo>
                    <a:cubicBezTo>
                      <a:pt x="176" y="0"/>
                      <a:pt x="82" y="68"/>
                      <a:pt x="52" y="158"/>
                    </a:cubicBezTo>
                    <a:cubicBezTo>
                      <a:pt x="0" y="334"/>
                      <a:pt x="52" y="468"/>
                      <a:pt x="176" y="551"/>
                    </a:cubicBezTo>
                    <a:cubicBezTo>
                      <a:pt x="217" y="560"/>
                      <a:pt x="255" y="565"/>
                      <a:pt x="291" y="565"/>
                    </a:cubicBezTo>
                    <a:cubicBezTo>
                      <a:pt x="408" y="565"/>
                      <a:pt x="498" y="510"/>
                      <a:pt x="569" y="375"/>
                    </a:cubicBezTo>
                    <a:cubicBezTo>
                      <a:pt x="610" y="251"/>
                      <a:pt x="56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9" name="Google Shape;10989;p8"/>
              <p:cNvSpPr/>
              <p:nvPr/>
            </p:nvSpPr>
            <p:spPr>
              <a:xfrm>
                <a:off x="4969250" y="465220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60" y="561"/>
                      <a:pt x="543" y="491"/>
                      <a:pt x="611" y="393"/>
                    </a:cubicBezTo>
                    <a:cubicBezTo>
                      <a:pt x="652" y="269"/>
                      <a:pt x="611" y="93"/>
                      <a:pt x="435" y="11"/>
                    </a:cubicBezTo>
                    <a:cubicBezTo>
                      <a:pt x="411" y="3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0" name="Google Shape;10990;p8"/>
              <p:cNvSpPr/>
              <p:nvPr/>
            </p:nvSpPr>
            <p:spPr>
              <a:xfrm>
                <a:off x="5033875" y="46789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0" y="1"/>
                    </a:moveTo>
                    <a:cubicBezTo>
                      <a:pt x="222" y="1"/>
                      <a:pt x="111" y="47"/>
                      <a:pt x="42" y="14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1" name="Google Shape;10991;p8"/>
              <p:cNvSpPr/>
              <p:nvPr/>
            </p:nvSpPr>
            <p:spPr>
              <a:xfrm>
                <a:off x="4996125" y="45880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00" y="0"/>
                    </a:moveTo>
                    <a:cubicBezTo>
                      <a:pt x="193" y="0"/>
                      <a:pt x="112" y="68"/>
                      <a:pt x="52" y="157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5"/>
                    </a:cubicBezTo>
                    <a:cubicBezTo>
                      <a:pt x="652" y="251"/>
                      <a:pt x="569" y="75"/>
                      <a:pt x="435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2" name="Google Shape;10992;p8"/>
              <p:cNvSpPr/>
              <p:nvPr/>
            </p:nvSpPr>
            <p:spPr>
              <a:xfrm>
                <a:off x="5060750" y="46144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6" y="76"/>
                      <a:pt x="52" y="187"/>
                    </a:cubicBezTo>
                    <a:cubicBezTo>
                      <a:pt x="1" y="311"/>
                      <a:pt x="52" y="487"/>
                      <a:pt x="176" y="528"/>
                    </a:cubicBezTo>
                    <a:cubicBezTo>
                      <a:pt x="225" y="551"/>
                      <a:pt x="273" y="561"/>
                      <a:pt x="317" y="561"/>
                    </a:cubicBezTo>
                    <a:cubicBezTo>
                      <a:pt x="435" y="561"/>
                      <a:pt x="532" y="491"/>
                      <a:pt x="569" y="394"/>
                    </a:cubicBezTo>
                    <a:cubicBezTo>
                      <a:pt x="611" y="228"/>
                      <a:pt x="569" y="94"/>
                      <a:pt x="393" y="11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3" name="Google Shape;10993;p8"/>
              <p:cNvSpPr/>
              <p:nvPr/>
            </p:nvSpPr>
            <p:spPr>
              <a:xfrm>
                <a:off x="4932800" y="46718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24"/>
                      <a:pt x="20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4" name="Google Shape;10994;p8"/>
              <p:cNvSpPr/>
              <p:nvPr/>
            </p:nvSpPr>
            <p:spPr>
              <a:xfrm>
                <a:off x="4956325" y="460722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8" y="540"/>
                      <a:pt x="77" y="550"/>
                      <a:pt x="116" y="550"/>
                    </a:cubicBezTo>
                    <a:cubicBezTo>
                      <a:pt x="218" y="550"/>
                      <a:pt x="315" y="480"/>
                      <a:pt x="352" y="38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5" name="Google Shape;10995;p8"/>
              <p:cNvSpPr/>
              <p:nvPr/>
            </p:nvSpPr>
            <p:spPr>
              <a:xfrm>
                <a:off x="5105975" y="4599725"/>
                <a:ext cx="7800" cy="9600"/>
              </a:xfrm>
              <a:custGeom>
                <a:rect b="b" l="l" r="r" t="t"/>
                <a:pathLst>
                  <a:path extrusionOk="0" h="384" w="312">
                    <a:moveTo>
                      <a:pt x="53" y="1"/>
                    </a:moveTo>
                    <a:cubicBezTo>
                      <a:pt x="53" y="83"/>
                      <a:pt x="1" y="125"/>
                      <a:pt x="53" y="166"/>
                    </a:cubicBezTo>
                    <a:cubicBezTo>
                      <a:pt x="53" y="259"/>
                      <a:pt x="94" y="300"/>
                      <a:pt x="135" y="342"/>
                    </a:cubicBezTo>
                    <a:cubicBezTo>
                      <a:pt x="177" y="342"/>
                      <a:pt x="177" y="383"/>
                      <a:pt x="218" y="383"/>
                    </a:cubicBezTo>
                    <a:lnTo>
                      <a:pt x="311" y="125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6" name="Google Shape;10996;p8"/>
              <p:cNvSpPr/>
              <p:nvPr/>
            </p:nvSpPr>
            <p:spPr>
              <a:xfrm>
                <a:off x="5041375" y="4573875"/>
                <a:ext cx="14225" cy="9600"/>
              </a:xfrm>
              <a:custGeom>
                <a:rect b="b" l="l" r="r" t="t"/>
                <a:pathLst>
                  <a:path extrusionOk="0" h="38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93" y="301"/>
                      <a:pt x="217" y="342"/>
                    </a:cubicBezTo>
                    <a:cubicBezTo>
                      <a:pt x="217" y="342"/>
                      <a:pt x="259" y="342"/>
                      <a:pt x="259" y="383"/>
                    </a:cubicBezTo>
                    <a:lnTo>
                      <a:pt x="310" y="383"/>
                    </a:lnTo>
                    <a:cubicBezTo>
                      <a:pt x="393" y="383"/>
                      <a:pt x="434" y="342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7" name="Google Shape;10997;p8"/>
              <p:cNvSpPr/>
              <p:nvPr/>
            </p:nvSpPr>
            <p:spPr>
              <a:xfrm>
                <a:off x="4982175" y="45501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7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8" name="Google Shape;10998;p8"/>
              <p:cNvSpPr/>
              <p:nvPr/>
            </p:nvSpPr>
            <p:spPr>
              <a:xfrm>
                <a:off x="4961750" y="47619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6" y="1"/>
                    </a:moveTo>
                    <a:cubicBezTo>
                      <a:pt x="229" y="1"/>
                      <a:pt x="123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59" y="542"/>
                      <a:pt x="297" y="548"/>
                      <a:pt x="332" y="548"/>
                    </a:cubicBezTo>
                    <a:cubicBezTo>
                      <a:pt x="449" y="548"/>
                      <a:pt x="537" y="492"/>
                      <a:pt x="600" y="357"/>
                    </a:cubicBezTo>
                    <a:cubicBezTo>
                      <a:pt x="652" y="233"/>
                      <a:pt x="600" y="57"/>
                      <a:pt x="435" y="16"/>
                    </a:cubicBezTo>
                    <a:cubicBezTo>
                      <a:pt x="403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9" name="Google Shape;10999;p8"/>
              <p:cNvSpPr/>
              <p:nvPr/>
            </p:nvSpPr>
            <p:spPr>
              <a:xfrm>
                <a:off x="4916525" y="47807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6" y="0"/>
                    </a:moveTo>
                    <a:cubicBezTo>
                      <a:pt x="216" y="0"/>
                      <a:pt x="120" y="73"/>
                      <a:pt x="83" y="162"/>
                    </a:cubicBezTo>
                    <a:cubicBezTo>
                      <a:pt x="0" y="297"/>
                      <a:pt x="83" y="462"/>
                      <a:pt x="217" y="555"/>
                    </a:cubicBezTo>
                    <a:cubicBezTo>
                      <a:pt x="248" y="563"/>
                      <a:pt x="278" y="566"/>
                      <a:pt x="305" y="566"/>
                    </a:cubicBezTo>
                    <a:cubicBezTo>
                      <a:pt x="436" y="566"/>
                      <a:pt x="532" y="490"/>
                      <a:pt x="600" y="379"/>
                    </a:cubicBezTo>
                    <a:cubicBezTo>
                      <a:pt x="65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0" name="Google Shape;11000;p8"/>
              <p:cNvSpPr/>
              <p:nvPr/>
            </p:nvSpPr>
            <p:spPr>
              <a:xfrm>
                <a:off x="4943400" y="47167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19" y="1"/>
                    </a:moveTo>
                    <a:cubicBezTo>
                      <a:pt x="202" y="1"/>
                      <a:pt x="11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3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1" name="Google Shape;11001;p8"/>
              <p:cNvSpPr/>
              <p:nvPr/>
            </p:nvSpPr>
            <p:spPr>
              <a:xfrm>
                <a:off x="5008025" y="47431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7" y="0"/>
                    </a:moveTo>
                    <a:cubicBezTo>
                      <a:pt x="175" y="0"/>
                      <a:pt x="79" y="68"/>
                      <a:pt x="42" y="158"/>
                    </a:cubicBezTo>
                    <a:cubicBezTo>
                      <a:pt x="0" y="292"/>
                      <a:pt x="42" y="468"/>
                      <a:pt x="176" y="509"/>
                    </a:cubicBezTo>
                    <a:cubicBezTo>
                      <a:pt x="225" y="532"/>
                      <a:pt x="269" y="542"/>
                      <a:pt x="310" y="542"/>
                    </a:cubicBezTo>
                    <a:cubicBezTo>
                      <a:pt x="417" y="542"/>
                      <a:pt x="499" y="472"/>
                      <a:pt x="559" y="375"/>
                    </a:cubicBezTo>
                    <a:cubicBezTo>
                      <a:pt x="610" y="251"/>
                      <a:pt x="55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2" name="Google Shape;11002;p8"/>
              <p:cNvSpPr/>
              <p:nvPr/>
            </p:nvSpPr>
            <p:spPr>
              <a:xfrm>
                <a:off x="4879825" y="4800050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7" y="83"/>
                      <a:pt x="135" y="42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3" name="Google Shape;11003;p8"/>
              <p:cNvSpPr/>
              <p:nvPr/>
            </p:nvSpPr>
            <p:spPr>
              <a:xfrm>
                <a:off x="4903600" y="4736450"/>
                <a:ext cx="9850" cy="12750"/>
              </a:xfrm>
              <a:custGeom>
                <a:rect b="b" l="l" r="r" t="t"/>
                <a:pathLst>
                  <a:path extrusionOk="0" h="510" w="394">
                    <a:moveTo>
                      <a:pt x="218" y="1"/>
                    </a:moveTo>
                    <a:lnTo>
                      <a:pt x="0" y="477"/>
                    </a:lnTo>
                    <a:cubicBezTo>
                      <a:pt x="38" y="499"/>
                      <a:pt x="77" y="510"/>
                      <a:pt x="116" y="510"/>
                    </a:cubicBezTo>
                    <a:cubicBezTo>
                      <a:pt x="217" y="510"/>
                      <a:pt x="312" y="439"/>
                      <a:pt x="342" y="342"/>
                    </a:cubicBezTo>
                    <a:cubicBezTo>
                      <a:pt x="393" y="218"/>
                      <a:pt x="342" y="4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4" name="Google Shape;11004;p8"/>
              <p:cNvSpPr/>
              <p:nvPr/>
            </p:nvSpPr>
            <p:spPr>
              <a:xfrm>
                <a:off x="5053250" y="47289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1"/>
                      <a:pt x="1" y="83"/>
                      <a:pt x="42" y="124"/>
                    </a:cubicBezTo>
                    <a:cubicBezTo>
                      <a:pt x="42" y="207"/>
                      <a:pt x="94" y="300"/>
                      <a:pt x="176" y="341"/>
                    </a:cubicBez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5" name="Google Shape;11005;p8"/>
              <p:cNvSpPr/>
              <p:nvPr/>
            </p:nvSpPr>
            <p:spPr>
              <a:xfrm>
                <a:off x="4988625" y="4701825"/>
                <a:ext cx="14000" cy="9600"/>
              </a:xfrm>
              <a:custGeom>
                <a:rect b="b" l="l" r="r" t="t"/>
                <a:pathLst>
                  <a:path extrusionOk="0" h="384" w="560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94" y="311"/>
                      <a:pt x="218" y="352"/>
                    </a:cubicBezTo>
                    <a:cubicBezTo>
                      <a:pt x="259" y="373"/>
                      <a:pt x="303" y="383"/>
                      <a:pt x="347" y="383"/>
                    </a:cubicBezTo>
                    <a:cubicBezTo>
                      <a:pt x="391" y="383"/>
                      <a:pt x="435" y="373"/>
                      <a:pt x="477" y="352"/>
                    </a:cubicBezTo>
                    <a:cubicBezTo>
                      <a:pt x="518" y="31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6" name="Google Shape;11006;p8"/>
              <p:cNvSpPr/>
              <p:nvPr/>
            </p:nvSpPr>
            <p:spPr>
              <a:xfrm>
                <a:off x="4929450" y="467830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6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7" name="Google Shape;11007;p8"/>
              <p:cNvSpPr/>
              <p:nvPr/>
            </p:nvSpPr>
            <p:spPr>
              <a:xfrm>
                <a:off x="4876725" y="48065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124" y="1"/>
                    </a:moveTo>
                    <a:lnTo>
                      <a:pt x="0" y="259"/>
                    </a:lnTo>
                    <a:cubicBezTo>
                      <a:pt x="42" y="259"/>
                      <a:pt x="83" y="301"/>
                      <a:pt x="124" y="301"/>
                    </a:cubicBezTo>
                    <a:lnTo>
                      <a:pt x="176" y="259"/>
                    </a:lnTo>
                    <a:lnTo>
                      <a:pt x="217" y="259"/>
                    </a:lnTo>
                    <a:cubicBezTo>
                      <a:pt x="259" y="259"/>
                      <a:pt x="300" y="208"/>
                      <a:pt x="300" y="208"/>
                    </a:cubicBezTo>
                    <a:cubicBezTo>
                      <a:pt x="341" y="166"/>
                      <a:pt x="341" y="125"/>
                      <a:pt x="383" y="125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8" name="Google Shape;11008;p8"/>
              <p:cNvSpPr/>
              <p:nvPr/>
            </p:nvSpPr>
            <p:spPr>
              <a:xfrm>
                <a:off x="5126675" y="4002525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44" y="0"/>
                    </a:moveTo>
                    <a:cubicBezTo>
                      <a:pt x="148" y="0"/>
                      <a:pt x="62" y="49"/>
                      <a:pt x="0" y="150"/>
                    </a:cubicBezTo>
                    <a:lnTo>
                      <a:pt x="0" y="192"/>
                    </a:lnTo>
                    <a:lnTo>
                      <a:pt x="465" y="409"/>
                    </a:lnTo>
                    <a:cubicBezTo>
                      <a:pt x="558" y="233"/>
                      <a:pt x="465" y="109"/>
                      <a:pt x="341" y="16"/>
                    </a:cubicBezTo>
                    <a:cubicBezTo>
                      <a:pt x="308" y="6"/>
                      <a:pt x="276" y="0"/>
                      <a:pt x="2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9" name="Google Shape;11009;p8"/>
              <p:cNvSpPr/>
              <p:nvPr/>
            </p:nvSpPr>
            <p:spPr>
              <a:xfrm>
                <a:off x="5105975" y="39573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7" y="1"/>
                    </a:moveTo>
                    <a:cubicBezTo>
                      <a:pt x="189" y="1"/>
                      <a:pt x="84" y="56"/>
                      <a:pt x="53" y="191"/>
                    </a:cubicBezTo>
                    <a:cubicBezTo>
                      <a:pt x="1" y="315"/>
                      <a:pt x="53" y="491"/>
                      <a:pt x="218" y="532"/>
                    </a:cubicBezTo>
                    <a:cubicBezTo>
                      <a:pt x="252" y="543"/>
                      <a:pt x="287" y="548"/>
                      <a:pt x="322" y="548"/>
                    </a:cubicBezTo>
                    <a:cubicBezTo>
                      <a:pt x="428" y="548"/>
                      <a:pt x="531" y="501"/>
                      <a:pt x="570" y="408"/>
                    </a:cubicBezTo>
                    <a:cubicBezTo>
                      <a:pt x="611" y="233"/>
                      <a:pt x="570" y="109"/>
                      <a:pt x="394" y="16"/>
                    </a:cubicBezTo>
                    <a:cubicBezTo>
                      <a:pt x="362" y="6"/>
                      <a:pt x="32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0" name="Google Shape;11010;p8"/>
              <p:cNvSpPr/>
              <p:nvPr/>
            </p:nvSpPr>
            <p:spPr>
              <a:xfrm>
                <a:off x="5068500" y="397705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35"/>
                      <a:pt x="20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1" name="Google Shape;11011;p8"/>
              <p:cNvSpPr/>
              <p:nvPr/>
            </p:nvSpPr>
            <p:spPr>
              <a:xfrm>
                <a:off x="5137250" y="4157525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61" y="1"/>
                    </a:moveTo>
                    <a:cubicBezTo>
                      <a:pt x="246" y="1"/>
                      <a:pt x="232" y="5"/>
                      <a:pt x="218" y="19"/>
                    </a:cubicBezTo>
                    <a:cubicBezTo>
                      <a:pt x="177" y="19"/>
                      <a:pt x="94" y="61"/>
                      <a:pt x="94" y="61"/>
                    </a:cubicBezTo>
                    <a:lnTo>
                      <a:pt x="42" y="112"/>
                    </a:lnTo>
                    <a:cubicBezTo>
                      <a:pt x="1" y="154"/>
                      <a:pt x="1" y="154"/>
                      <a:pt x="1" y="195"/>
                    </a:cubicBezTo>
                    <a:lnTo>
                      <a:pt x="259" y="278"/>
                    </a:lnTo>
                    <a:lnTo>
                      <a:pt x="394" y="19"/>
                    </a:lnTo>
                    <a:cubicBezTo>
                      <a:pt x="332" y="19"/>
                      <a:pt x="293" y="1"/>
                      <a:pt x="2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2" name="Google Shape;11012;p8"/>
              <p:cNvSpPr/>
              <p:nvPr/>
            </p:nvSpPr>
            <p:spPr>
              <a:xfrm>
                <a:off x="5072650" y="4130725"/>
                <a:ext cx="15275" cy="10225"/>
              </a:xfrm>
              <a:custGeom>
                <a:rect b="b" l="l" r="r" t="t"/>
                <a:pathLst>
                  <a:path extrusionOk="0" h="409" w="611">
                    <a:moveTo>
                      <a:pt x="296" y="1"/>
                    </a:moveTo>
                    <a:cubicBezTo>
                      <a:pt x="199" y="1"/>
                      <a:pt x="112" y="49"/>
                      <a:pt x="42" y="150"/>
                    </a:cubicBezTo>
                    <a:cubicBezTo>
                      <a:pt x="42" y="150"/>
                      <a:pt x="42" y="192"/>
                      <a:pt x="0" y="192"/>
                    </a:cubicBezTo>
                    <a:lnTo>
                      <a:pt x="517" y="409"/>
                    </a:lnTo>
                    <a:cubicBezTo>
                      <a:pt x="610" y="274"/>
                      <a:pt x="517" y="99"/>
                      <a:pt x="393" y="16"/>
                    </a:cubicBezTo>
                    <a:cubicBezTo>
                      <a:pt x="360" y="6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3" name="Google Shape;11013;p8"/>
              <p:cNvSpPr/>
              <p:nvPr/>
            </p:nvSpPr>
            <p:spPr>
              <a:xfrm>
                <a:off x="5163100" y="4093100"/>
                <a:ext cx="9850" cy="13225"/>
              </a:xfrm>
              <a:custGeom>
                <a:rect b="b" l="l" r="r" t="t"/>
                <a:pathLst>
                  <a:path extrusionOk="0" h="529" w="394">
                    <a:moveTo>
                      <a:pt x="321" y="1"/>
                    </a:moveTo>
                    <a:cubicBezTo>
                      <a:pt x="205" y="1"/>
                      <a:pt x="85" y="76"/>
                      <a:pt x="42" y="187"/>
                    </a:cubicBezTo>
                    <a:cubicBezTo>
                      <a:pt x="1" y="270"/>
                      <a:pt x="1" y="311"/>
                      <a:pt x="42" y="404"/>
                    </a:cubicBezTo>
                    <a:cubicBezTo>
                      <a:pt x="42" y="446"/>
                      <a:pt x="94" y="487"/>
                      <a:pt x="135" y="528"/>
                    </a:cubicBezTo>
                    <a:lnTo>
                      <a:pt x="177" y="528"/>
                    </a:lnTo>
                    <a:lnTo>
                      <a:pt x="394" y="11"/>
                    </a:lnTo>
                    <a:cubicBezTo>
                      <a:pt x="370" y="4"/>
                      <a:pt x="346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4" name="Google Shape;11014;p8"/>
              <p:cNvSpPr/>
              <p:nvPr/>
            </p:nvSpPr>
            <p:spPr>
              <a:xfrm>
                <a:off x="5098500" y="406715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0" y="0"/>
                    </a:moveTo>
                    <a:cubicBezTo>
                      <a:pt x="184" y="0"/>
                      <a:pt x="80" y="49"/>
                      <a:pt x="41" y="150"/>
                    </a:cubicBezTo>
                    <a:cubicBezTo>
                      <a:pt x="0" y="315"/>
                      <a:pt x="41" y="450"/>
                      <a:pt x="217" y="533"/>
                    </a:cubicBezTo>
                    <a:cubicBezTo>
                      <a:pt x="249" y="542"/>
                      <a:pt x="282" y="547"/>
                      <a:pt x="316" y="547"/>
                    </a:cubicBezTo>
                    <a:cubicBezTo>
                      <a:pt x="423" y="547"/>
                      <a:pt x="527" y="493"/>
                      <a:pt x="558" y="367"/>
                    </a:cubicBezTo>
                    <a:cubicBezTo>
                      <a:pt x="610" y="233"/>
                      <a:pt x="558" y="57"/>
                      <a:pt x="393" y="16"/>
                    </a:cubicBezTo>
                    <a:cubicBezTo>
                      <a:pt x="360" y="5"/>
                      <a:pt x="325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5" name="Google Shape;11015;p8"/>
              <p:cNvSpPr/>
              <p:nvPr/>
            </p:nvSpPr>
            <p:spPr>
              <a:xfrm>
                <a:off x="5053250" y="40856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5" y="77"/>
                      <a:pt x="42" y="187"/>
                    </a:cubicBezTo>
                    <a:cubicBezTo>
                      <a:pt x="1" y="311"/>
                      <a:pt x="42" y="487"/>
                      <a:pt x="176" y="529"/>
                    </a:cubicBezTo>
                    <a:cubicBezTo>
                      <a:pt x="226" y="552"/>
                      <a:pt x="274" y="562"/>
                      <a:pt x="319" y="562"/>
                    </a:cubicBezTo>
                    <a:cubicBezTo>
                      <a:pt x="435" y="562"/>
                      <a:pt x="529" y="494"/>
                      <a:pt x="559" y="405"/>
                    </a:cubicBezTo>
                    <a:cubicBezTo>
                      <a:pt x="611" y="270"/>
                      <a:pt x="559" y="94"/>
                      <a:pt x="394" y="12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6" name="Google Shape;11016;p8"/>
              <p:cNvSpPr/>
              <p:nvPr/>
            </p:nvSpPr>
            <p:spPr>
              <a:xfrm>
                <a:off x="5116850" y="41123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2" y="1"/>
                    </a:moveTo>
                    <a:cubicBezTo>
                      <a:pt x="225" y="1"/>
                      <a:pt x="122" y="49"/>
                      <a:pt x="83" y="150"/>
                    </a:cubicBezTo>
                    <a:cubicBezTo>
                      <a:pt x="0" y="316"/>
                      <a:pt x="83" y="492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8" y="367"/>
                    </a:cubicBezTo>
                    <a:cubicBezTo>
                      <a:pt x="651" y="233"/>
                      <a:pt x="558" y="57"/>
                      <a:pt x="434" y="16"/>
                    </a:cubicBezTo>
                    <a:cubicBezTo>
                      <a:pt x="401" y="6"/>
                      <a:pt x="366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7" name="Google Shape;11017;p8"/>
              <p:cNvSpPr/>
              <p:nvPr/>
            </p:nvSpPr>
            <p:spPr>
              <a:xfrm>
                <a:off x="5079100" y="402147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9" y="0"/>
                    </a:moveTo>
                    <a:cubicBezTo>
                      <a:pt x="215" y="0"/>
                      <a:pt x="109" y="70"/>
                      <a:pt x="42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3" y="565"/>
                      <a:pt x="316" y="565"/>
                    </a:cubicBezTo>
                    <a:cubicBezTo>
                      <a:pt x="423" y="565"/>
                      <a:pt x="527" y="511"/>
                      <a:pt x="559" y="38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8" y="10"/>
                      <a:pt x="358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8" name="Google Shape;11018;p8"/>
              <p:cNvSpPr/>
              <p:nvPr/>
            </p:nvSpPr>
            <p:spPr>
              <a:xfrm>
                <a:off x="5143725" y="40478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44" y="0"/>
                    </a:moveTo>
                    <a:cubicBezTo>
                      <a:pt x="204" y="0"/>
                      <a:pt x="84" y="76"/>
                      <a:pt x="42" y="187"/>
                    </a:cubicBezTo>
                    <a:cubicBezTo>
                      <a:pt x="0" y="311"/>
                      <a:pt x="42" y="487"/>
                      <a:pt x="218" y="528"/>
                    </a:cubicBezTo>
                    <a:cubicBezTo>
                      <a:pt x="256" y="554"/>
                      <a:pt x="296" y="566"/>
                      <a:pt x="336" y="566"/>
                    </a:cubicBezTo>
                    <a:cubicBezTo>
                      <a:pt x="436" y="566"/>
                      <a:pt x="529" y="493"/>
                      <a:pt x="559" y="404"/>
                    </a:cubicBezTo>
                    <a:cubicBezTo>
                      <a:pt x="610" y="228"/>
                      <a:pt x="559" y="104"/>
                      <a:pt x="435" y="11"/>
                    </a:cubicBezTo>
                    <a:cubicBezTo>
                      <a:pt x="404" y="4"/>
                      <a:pt x="373" y="0"/>
                      <a:pt x="3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9" name="Google Shape;11019;p8"/>
              <p:cNvSpPr/>
              <p:nvPr/>
            </p:nvSpPr>
            <p:spPr>
              <a:xfrm>
                <a:off x="5015525" y="41052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4"/>
                      <a:pt x="217" y="41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0" name="Google Shape;11020;p8"/>
              <p:cNvSpPr/>
              <p:nvPr/>
            </p:nvSpPr>
            <p:spPr>
              <a:xfrm>
                <a:off x="5039300" y="40406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8" y="540"/>
                      <a:pt x="78" y="551"/>
                      <a:pt x="117" y="551"/>
                    </a:cubicBezTo>
                    <a:cubicBezTo>
                      <a:pt x="218" y="551"/>
                      <a:pt x="312" y="483"/>
                      <a:pt x="342" y="393"/>
                    </a:cubicBezTo>
                    <a:cubicBezTo>
                      <a:pt x="435" y="217"/>
                      <a:pt x="34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1" name="Google Shape;11021;p8"/>
              <p:cNvSpPr/>
              <p:nvPr/>
            </p:nvSpPr>
            <p:spPr>
              <a:xfrm>
                <a:off x="5125375" y="4007300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52" y="1"/>
                    </a:moveTo>
                    <a:cubicBezTo>
                      <a:pt x="0" y="42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52" y="218"/>
                    </a:cubicBezTo>
                    <a:lnTo>
                      <a:pt x="52" y="259"/>
                    </a:lnTo>
                    <a:cubicBezTo>
                      <a:pt x="93" y="300"/>
                      <a:pt x="135" y="342"/>
                      <a:pt x="176" y="342"/>
                    </a:cubicBezTo>
                    <a:cubicBezTo>
                      <a:pt x="217" y="362"/>
                      <a:pt x="261" y="373"/>
                      <a:pt x="305" y="373"/>
                    </a:cubicBezTo>
                    <a:cubicBezTo>
                      <a:pt x="349" y="373"/>
                      <a:pt x="393" y="362"/>
                      <a:pt x="435" y="342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2" name="Google Shape;11022;p8"/>
              <p:cNvSpPr/>
              <p:nvPr/>
            </p:nvSpPr>
            <p:spPr>
              <a:xfrm>
                <a:off x="5065150" y="398352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35" y="259"/>
                    </a:lnTo>
                    <a:cubicBezTo>
                      <a:pt x="217" y="259"/>
                      <a:pt x="300" y="218"/>
                      <a:pt x="342" y="135"/>
                    </a:cubicBezTo>
                    <a:cubicBezTo>
                      <a:pt x="393" y="135"/>
                      <a:pt x="393" y="135"/>
                      <a:pt x="393" y="9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3" name="Google Shape;11023;p8"/>
              <p:cNvSpPr/>
              <p:nvPr/>
            </p:nvSpPr>
            <p:spPr>
              <a:xfrm>
                <a:off x="5084525" y="42862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35" y="0"/>
                    </a:moveTo>
                    <a:cubicBezTo>
                      <a:pt x="135" y="0"/>
                      <a:pt x="135" y="42"/>
                      <a:pt x="83" y="42"/>
                    </a:cubicBez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4" name="Google Shape;11024;p8"/>
              <p:cNvSpPr/>
              <p:nvPr/>
            </p:nvSpPr>
            <p:spPr>
              <a:xfrm>
                <a:off x="5019900" y="4259325"/>
                <a:ext cx="14000" cy="9575"/>
              </a:xfrm>
              <a:custGeom>
                <a:rect b="b" l="l" r="r" t="t"/>
                <a:pathLst>
                  <a:path extrusionOk="0" h="383" w="560">
                    <a:moveTo>
                      <a:pt x="259" y="0"/>
                    </a:moveTo>
                    <a:cubicBezTo>
                      <a:pt x="218" y="0"/>
                      <a:pt x="218" y="0"/>
                      <a:pt x="177" y="41"/>
                    </a:cubicBezTo>
                    <a:lnTo>
                      <a:pt x="135" y="41"/>
                    </a:lnTo>
                    <a:cubicBezTo>
                      <a:pt x="84" y="83"/>
                      <a:pt x="42" y="83"/>
                      <a:pt x="42" y="124"/>
                    </a:cubicBezTo>
                    <a:cubicBezTo>
                      <a:pt x="42" y="124"/>
                      <a:pt x="42" y="176"/>
                      <a:pt x="1" y="176"/>
                    </a:cubicBezTo>
                    <a:lnTo>
                      <a:pt x="518" y="383"/>
                    </a:lnTo>
                    <a:lnTo>
                      <a:pt x="559" y="341"/>
                    </a:lnTo>
                    <a:cubicBezTo>
                      <a:pt x="559" y="217"/>
                      <a:pt x="518" y="83"/>
                      <a:pt x="394" y="41"/>
                    </a:cubicBezTo>
                    <a:cubicBezTo>
                      <a:pt x="342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5" name="Google Shape;11025;p8"/>
              <p:cNvSpPr/>
              <p:nvPr/>
            </p:nvSpPr>
            <p:spPr>
              <a:xfrm>
                <a:off x="5110375" y="422157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59" y="1"/>
                    </a:moveTo>
                    <a:cubicBezTo>
                      <a:pt x="176" y="1"/>
                      <a:pt x="83" y="83"/>
                      <a:pt x="42" y="176"/>
                    </a:cubicBezTo>
                    <a:cubicBezTo>
                      <a:pt x="1" y="259"/>
                      <a:pt x="1" y="342"/>
                      <a:pt x="42" y="435"/>
                    </a:cubicBezTo>
                    <a:lnTo>
                      <a:pt x="176" y="559"/>
                    </a:lnTo>
                    <a:lnTo>
                      <a:pt x="394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6" name="Google Shape;11026;p8"/>
              <p:cNvSpPr/>
              <p:nvPr/>
            </p:nvSpPr>
            <p:spPr>
              <a:xfrm>
                <a:off x="5045750" y="41953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295" y="1"/>
                    </a:moveTo>
                    <a:cubicBezTo>
                      <a:pt x="185" y="1"/>
                      <a:pt x="74" y="57"/>
                      <a:pt x="42" y="192"/>
                    </a:cubicBezTo>
                    <a:cubicBezTo>
                      <a:pt x="1" y="316"/>
                      <a:pt x="42" y="491"/>
                      <a:pt x="177" y="533"/>
                    </a:cubicBezTo>
                    <a:cubicBezTo>
                      <a:pt x="218" y="543"/>
                      <a:pt x="260" y="548"/>
                      <a:pt x="300" y="548"/>
                    </a:cubicBezTo>
                    <a:cubicBezTo>
                      <a:pt x="422" y="548"/>
                      <a:pt x="528" y="502"/>
                      <a:pt x="559" y="409"/>
                    </a:cubicBezTo>
                    <a:cubicBezTo>
                      <a:pt x="601" y="233"/>
                      <a:pt x="559" y="57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7" name="Google Shape;11027;p8"/>
              <p:cNvSpPr/>
              <p:nvPr/>
            </p:nvSpPr>
            <p:spPr>
              <a:xfrm>
                <a:off x="5000525" y="4214300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276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292"/>
                      <a:pt x="42" y="467"/>
                      <a:pt x="176" y="550"/>
                    </a:cubicBezTo>
                    <a:cubicBezTo>
                      <a:pt x="205" y="557"/>
                      <a:pt x="233" y="561"/>
                      <a:pt x="261" y="561"/>
                    </a:cubicBezTo>
                    <a:cubicBezTo>
                      <a:pt x="387" y="561"/>
                      <a:pt x="491" y="485"/>
                      <a:pt x="559" y="374"/>
                    </a:cubicBezTo>
                    <a:cubicBezTo>
                      <a:pt x="600" y="250"/>
                      <a:pt x="559" y="75"/>
                      <a:pt x="393" y="33"/>
                    </a:cubicBezTo>
                    <a:cubicBezTo>
                      <a:pt x="356" y="10"/>
                      <a:pt x="316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8" name="Google Shape;11028;p8"/>
              <p:cNvSpPr/>
              <p:nvPr/>
            </p:nvSpPr>
            <p:spPr>
              <a:xfrm>
                <a:off x="5064100" y="424060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6" y="0"/>
                    </a:moveTo>
                    <a:cubicBezTo>
                      <a:pt x="224" y="0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18" y="532"/>
                    </a:cubicBezTo>
                    <a:cubicBezTo>
                      <a:pt x="249" y="542"/>
                      <a:pt x="283" y="548"/>
                      <a:pt x="318" y="548"/>
                    </a:cubicBezTo>
                    <a:cubicBezTo>
                      <a:pt x="422" y="548"/>
                      <a:pt x="528" y="501"/>
                      <a:pt x="559" y="408"/>
                    </a:cubicBezTo>
                    <a:cubicBezTo>
                      <a:pt x="642" y="232"/>
                      <a:pt x="559" y="98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9" name="Google Shape;11029;p8"/>
              <p:cNvSpPr/>
              <p:nvPr/>
            </p:nvSpPr>
            <p:spPr>
              <a:xfrm>
                <a:off x="5026375" y="41501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0" y="315"/>
                      <a:pt x="83" y="491"/>
                      <a:pt x="218" y="532"/>
                    </a:cubicBezTo>
                    <a:cubicBezTo>
                      <a:pt x="246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52" y="233"/>
                      <a:pt x="559" y="57"/>
                      <a:pt x="435" y="15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0" name="Google Shape;11030;p8"/>
              <p:cNvSpPr/>
              <p:nvPr/>
            </p:nvSpPr>
            <p:spPr>
              <a:xfrm>
                <a:off x="5091000" y="4176550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292"/>
                      <a:pt x="42" y="468"/>
                      <a:pt x="217" y="509"/>
                    </a:cubicBezTo>
                    <a:cubicBezTo>
                      <a:pt x="252" y="532"/>
                      <a:pt x="291" y="543"/>
                      <a:pt x="329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1" name="Google Shape;11031;p8"/>
              <p:cNvSpPr/>
              <p:nvPr/>
            </p:nvSpPr>
            <p:spPr>
              <a:xfrm>
                <a:off x="4962800" y="4233475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76"/>
                      <a:pt x="217" y="83"/>
                      <a:pt x="134" y="42"/>
                    </a:cubicBezTo>
                    <a:cubicBezTo>
                      <a:pt x="134" y="42"/>
                      <a:pt x="134" y="0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2" name="Google Shape;11032;p8"/>
              <p:cNvSpPr/>
              <p:nvPr/>
            </p:nvSpPr>
            <p:spPr>
              <a:xfrm>
                <a:off x="4986575" y="4169875"/>
                <a:ext cx="9575" cy="12750"/>
              </a:xfrm>
              <a:custGeom>
                <a:rect b="b" l="l" r="r" t="t"/>
                <a:pathLst>
                  <a:path extrusionOk="0" h="510" w="383">
                    <a:moveTo>
                      <a:pt x="217" y="1"/>
                    </a:moveTo>
                    <a:lnTo>
                      <a:pt x="0" y="476"/>
                    </a:lnTo>
                    <a:cubicBezTo>
                      <a:pt x="35" y="499"/>
                      <a:pt x="73" y="510"/>
                      <a:pt x="111" y="510"/>
                    </a:cubicBezTo>
                    <a:cubicBezTo>
                      <a:pt x="211" y="510"/>
                      <a:pt x="312" y="439"/>
                      <a:pt x="341" y="342"/>
                    </a:cubicBez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3" name="Google Shape;11033;p8"/>
              <p:cNvSpPr/>
              <p:nvPr/>
            </p:nvSpPr>
            <p:spPr>
              <a:xfrm>
                <a:off x="5137250" y="416240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17"/>
                      <a:pt x="42" y="300"/>
                      <a:pt x="177" y="341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4" name="Google Shape;11034;p8"/>
              <p:cNvSpPr/>
              <p:nvPr/>
            </p:nvSpPr>
            <p:spPr>
              <a:xfrm>
                <a:off x="5072650" y="4135500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18"/>
                      <a:pt x="93" y="301"/>
                      <a:pt x="176" y="342"/>
                    </a:cubicBezTo>
                    <a:cubicBezTo>
                      <a:pt x="210" y="359"/>
                      <a:pt x="253" y="369"/>
                      <a:pt x="298" y="369"/>
                    </a:cubicBezTo>
                    <a:cubicBezTo>
                      <a:pt x="361" y="369"/>
                      <a:pt x="427" y="349"/>
                      <a:pt x="47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5" name="Google Shape;11035;p8"/>
              <p:cNvSpPr/>
              <p:nvPr/>
            </p:nvSpPr>
            <p:spPr>
              <a:xfrm>
                <a:off x="5012425" y="4111725"/>
                <a:ext cx="9575" cy="6500"/>
              </a:xfrm>
              <a:custGeom>
                <a:rect b="b" l="l" r="r" t="t"/>
                <a:pathLst>
                  <a:path extrusionOk="0" h="260" w="383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259"/>
                    </a:lnTo>
                    <a:cubicBezTo>
                      <a:pt x="259" y="259"/>
                      <a:pt x="300" y="218"/>
                      <a:pt x="300" y="176"/>
                    </a:cubicBezTo>
                    <a:cubicBezTo>
                      <a:pt x="341" y="176"/>
                      <a:pt x="341" y="135"/>
                      <a:pt x="383" y="83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6" name="Google Shape;11036;p8"/>
              <p:cNvSpPr/>
              <p:nvPr/>
            </p:nvSpPr>
            <p:spPr>
              <a:xfrm>
                <a:off x="5031800" y="441440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218" y="1"/>
                    </a:moveTo>
                    <a:cubicBezTo>
                      <a:pt x="125" y="1"/>
                      <a:pt x="83" y="42"/>
                      <a:pt x="42" y="83"/>
                    </a:cubicBezTo>
                    <a:cubicBezTo>
                      <a:pt x="42" y="83"/>
                      <a:pt x="1" y="125"/>
                      <a:pt x="1" y="176"/>
                    </a:cubicBezTo>
                    <a:lnTo>
                      <a:pt x="259" y="259"/>
                    </a:lnTo>
                    <a:lnTo>
                      <a:pt x="3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7" name="Google Shape;11037;p8"/>
              <p:cNvSpPr/>
              <p:nvPr/>
            </p:nvSpPr>
            <p:spPr>
              <a:xfrm>
                <a:off x="4967175" y="4388150"/>
                <a:ext cx="14000" cy="8950"/>
              </a:xfrm>
              <a:custGeom>
                <a:rect b="b" l="l" r="r" t="t"/>
                <a:pathLst>
                  <a:path extrusionOk="0" h="358" w="560">
                    <a:moveTo>
                      <a:pt x="283" y="0"/>
                    </a:moveTo>
                    <a:cubicBezTo>
                      <a:pt x="191" y="0"/>
                      <a:pt x="103" y="39"/>
                      <a:pt x="42" y="99"/>
                    </a:cubicBezTo>
                    <a:cubicBezTo>
                      <a:pt x="42" y="141"/>
                      <a:pt x="1" y="141"/>
                      <a:pt x="1" y="141"/>
                    </a:cubicBezTo>
                    <a:lnTo>
                      <a:pt x="518" y="358"/>
                    </a:lnTo>
                    <a:cubicBezTo>
                      <a:pt x="518" y="358"/>
                      <a:pt x="559" y="358"/>
                      <a:pt x="559" y="316"/>
                    </a:cubicBezTo>
                    <a:lnTo>
                      <a:pt x="559" y="234"/>
                    </a:lnTo>
                    <a:cubicBezTo>
                      <a:pt x="559" y="192"/>
                      <a:pt x="518" y="192"/>
                      <a:pt x="518" y="141"/>
                    </a:cubicBezTo>
                    <a:cubicBezTo>
                      <a:pt x="518" y="141"/>
                      <a:pt x="476" y="99"/>
                      <a:pt x="476" y="58"/>
                    </a:cubicBezTo>
                    <a:lnTo>
                      <a:pt x="435" y="58"/>
                    </a:lnTo>
                    <a:cubicBezTo>
                      <a:pt x="435" y="17"/>
                      <a:pt x="383" y="17"/>
                      <a:pt x="383" y="17"/>
                    </a:cubicBezTo>
                    <a:cubicBezTo>
                      <a:pt x="350" y="6"/>
                      <a:pt x="316" y="0"/>
                      <a:pt x="2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8" name="Google Shape;11038;p8"/>
              <p:cNvSpPr/>
              <p:nvPr/>
            </p:nvSpPr>
            <p:spPr>
              <a:xfrm>
                <a:off x="5057650" y="4349775"/>
                <a:ext cx="9600" cy="14000"/>
              </a:xfrm>
              <a:custGeom>
                <a:rect b="b" l="l" r="r" t="t"/>
                <a:pathLst>
                  <a:path extrusionOk="0" h="560" w="384">
                    <a:moveTo>
                      <a:pt x="259" y="1"/>
                    </a:moveTo>
                    <a:cubicBezTo>
                      <a:pt x="259" y="1"/>
                      <a:pt x="218" y="42"/>
                      <a:pt x="176" y="42"/>
                    </a:cubicBezTo>
                    <a:lnTo>
                      <a:pt x="125" y="42"/>
                    </a:lnTo>
                    <a:cubicBezTo>
                      <a:pt x="83" y="84"/>
                      <a:pt x="42" y="125"/>
                      <a:pt x="0" y="177"/>
                    </a:cubicBezTo>
                    <a:lnTo>
                      <a:pt x="0" y="342"/>
                    </a:lnTo>
                    <a:cubicBezTo>
                      <a:pt x="42" y="435"/>
                      <a:pt x="83" y="518"/>
                      <a:pt x="176" y="559"/>
                    </a:cubicBezTo>
                    <a:lnTo>
                      <a:pt x="383" y="42"/>
                    </a:lnTo>
                    <a:cubicBezTo>
                      <a:pt x="342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9" name="Google Shape;11039;p8"/>
              <p:cNvSpPr/>
              <p:nvPr/>
            </p:nvSpPr>
            <p:spPr>
              <a:xfrm>
                <a:off x="4993025" y="4323675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176" y="528"/>
                    </a:cubicBezTo>
                    <a:cubicBezTo>
                      <a:pt x="222" y="551"/>
                      <a:pt x="266" y="561"/>
                      <a:pt x="306" y="561"/>
                    </a:cubicBezTo>
                    <a:cubicBezTo>
                      <a:pt x="412" y="561"/>
                      <a:pt x="499" y="491"/>
                      <a:pt x="559" y="393"/>
                    </a:cubicBezTo>
                    <a:cubicBezTo>
                      <a:pt x="600" y="228"/>
                      <a:pt x="559" y="94"/>
                      <a:pt x="383" y="11"/>
                    </a:cubicBezTo>
                    <a:cubicBezTo>
                      <a:pt x="361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0" name="Google Shape;11040;p8"/>
              <p:cNvSpPr/>
              <p:nvPr/>
            </p:nvSpPr>
            <p:spPr>
              <a:xfrm>
                <a:off x="4946775" y="43425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333"/>
                      <a:pt x="83" y="468"/>
                      <a:pt x="217" y="550"/>
                    </a:cubicBezTo>
                    <a:cubicBezTo>
                      <a:pt x="256" y="560"/>
                      <a:pt x="293" y="565"/>
                      <a:pt x="327" y="565"/>
                    </a:cubicBezTo>
                    <a:cubicBezTo>
                      <a:pt x="442" y="565"/>
                      <a:pt x="536" y="509"/>
                      <a:pt x="600" y="375"/>
                    </a:cubicBezTo>
                    <a:cubicBezTo>
                      <a:pt x="641" y="250"/>
                      <a:pt x="558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1" name="Google Shape;11041;p8"/>
              <p:cNvSpPr/>
              <p:nvPr/>
            </p:nvSpPr>
            <p:spPr>
              <a:xfrm>
                <a:off x="5011375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5" y="1"/>
                    </a:moveTo>
                    <a:cubicBezTo>
                      <a:pt x="242" y="1"/>
                      <a:pt x="110" y="76"/>
                      <a:pt x="42" y="187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0" y="561"/>
                      <a:pt x="329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2" name="Google Shape;11042;p8"/>
              <p:cNvSpPr/>
              <p:nvPr/>
            </p:nvSpPr>
            <p:spPr>
              <a:xfrm>
                <a:off x="4973650" y="42783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9" y="1"/>
                    </a:moveTo>
                    <a:cubicBezTo>
                      <a:pt x="199" y="1"/>
                      <a:pt x="105" y="57"/>
                      <a:pt x="42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2" y="555"/>
                      <a:pt x="290" y="566"/>
                      <a:pt x="328" y="566"/>
                    </a:cubicBezTo>
                    <a:cubicBezTo>
                      <a:pt x="428" y="566"/>
                      <a:pt x="529" y="495"/>
                      <a:pt x="559" y="398"/>
                    </a:cubicBezTo>
                    <a:cubicBezTo>
                      <a:pt x="641" y="233"/>
                      <a:pt x="559" y="98"/>
                      <a:pt x="435" y="16"/>
                    </a:cubicBezTo>
                    <a:cubicBezTo>
                      <a:pt x="394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3" name="Google Shape;11043;p8"/>
              <p:cNvSpPr/>
              <p:nvPr/>
            </p:nvSpPr>
            <p:spPr>
              <a:xfrm>
                <a:off x="5038275" y="43047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334"/>
                      <a:pt x="41" y="468"/>
                      <a:pt x="176" y="551"/>
                    </a:cubicBezTo>
                    <a:cubicBezTo>
                      <a:pt x="205" y="558"/>
                      <a:pt x="234" y="561"/>
                      <a:pt x="263" y="561"/>
                    </a:cubicBezTo>
                    <a:cubicBezTo>
                      <a:pt x="399" y="561"/>
                      <a:pt x="524" y="486"/>
                      <a:pt x="558" y="37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4" name="Google Shape;11044;p8"/>
              <p:cNvSpPr/>
              <p:nvPr/>
            </p:nvSpPr>
            <p:spPr>
              <a:xfrm>
                <a:off x="4910050" y="4361675"/>
                <a:ext cx="6500" cy="9575"/>
              </a:xfrm>
              <a:custGeom>
                <a:rect b="b" l="l" r="r" t="t"/>
                <a:pathLst>
                  <a:path extrusionOk="0" h="383" w="260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8" y="42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5" name="Google Shape;11045;p8"/>
              <p:cNvSpPr/>
              <p:nvPr/>
            </p:nvSpPr>
            <p:spPr>
              <a:xfrm>
                <a:off x="4933850" y="42980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17" y="1"/>
                    </a:moveTo>
                    <a:lnTo>
                      <a:pt x="0" y="518"/>
                    </a:lnTo>
                    <a:lnTo>
                      <a:pt x="41" y="518"/>
                    </a:lnTo>
                    <a:cubicBezTo>
                      <a:pt x="124" y="518"/>
                      <a:pt x="217" y="518"/>
                      <a:pt x="300" y="435"/>
                    </a:cubicBezTo>
                    <a:lnTo>
                      <a:pt x="341" y="384"/>
                    </a:lnTo>
                    <a:lnTo>
                      <a:pt x="341" y="342"/>
                    </a:ln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6" name="Google Shape;11046;p8"/>
              <p:cNvSpPr/>
              <p:nvPr/>
            </p:nvSpPr>
            <p:spPr>
              <a:xfrm>
                <a:off x="5083500" y="4290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42" y="42"/>
                      <a:pt x="0" y="83"/>
                      <a:pt x="42" y="166"/>
                    </a:cubicBezTo>
                    <a:cubicBezTo>
                      <a:pt x="42" y="217"/>
                      <a:pt x="83" y="300"/>
                      <a:pt x="124" y="341"/>
                    </a:cubicBezTo>
                    <a:lnTo>
                      <a:pt x="218" y="341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7" name="Google Shape;11047;p8"/>
              <p:cNvSpPr/>
              <p:nvPr/>
            </p:nvSpPr>
            <p:spPr>
              <a:xfrm>
                <a:off x="5019900" y="4263700"/>
                <a:ext cx="12950" cy="10000"/>
              </a:xfrm>
              <a:custGeom>
                <a:rect b="b" l="l" r="r" t="t"/>
                <a:pathLst>
                  <a:path extrusionOk="0" h="400" w="518">
                    <a:moveTo>
                      <a:pt x="1" y="1"/>
                    </a:moveTo>
                    <a:lnTo>
                      <a:pt x="1" y="125"/>
                    </a:lnTo>
                    <a:lnTo>
                      <a:pt x="1" y="208"/>
                    </a:lnTo>
                    <a:lnTo>
                      <a:pt x="42" y="259"/>
                    </a:lnTo>
                    <a:cubicBezTo>
                      <a:pt x="84" y="301"/>
                      <a:pt x="135" y="342"/>
                      <a:pt x="177" y="383"/>
                    </a:cubicBezTo>
                    <a:cubicBezTo>
                      <a:pt x="199" y="395"/>
                      <a:pt x="225" y="400"/>
                      <a:pt x="252" y="400"/>
                    </a:cubicBezTo>
                    <a:cubicBezTo>
                      <a:pt x="328" y="400"/>
                      <a:pt x="416" y="361"/>
                      <a:pt x="477" y="301"/>
                    </a:cubicBezTo>
                    <a:cubicBezTo>
                      <a:pt x="477" y="301"/>
                      <a:pt x="518" y="259"/>
                      <a:pt x="518" y="20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8" name="Google Shape;11048;p8"/>
              <p:cNvSpPr/>
              <p:nvPr/>
            </p:nvSpPr>
            <p:spPr>
              <a:xfrm>
                <a:off x="4959675" y="4239925"/>
                <a:ext cx="9600" cy="7275"/>
              </a:xfrm>
              <a:custGeom>
                <a:rect b="b" l="l" r="r" t="t"/>
                <a:pathLst>
                  <a:path extrusionOk="0" h="291" w="384">
                    <a:moveTo>
                      <a:pt x="12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84" y="280"/>
                      <a:pt x="94" y="290"/>
                      <a:pt x="110" y="290"/>
                    </a:cubicBezTo>
                    <a:cubicBezTo>
                      <a:pt x="125" y="290"/>
                      <a:pt x="146" y="280"/>
                      <a:pt x="166" y="259"/>
                    </a:cubicBezTo>
                    <a:cubicBezTo>
                      <a:pt x="259" y="259"/>
                      <a:pt x="342" y="218"/>
                      <a:pt x="384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9" name="Google Shape;11049;p8"/>
              <p:cNvSpPr/>
              <p:nvPr/>
            </p:nvSpPr>
            <p:spPr>
              <a:xfrm>
                <a:off x="4979075" y="45426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8" y="1"/>
                    </a:moveTo>
                    <a:cubicBezTo>
                      <a:pt x="124" y="42"/>
                      <a:pt x="83" y="42"/>
                      <a:pt x="42" y="83"/>
                    </a:cubicBezTo>
                    <a:cubicBezTo>
                      <a:pt x="42" y="125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0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0" name="Google Shape;11050;p8"/>
              <p:cNvSpPr/>
              <p:nvPr/>
            </p:nvSpPr>
            <p:spPr>
              <a:xfrm>
                <a:off x="4914450" y="45167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5" y="1"/>
                      <a:pt x="125" y="42"/>
                      <a:pt x="125" y="42"/>
                    </a:cubicBez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8" y="383"/>
                    </a:lnTo>
                    <a:cubicBezTo>
                      <a:pt x="559" y="259"/>
                      <a:pt x="518" y="84"/>
                      <a:pt x="425" y="42"/>
                    </a:cubicBezTo>
                    <a:cubicBezTo>
                      <a:pt x="383" y="42"/>
                      <a:pt x="383" y="1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1" name="Google Shape;11051;p8"/>
              <p:cNvSpPr/>
              <p:nvPr/>
            </p:nvSpPr>
            <p:spPr>
              <a:xfrm>
                <a:off x="5003875" y="44786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332" y="1"/>
                    </a:moveTo>
                    <a:cubicBezTo>
                      <a:pt x="224" y="1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08" y="532"/>
                    </a:cubicBezTo>
                    <a:lnTo>
                      <a:pt x="425" y="15"/>
                    </a:lnTo>
                    <a:cubicBezTo>
                      <a:pt x="396" y="6"/>
                      <a:pt x="364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2" name="Google Shape;11052;p8"/>
              <p:cNvSpPr/>
              <p:nvPr/>
            </p:nvSpPr>
            <p:spPr>
              <a:xfrm>
                <a:off x="4939275" y="4452350"/>
                <a:ext cx="16050" cy="13575"/>
              </a:xfrm>
              <a:custGeom>
                <a:rect b="b" l="l" r="r" t="t"/>
                <a:pathLst>
                  <a:path extrusionOk="0" h="543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292"/>
                      <a:pt x="83" y="468"/>
                      <a:pt x="207" y="509"/>
                    </a:cubicBezTo>
                    <a:cubicBezTo>
                      <a:pt x="256" y="532"/>
                      <a:pt x="301" y="542"/>
                      <a:pt x="343" y="542"/>
                    </a:cubicBezTo>
                    <a:cubicBezTo>
                      <a:pt x="453" y="542"/>
                      <a:pt x="540" y="472"/>
                      <a:pt x="600" y="375"/>
                    </a:cubicBezTo>
                    <a:cubicBezTo>
                      <a:pt x="641" y="251"/>
                      <a:pt x="559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3" name="Google Shape;11053;p8"/>
              <p:cNvSpPr/>
              <p:nvPr/>
            </p:nvSpPr>
            <p:spPr>
              <a:xfrm>
                <a:off x="4894025" y="4471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5"/>
                      <a:pt x="84" y="181"/>
                    </a:cubicBezTo>
                    <a:cubicBezTo>
                      <a:pt x="1" y="315"/>
                      <a:pt x="84" y="491"/>
                      <a:pt x="208" y="532"/>
                    </a:cubicBezTo>
                    <a:cubicBezTo>
                      <a:pt x="239" y="542"/>
                      <a:pt x="273" y="547"/>
                      <a:pt x="307" y="547"/>
                    </a:cubicBezTo>
                    <a:cubicBezTo>
                      <a:pt x="419" y="547"/>
                      <a:pt x="537" y="491"/>
                      <a:pt x="601" y="357"/>
                    </a:cubicBezTo>
                    <a:cubicBezTo>
                      <a:pt x="642" y="233"/>
                      <a:pt x="559" y="57"/>
                      <a:pt x="425" y="15"/>
                    </a:cubicBezTo>
                    <a:cubicBezTo>
                      <a:pt x="395" y="6"/>
                      <a:pt x="363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4" name="Google Shape;11054;p8"/>
              <p:cNvSpPr/>
              <p:nvPr/>
            </p:nvSpPr>
            <p:spPr>
              <a:xfrm>
                <a:off x="49586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4" y="0"/>
                    </a:moveTo>
                    <a:cubicBezTo>
                      <a:pt x="188" y="0"/>
                      <a:pt x="102" y="68"/>
                      <a:pt x="42" y="158"/>
                    </a:cubicBezTo>
                    <a:cubicBezTo>
                      <a:pt x="1" y="292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399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78" y="11"/>
                      <a:pt x="335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5" name="Google Shape;11055;p8"/>
              <p:cNvSpPr/>
              <p:nvPr/>
            </p:nvSpPr>
            <p:spPr>
              <a:xfrm>
                <a:off x="4920925" y="4406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39" y="1"/>
                    </a:moveTo>
                    <a:cubicBezTo>
                      <a:pt x="213" y="1"/>
                      <a:pt x="110" y="75"/>
                      <a:pt x="41" y="177"/>
                    </a:cubicBezTo>
                    <a:cubicBezTo>
                      <a:pt x="0" y="312"/>
                      <a:pt x="41" y="487"/>
                      <a:pt x="217" y="529"/>
                    </a:cubicBezTo>
                    <a:cubicBezTo>
                      <a:pt x="252" y="552"/>
                      <a:pt x="290" y="562"/>
                      <a:pt x="328" y="562"/>
                    </a:cubicBezTo>
                    <a:cubicBezTo>
                      <a:pt x="428" y="562"/>
                      <a:pt x="529" y="492"/>
                      <a:pt x="558" y="394"/>
                    </a:cubicBezTo>
                    <a:cubicBezTo>
                      <a:pt x="641" y="270"/>
                      <a:pt x="558" y="94"/>
                      <a:pt x="424" y="12"/>
                    </a:cubicBezTo>
                    <a:cubicBezTo>
                      <a:pt x="395" y="4"/>
                      <a:pt x="366" y="1"/>
                      <a:pt x="3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6" name="Google Shape;11056;p8"/>
              <p:cNvSpPr/>
              <p:nvPr/>
            </p:nvSpPr>
            <p:spPr>
              <a:xfrm>
                <a:off x="4984500" y="44334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48" y="542"/>
                      <a:pt x="287" y="547"/>
                      <a:pt x="323" y="547"/>
                    </a:cubicBezTo>
                    <a:cubicBezTo>
                      <a:pt x="443" y="547"/>
                      <a:pt x="537" y="491"/>
                      <a:pt x="600" y="356"/>
                    </a:cubicBezTo>
                    <a:cubicBezTo>
                      <a:pt x="642" y="232"/>
                      <a:pt x="600" y="56"/>
                      <a:pt x="424" y="15"/>
                    </a:cubicBez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7" name="Google Shape;11057;p8"/>
              <p:cNvSpPr/>
              <p:nvPr/>
            </p:nvSpPr>
            <p:spPr>
              <a:xfrm>
                <a:off x="4857325" y="4490900"/>
                <a:ext cx="6500" cy="8575"/>
              </a:xfrm>
              <a:custGeom>
                <a:rect b="b" l="l" r="r" t="t"/>
                <a:pathLst>
                  <a:path extrusionOk="0" h="34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lnTo>
                      <a:pt x="259" y="259"/>
                    </a:lnTo>
                    <a:cubicBezTo>
                      <a:pt x="259" y="125"/>
                      <a:pt x="21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8" name="Google Shape;11058;p8"/>
              <p:cNvSpPr/>
              <p:nvPr/>
            </p:nvSpPr>
            <p:spPr>
              <a:xfrm>
                <a:off x="4881100" y="44263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8" y="0"/>
                    </a:moveTo>
                    <a:lnTo>
                      <a:pt x="1" y="517"/>
                    </a:lnTo>
                    <a:lnTo>
                      <a:pt x="125" y="517"/>
                    </a:lnTo>
                    <a:cubicBezTo>
                      <a:pt x="208" y="517"/>
                      <a:pt x="301" y="424"/>
                      <a:pt x="342" y="341"/>
                    </a:cubicBezTo>
                    <a:lnTo>
                      <a:pt x="342" y="300"/>
                    </a:lnTo>
                    <a:cubicBezTo>
                      <a:pt x="383" y="166"/>
                      <a:pt x="301" y="42"/>
                      <a:pt x="2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9" name="Google Shape;11059;p8"/>
              <p:cNvSpPr/>
              <p:nvPr/>
            </p:nvSpPr>
            <p:spPr>
              <a:xfrm>
                <a:off x="5030775" y="4418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42"/>
                      <a:pt x="0" y="124"/>
                      <a:pt x="42" y="166"/>
                    </a:cubicBezTo>
                    <a:cubicBezTo>
                      <a:pt x="42" y="207"/>
                      <a:pt x="83" y="300"/>
                      <a:pt x="124" y="342"/>
                    </a:cubicBezTo>
                    <a:lnTo>
                      <a:pt x="166" y="342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0" name="Google Shape;11060;p8"/>
              <p:cNvSpPr/>
              <p:nvPr/>
            </p:nvSpPr>
            <p:spPr>
              <a:xfrm>
                <a:off x="4967175" y="43916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42" y="259"/>
                      <a:pt x="42" y="259"/>
                    </a:cubicBezTo>
                    <a:cubicBezTo>
                      <a:pt x="84" y="311"/>
                      <a:pt x="125" y="352"/>
                      <a:pt x="177" y="394"/>
                    </a:cubicBezTo>
                    <a:cubicBezTo>
                      <a:pt x="199" y="405"/>
                      <a:pt x="224" y="410"/>
                      <a:pt x="251" y="410"/>
                    </a:cubicBezTo>
                    <a:cubicBezTo>
                      <a:pt x="324" y="410"/>
                      <a:pt x="408" y="371"/>
                      <a:pt x="476" y="311"/>
                    </a:cubicBezTo>
                    <a:cubicBezTo>
                      <a:pt x="476" y="311"/>
                      <a:pt x="518" y="259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1" name="Google Shape;11061;p8"/>
              <p:cNvSpPr/>
              <p:nvPr/>
            </p:nvSpPr>
            <p:spPr>
              <a:xfrm>
                <a:off x="4906950" y="436812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1"/>
                    </a:moveTo>
                    <a:lnTo>
                      <a:pt x="1" y="259"/>
                    </a:lnTo>
                    <a:cubicBezTo>
                      <a:pt x="42" y="259"/>
                      <a:pt x="42" y="301"/>
                      <a:pt x="42" y="301"/>
                    </a:cubicBezTo>
                    <a:lnTo>
                      <a:pt x="166" y="301"/>
                    </a:lnTo>
                    <a:lnTo>
                      <a:pt x="208" y="259"/>
                    </a:lnTo>
                    <a:cubicBezTo>
                      <a:pt x="259" y="259"/>
                      <a:pt x="301" y="218"/>
                      <a:pt x="342" y="166"/>
                    </a:cubicBezTo>
                    <a:cubicBezTo>
                      <a:pt x="342" y="166"/>
                      <a:pt x="342" y="125"/>
                      <a:pt x="383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2" name="Google Shape;11062;p8"/>
              <p:cNvSpPr/>
              <p:nvPr/>
            </p:nvSpPr>
            <p:spPr>
              <a:xfrm>
                <a:off x="4926350" y="46708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207" y="1"/>
                      <a:pt x="166" y="42"/>
                      <a:pt x="124" y="42"/>
                    </a:cubicBezTo>
                    <a:cubicBezTo>
                      <a:pt x="124" y="42"/>
                      <a:pt x="83" y="42"/>
                      <a:pt x="83" y="84"/>
                    </a:cubicBezTo>
                    <a:cubicBezTo>
                      <a:pt x="42" y="84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42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3" name="Google Shape;11063;p8"/>
              <p:cNvSpPr/>
              <p:nvPr/>
            </p:nvSpPr>
            <p:spPr>
              <a:xfrm>
                <a:off x="4861725" y="46449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7" y="383"/>
                    </a:lnTo>
                    <a:cubicBezTo>
                      <a:pt x="559" y="342"/>
                      <a:pt x="559" y="259"/>
                      <a:pt x="517" y="208"/>
                    </a:cubicBezTo>
                    <a:cubicBezTo>
                      <a:pt x="517" y="166"/>
                      <a:pt x="517" y="125"/>
                      <a:pt x="466" y="84"/>
                    </a:cubicBezTo>
                    <a:cubicBezTo>
                      <a:pt x="424" y="42"/>
                      <a:pt x="383" y="42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4" name="Google Shape;11064;p8"/>
              <p:cNvSpPr/>
              <p:nvPr/>
            </p:nvSpPr>
            <p:spPr>
              <a:xfrm>
                <a:off x="4950900" y="46072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311" y="0"/>
                    </a:moveTo>
                    <a:cubicBezTo>
                      <a:pt x="218" y="0"/>
                      <a:pt x="94" y="42"/>
                      <a:pt x="52" y="166"/>
                    </a:cubicBezTo>
                    <a:cubicBezTo>
                      <a:pt x="0" y="259"/>
                      <a:pt x="52" y="342"/>
                      <a:pt x="94" y="424"/>
                    </a:cubicBezTo>
                    <a:cubicBezTo>
                      <a:pt x="135" y="476"/>
                      <a:pt x="176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5" name="Google Shape;11065;p8"/>
              <p:cNvSpPr/>
              <p:nvPr/>
            </p:nvSpPr>
            <p:spPr>
              <a:xfrm>
                <a:off x="4886275" y="4580425"/>
                <a:ext cx="16325" cy="14175"/>
              </a:xfrm>
              <a:custGeom>
                <a:rect b="b" l="l" r="r" t="t"/>
                <a:pathLst>
                  <a:path extrusionOk="0" h="567" w="653">
                    <a:moveTo>
                      <a:pt x="321" y="1"/>
                    </a:moveTo>
                    <a:cubicBezTo>
                      <a:pt x="222" y="1"/>
                      <a:pt x="123" y="74"/>
                      <a:pt x="94" y="163"/>
                    </a:cubicBezTo>
                    <a:cubicBezTo>
                      <a:pt x="1" y="338"/>
                      <a:pt x="94" y="462"/>
                      <a:pt x="218" y="556"/>
                    </a:cubicBezTo>
                    <a:cubicBezTo>
                      <a:pt x="241" y="563"/>
                      <a:pt x="266" y="566"/>
                      <a:pt x="291" y="566"/>
                    </a:cubicBezTo>
                    <a:cubicBezTo>
                      <a:pt x="408" y="566"/>
                      <a:pt x="534" y="491"/>
                      <a:pt x="611" y="380"/>
                    </a:cubicBezTo>
                    <a:cubicBezTo>
                      <a:pt x="652" y="256"/>
                      <a:pt x="569" y="80"/>
                      <a:pt x="435" y="39"/>
                    </a:cubicBezTo>
                    <a:cubicBezTo>
                      <a:pt x="400" y="12"/>
                      <a:pt x="360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6" name="Google Shape;11066;p8"/>
              <p:cNvSpPr/>
              <p:nvPr/>
            </p:nvSpPr>
            <p:spPr>
              <a:xfrm>
                <a:off x="4841050" y="4599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58" y="0"/>
                    </a:moveTo>
                    <a:cubicBezTo>
                      <a:pt x="248" y="0"/>
                      <a:pt x="127" y="80"/>
                      <a:pt x="93" y="180"/>
                    </a:cubicBezTo>
                    <a:cubicBezTo>
                      <a:pt x="0" y="314"/>
                      <a:pt x="93" y="480"/>
                      <a:pt x="218" y="532"/>
                    </a:cubicBezTo>
                    <a:cubicBezTo>
                      <a:pt x="255" y="554"/>
                      <a:pt x="294" y="565"/>
                      <a:pt x="334" y="565"/>
                    </a:cubicBezTo>
                    <a:cubicBezTo>
                      <a:pt x="438" y="565"/>
                      <a:pt x="543" y="494"/>
                      <a:pt x="610" y="397"/>
                    </a:cubicBezTo>
                    <a:cubicBezTo>
                      <a:pt x="652" y="221"/>
                      <a:pt x="569" y="97"/>
                      <a:pt x="435" y="15"/>
                    </a:cubicBezTo>
                    <a:cubicBezTo>
                      <a:pt x="411" y="5"/>
                      <a:pt x="385" y="0"/>
                      <a:pt x="3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7" name="Google Shape;11067;p8"/>
              <p:cNvSpPr/>
              <p:nvPr/>
            </p:nvSpPr>
            <p:spPr>
              <a:xfrm>
                <a:off x="4905675" y="462567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4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434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8" name="Google Shape;11068;p8"/>
              <p:cNvSpPr/>
              <p:nvPr/>
            </p:nvSpPr>
            <p:spPr>
              <a:xfrm>
                <a:off x="4868175" y="45352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2" y="0"/>
                    </a:moveTo>
                    <a:cubicBezTo>
                      <a:pt x="187" y="0"/>
                      <a:pt x="102" y="73"/>
                      <a:pt x="42" y="162"/>
                    </a:cubicBezTo>
                    <a:cubicBezTo>
                      <a:pt x="1" y="297"/>
                      <a:pt x="42" y="462"/>
                      <a:pt x="208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01" y="255"/>
                      <a:pt x="559" y="80"/>
                      <a:pt x="425" y="38"/>
                    </a:cubicBezTo>
                    <a:cubicBezTo>
                      <a:pt x="378" y="12"/>
                      <a:pt x="334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9" name="Google Shape;11069;p8"/>
              <p:cNvSpPr/>
              <p:nvPr/>
            </p:nvSpPr>
            <p:spPr>
              <a:xfrm>
                <a:off x="4931525" y="45616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6" y="555"/>
                      <a:pt x="310" y="565"/>
                      <a:pt x="351" y="565"/>
                    </a:cubicBezTo>
                    <a:cubicBezTo>
                      <a:pt x="459" y="565"/>
                      <a:pt x="543" y="495"/>
                      <a:pt x="610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5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0" name="Google Shape;11070;p8"/>
              <p:cNvSpPr/>
              <p:nvPr/>
            </p:nvSpPr>
            <p:spPr>
              <a:xfrm>
                <a:off x="4803575" y="46191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41"/>
                    </a:lnTo>
                    <a:cubicBezTo>
                      <a:pt x="300" y="341"/>
                      <a:pt x="300" y="300"/>
                      <a:pt x="300" y="300"/>
                    </a:cubicBezTo>
                    <a:cubicBezTo>
                      <a:pt x="300" y="259"/>
                      <a:pt x="300" y="165"/>
                      <a:pt x="259" y="124"/>
                    </a:cubicBezTo>
                    <a:lnTo>
                      <a:pt x="259" y="83"/>
                    </a:lnTo>
                    <a:cubicBezTo>
                      <a:pt x="207" y="83"/>
                      <a:pt x="207" y="41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1" name="Google Shape;11071;p8"/>
              <p:cNvSpPr/>
              <p:nvPr/>
            </p:nvSpPr>
            <p:spPr>
              <a:xfrm>
                <a:off x="4828125" y="455450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176" y="0"/>
                    </a:moveTo>
                    <a:lnTo>
                      <a:pt x="0" y="517"/>
                    </a:lnTo>
                    <a:cubicBezTo>
                      <a:pt x="38" y="540"/>
                      <a:pt x="78" y="550"/>
                      <a:pt x="118" y="550"/>
                    </a:cubicBezTo>
                    <a:cubicBezTo>
                      <a:pt x="222" y="550"/>
                      <a:pt x="322" y="480"/>
                      <a:pt x="352" y="383"/>
                    </a:cubicBezTo>
                    <a:cubicBezTo>
                      <a:pt x="393" y="207"/>
                      <a:pt x="352" y="83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2" name="Google Shape;11072;p8"/>
              <p:cNvSpPr/>
              <p:nvPr/>
            </p:nvSpPr>
            <p:spPr>
              <a:xfrm>
                <a:off x="4978050" y="4546750"/>
                <a:ext cx="7500" cy="9825"/>
              </a:xfrm>
              <a:custGeom>
                <a:rect b="b" l="l" r="r" t="t"/>
                <a:pathLst>
                  <a:path extrusionOk="0" h="393" w="300">
                    <a:moveTo>
                      <a:pt x="41" y="0"/>
                    </a:moveTo>
                    <a:cubicBezTo>
                      <a:pt x="41" y="52"/>
                      <a:pt x="41" y="52"/>
                      <a:pt x="0" y="52"/>
                    </a:cubicBezTo>
                    <a:lnTo>
                      <a:pt x="0" y="135"/>
                    </a:lnTo>
                    <a:cubicBezTo>
                      <a:pt x="0" y="217"/>
                      <a:pt x="83" y="352"/>
                      <a:pt x="165" y="393"/>
                    </a:cubicBezTo>
                    <a:lnTo>
                      <a:pt x="300" y="135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3" name="Google Shape;11073;p8"/>
              <p:cNvSpPr/>
              <p:nvPr/>
            </p:nvSpPr>
            <p:spPr>
              <a:xfrm>
                <a:off x="4914450" y="4520900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93"/>
                    </a:lnTo>
                    <a:cubicBezTo>
                      <a:pt x="1" y="217"/>
                      <a:pt x="42" y="310"/>
                      <a:pt x="166" y="352"/>
                    </a:cubicBezTo>
                    <a:cubicBezTo>
                      <a:pt x="193" y="364"/>
                      <a:pt x="223" y="369"/>
                      <a:pt x="254" y="369"/>
                    </a:cubicBezTo>
                    <a:cubicBezTo>
                      <a:pt x="329" y="369"/>
                      <a:pt x="410" y="340"/>
                      <a:pt x="476" y="310"/>
                    </a:cubicBezTo>
                    <a:cubicBezTo>
                      <a:pt x="476" y="259"/>
                      <a:pt x="518" y="217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4" name="Google Shape;11074;p8"/>
              <p:cNvSpPr/>
              <p:nvPr/>
            </p:nvSpPr>
            <p:spPr>
              <a:xfrm>
                <a:off x="4853975" y="449737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1" y="217"/>
                      <a:pt x="352" y="124"/>
                    </a:cubicBezTo>
                    <a:cubicBezTo>
                      <a:pt x="352" y="124"/>
                      <a:pt x="352" y="83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5" name="Google Shape;11075;p8"/>
              <p:cNvSpPr/>
              <p:nvPr/>
            </p:nvSpPr>
            <p:spPr>
              <a:xfrm>
                <a:off x="4873350" y="4799525"/>
                <a:ext cx="8825" cy="7000"/>
              </a:xfrm>
              <a:custGeom>
                <a:rect b="b" l="l" r="r" t="t"/>
                <a:pathLst>
                  <a:path extrusionOk="0" h="280" w="353">
                    <a:moveTo>
                      <a:pt x="269" y="1"/>
                    </a:moveTo>
                    <a:cubicBezTo>
                      <a:pt x="194" y="1"/>
                      <a:pt x="112" y="44"/>
                      <a:pt x="52" y="104"/>
                    </a:cubicBezTo>
                    <a:cubicBezTo>
                      <a:pt x="1" y="104"/>
                      <a:pt x="1" y="145"/>
                      <a:pt x="1" y="187"/>
                    </a:cubicBezTo>
                    <a:lnTo>
                      <a:pt x="259" y="280"/>
                    </a:lnTo>
                    <a:lnTo>
                      <a:pt x="352" y="21"/>
                    </a:lnTo>
                    <a:cubicBezTo>
                      <a:pt x="327" y="7"/>
                      <a:pt x="29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6" name="Google Shape;11076;p8"/>
              <p:cNvSpPr/>
              <p:nvPr/>
            </p:nvSpPr>
            <p:spPr>
              <a:xfrm>
                <a:off x="4808750" y="4773225"/>
                <a:ext cx="14225" cy="9525"/>
              </a:xfrm>
              <a:custGeom>
                <a:rect b="b" l="l" r="r" t="t"/>
                <a:pathLst>
                  <a:path extrusionOk="0" h="381" w="569">
                    <a:moveTo>
                      <a:pt x="264" y="1"/>
                    </a:moveTo>
                    <a:cubicBezTo>
                      <a:pt x="230" y="1"/>
                      <a:pt x="196" y="14"/>
                      <a:pt x="176" y="39"/>
                    </a:cubicBezTo>
                    <a:lnTo>
                      <a:pt x="93" y="39"/>
                    </a:lnTo>
                    <a:cubicBezTo>
                      <a:pt x="93" y="81"/>
                      <a:pt x="52" y="81"/>
                      <a:pt x="52" y="122"/>
                    </a:cubicBezTo>
                    <a:cubicBezTo>
                      <a:pt x="0" y="122"/>
                      <a:pt x="0" y="164"/>
                      <a:pt x="0" y="164"/>
                    </a:cubicBezTo>
                    <a:lnTo>
                      <a:pt x="517" y="381"/>
                    </a:lnTo>
                    <a:cubicBezTo>
                      <a:pt x="517" y="339"/>
                      <a:pt x="569" y="246"/>
                      <a:pt x="517" y="205"/>
                    </a:cubicBezTo>
                    <a:cubicBezTo>
                      <a:pt x="517" y="122"/>
                      <a:pt x="476" y="39"/>
                      <a:pt x="352" y="39"/>
                    </a:cubicBezTo>
                    <a:cubicBezTo>
                      <a:pt x="331" y="14"/>
                      <a:pt x="297" y="1"/>
                      <a:pt x="2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7" name="Google Shape;11077;p8"/>
              <p:cNvSpPr/>
              <p:nvPr/>
            </p:nvSpPr>
            <p:spPr>
              <a:xfrm>
                <a:off x="4899200" y="47354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52" y="83"/>
                      <a:pt x="1" y="166"/>
                    </a:cubicBezTo>
                    <a:lnTo>
                      <a:pt x="1" y="342"/>
                    </a:lnTo>
                    <a:cubicBezTo>
                      <a:pt x="1" y="425"/>
                      <a:pt x="94" y="518"/>
                      <a:pt x="176" y="518"/>
                    </a:cubicBezTo>
                    <a:lnTo>
                      <a:pt x="394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8" name="Google Shape;11078;p8"/>
              <p:cNvSpPr/>
              <p:nvPr/>
            </p:nvSpPr>
            <p:spPr>
              <a:xfrm>
                <a:off x="4833550" y="47090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3" y="1"/>
                      <a:pt x="124" y="53"/>
                      <a:pt x="94" y="145"/>
                    </a:cubicBezTo>
                    <a:cubicBezTo>
                      <a:pt x="1" y="321"/>
                      <a:pt x="94" y="486"/>
                      <a:pt x="218" y="538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5" y="552"/>
                      <a:pt x="539" y="497"/>
                      <a:pt x="611" y="362"/>
                    </a:cubicBezTo>
                    <a:cubicBezTo>
                      <a:pt x="652" y="227"/>
                      <a:pt x="559" y="62"/>
                      <a:pt x="435" y="21"/>
                    </a:cubicBezTo>
                    <a:cubicBezTo>
                      <a:pt x="400" y="7"/>
                      <a:pt x="363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9" name="Google Shape;11079;p8"/>
              <p:cNvSpPr/>
              <p:nvPr/>
            </p:nvSpPr>
            <p:spPr>
              <a:xfrm>
                <a:off x="4788325" y="4728025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316" y="0"/>
                    </a:moveTo>
                    <a:cubicBezTo>
                      <a:pt x="216" y="0"/>
                      <a:pt x="123" y="73"/>
                      <a:pt x="93" y="162"/>
                    </a:cubicBezTo>
                    <a:cubicBezTo>
                      <a:pt x="0" y="297"/>
                      <a:pt x="93" y="462"/>
                      <a:pt x="217" y="503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79"/>
                    </a:cubicBezTo>
                    <a:cubicBezTo>
                      <a:pt x="652" y="245"/>
                      <a:pt x="559" y="79"/>
                      <a:pt x="434" y="38"/>
                    </a:cubicBezTo>
                    <a:cubicBezTo>
                      <a:pt x="396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0" name="Google Shape;11080;p8"/>
              <p:cNvSpPr/>
              <p:nvPr/>
            </p:nvSpPr>
            <p:spPr>
              <a:xfrm>
                <a:off x="4852925" y="47543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08" y="1"/>
                    </a:moveTo>
                    <a:cubicBezTo>
                      <a:pt x="185" y="1"/>
                      <a:pt x="81" y="61"/>
                      <a:pt x="42" y="185"/>
                    </a:cubicBezTo>
                    <a:cubicBezTo>
                      <a:pt x="1" y="320"/>
                      <a:pt x="42" y="485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8" y="496"/>
                      <a:pt x="559" y="361"/>
                    </a:cubicBezTo>
                    <a:cubicBezTo>
                      <a:pt x="611" y="227"/>
                      <a:pt x="559" y="61"/>
                      <a:pt x="435" y="20"/>
                    </a:cubicBezTo>
                    <a:cubicBezTo>
                      <a:pt x="392" y="7"/>
                      <a:pt x="349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1" name="Google Shape;11081;p8"/>
              <p:cNvSpPr/>
              <p:nvPr/>
            </p:nvSpPr>
            <p:spPr>
              <a:xfrm>
                <a:off x="4815200" y="4663850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85" y="0"/>
                    </a:moveTo>
                    <a:cubicBezTo>
                      <a:pt x="181" y="0"/>
                      <a:pt x="83" y="53"/>
                      <a:pt x="52" y="144"/>
                    </a:cubicBezTo>
                    <a:cubicBezTo>
                      <a:pt x="0" y="320"/>
                      <a:pt x="52" y="444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9" y="496"/>
                      <a:pt x="569" y="362"/>
                    </a:cubicBezTo>
                    <a:cubicBezTo>
                      <a:pt x="610" y="227"/>
                      <a:pt x="569" y="62"/>
                      <a:pt x="393" y="20"/>
                    </a:cubicBezTo>
                    <a:cubicBezTo>
                      <a:pt x="358" y="7"/>
                      <a:pt x="321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2" name="Google Shape;11082;p8"/>
              <p:cNvSpPr/>
              <p:nvPr/>
            </p:nvSpPr>
            <p:spPr>
              <a:xfrm>
                <a:off x="4878775" y="468982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5" y="1"/>
                    </a:moveTo>
                    <a:cubicBezTo>
                      <a:pt x="241" y="1"/>
                      <a:pt x="127" y="81"/>
                      <a:pt x="94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8" y="565"/>
                      <a:pt x="544" y="495"/>
                      <a:pt x="611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5"/>
                      <a:pt x="382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3" name="Google Shape;11083;p8"/>
              <p:cNvSpPr/>
              <p:nvPr/>
            </p:nvSpPr>
            <p:spPr>
              <a:xfrm>
                <a:off x="4750575" y="4747050"/>
                <a:ext cx="7775" cy="8825"/>
              </a:xfrm>
              <a:custGeom>
                <a:rect b="b" l="l" r="r" t="t"/>
                <a:pathLst>
                  <a:path extrusionOk="0" h="353" w="311">
                    <a:moveTo>
                      <a:pt x="13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311" y="352"/>
                      <a:pt x="311" y="352"/>
                      <a:pt x="311" y="311"/>
                    </a:cubicBezTo>
                    <a:cubicBezTo>
                      <a:pt x="311" y="177"/>
                      <a:pt x="259" y="53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4" name="Google Shape;11084;p8"/>
              <p:cNvSpPr/>
              <p:nvPr/>
            </p:nvSpPr>
            <p:spPr>
              <a:xfrm>
                <a:off x="4774350" y="4682450"/>
                <a:ext cx="10900" cy="14225"/>
              </a:xfrm>
              <a:custGeom>
                <a:rect b="b" l="l" r="r" t="t"/>
                <a:pathLst>
                  <a:path extrusionOk="0" h="569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2" y="569"/>
                      <a:pt x="42" y="569"/>
                      <a:pt x="84" y="569"/>
                    </a:cubicBezTo>
                    <a:cubicBezTo>
                      <a:pt x="218" y="569"/>
                      <a:pt x="342" y="517"/>
                      <a:pt x="394" y="393"/>
                    </a:cubicBezTo>
                    <a:cubicBezTo>
                      <a:pt x="435" y="259"/>
                      <a:pt x="394" y="135"/>
                      <a:pt x="301" y="52"/>
                    </a:cubicBezTo>
                    <a:cubicBezTo>
                      <a:pt x="259" y="52"/>
                      <a:pt x="259" y="5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5" name="Google Shape;11085;p8"/>
              <p:cNvSpPr/>
              <p:nvPr/>
            </p:nvSpPr>
            <p:spPr>
              <a:xfrm>
                <a:off x="4925050" y="4674950"/>
                <a:ext cx="7775" cy="9850"/>
              </a:xfrm>
              <a:custGeom>
                <a:rect b="b" l="l" r="r" t="t"/>
                <a:pathLst>
                  <a:path extrusionOk="0" h="394" w="311">
                    <a:moveTo>
                      <a:pt x="52" y="0"/>
                    </a:moveTo>
                    <a:cubicBezTo>
                      <a:pt x="52" y="42"/>
                      <a:pt x="1" y="42"/>
                      <a:pt x="1" y="93"/>
                    </a:cubicBezTo>
                    <a:cubicBezTo>
                      <a:pt x="1" y="176"/>
                      <a:pt x="52" y="300"/>
                      <a:pt x="135" y="352"/>
                    </a:cubicBezTo>
                    <a:lnTo>
                      <a:pt x="176" y="393"/>
                    </a:lnTo>
                    <a:lnTo>
                      <a:pt x="311" y="135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6" name="Google Shape;11086;p8"/>
              <p:cNvSpPr/>
              <p:nvPr/>
            </p:nvSpPr>
            <p:spPr>
              <a:xfrm>
                <a:off x="4861725" y="464910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" y="0"/>
                    </a:moveTo>
                    <a:lnTo>
                      <a:pt x="1" y="93"/>
                    </a:lnTo>
                    <a:lnTo>
                      <a:pt x="1" y="217"/>
                    </a:lnTo>
                    <a:lnTo>
                      <a:pt x="42" y="259"/>
                    </a:lnTo>
                    <a:cubicBezTo>
                      <a:pt x="42" y="300"/>
                      <a:pt x="83" y="352"/>
                      <a:pt x="166" y="352"/>
                    </a:cubicBezTo>
                    <a:cubicBezTo>
                      <a:pt x="207" y="393"/>
                      <a:pt x="259" y="393"/>
                      <a:pt x="300" y="393"/>
                    </a:cubicBezTo>
                    <a:cubicBezTo>
                      <a:pt x="342" y="393"/>
                      <a:pt x="342" y="352"/>
                      <a:pt x="383" y="352"/>
                    </a:cubicBezTo>
                    <a:cubicBezTo>
                      <a:pt x="383" y="352"/>
                      <a:pt x="424" y="352"/>
                      <a:pt x="466" y="300"/>
                    </a:cubicBezTo>
                    <a:cubicBezTo>
                      <a:pt x="466" y="259"/>
                      <a:pt x="517" y="259"/>
                      <a:pt x="517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7" name="Google Shape;11087;p8"/>
              <p:cNvSpPr/>
              <p:nvPr/>
            </p:nvSpPr>
            <p:spPr>
              <a:xfrm>
                <a:off x="4801250" y="46255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66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8" name="Google Shape;11088;p8"/>
              <p:cNvSpPr/>
              <p:nvPr/>
            </p:nvSpPr>
            <p:spPr>
              <a:xfrm>
                <a:off x="4780825" y="483715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7" y="1"/>
                    </a:moveTo>
                    <a:cubicBezTo>
                      <a:pt x="229" y="1"/>
                      <a:pt x="123" y="56"/>
                      <a:pt x="83" y="191"/>
                    </a:cubicBezTo>
                    <a:cubicBezTo>
                      <a:pt x="0" y="326"/>
                      <a:pt x="83" y="491"/>
                      <a:pt x="218" y="532"/>
                    </a:cubicBezTo>
                    <a:cubicBezTo>
                      <a:pt x="250" y="546"/>
                      <a:pt x="286" y="552"/>
                      <a:pt x="322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52" y="233"/>
                      <a:pt x="559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9" name="Google Shape;11089;p8"/>
              <p:cNvSpPr/>
              <p:nvPr/>
            </p:nvSpPr>
            <p:spPr>
              <a:xfrm>
                <a:off x="4762475" y="4791925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96" y="0"/>
                    </a:moveTo>
                    <a:cubicBezTo>
                      <a:pt x="188" y="0"/>
                      <a:pt x="81" y="56"/>
                      <a:pt x="42" y="191"/>
                    </a:cubicBezTo>
                    <a:cubicBezTo>
                      <a:pt x="0" y="325"/>
                      <a:pt x="42" y="491"/>
                      <a:pt x="176" y="532"/>
                    </a:cubicBezTo>
                    <a:cubicBezTo>
                      <a:pt x="222" y="546"/>
                      <a:pt x="267" y="552"/>
                      <a:pt x="309" y="552"/>
                    </a:cubicBezTo>
                    <a:cubicBezTo>
                      <a:pt x="430" y="552"/>
                      <a:pt x="528" y="500"/>
                      <a:pt x="559" y="408"/>
                    </a:cubicBezTo>
                    <a:cubicBezTo>
                      <a:pt x="610" y="232"/>
                      <a:pt x="559" y="6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0" name="Google Shape;11090;p8"/>
              <p:cNvSpPr/>
              <p:nvPr/>
            </p:nvSpPr>
            <p:spPr>
              <a:xfrm>
                <a:off x="4826050" y="48184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16" y="1"/>
                    </a:moveTo>
                    <a:cubicBezTo>
                      <a:pt x="216" y="1"/>
                      <a:pt x="120" y="74"/>
                      <a:pt x="83" y="163"/>
                    </a:cubicBezTo>
                    <a:cubicBezTo>
                      <a:pt x="1" y="297"/>
                      <a:pt x="83" y="463"/>
                      <a:pt x="218" y="556"/>
                    </a:cubicBezTo>
                    <a:cubicBezTo>
                      <a:pt x="238" y="563"/>
                      <a:pt x="260" y="566"/>
                      <a:pt x="283" y="566"/>
                    </a:cubicBezTo>
                    <a:cubicBezTo>
                      <a:pt x="397" y="566"/>
                      <a:pt x="531" y="484"/>
                      <a:pt x="600" y="380"/>
                    </a:cubicBezTo>
                    <a:cubicBezTo>
                      <a:pt x="652" y="24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1" name="Google Shape;11091;p8"/>
              <p:cNvSpPr/>
              <p:nvPr/>
            </p:nvSpPr>
            <p:spPr>
              <a:xfrm>
                <a:off x="4721625" y="4811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5" y="528"/>
                      <a:pt x="67" y="532"/>
                      <a:pt x="97" y="532"/>
                    </a:cubicBezTo>
                    <a:cubicBezTo>
                      <a:pt x="223" y="532"/>
                      <a:pt x="317" y="452"/>
                      <a:pt x="383" y="352"/>
                    </a:cubicBezTo>
                    <a:lnTo>
                      <a:pt x="383" y="311"/>
                    </a:lnTo>
                    <a:cubicBezTo>
                      <a:pt x="435" y="176"/>
                      <a:pt x="342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2" name="Google Shape;11092;p8"/>
              <p:cNvSpPr/>
              <p:nvPr/>
            </p:nvSpPr>
            <p:spPr>
              <a:xfrm>
                <a:off x="4872325" y="480417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42" y="1"/>
                    </a:moveTo>
                    <a:cubicBezTo>
                      <a:pt x="0" y="1"/>
                      <a:pt x="0" y="1"/>
                      <a:pt x="0" y="42"/>
                    </a:cubicBezTo>
                    <a:lnTo>
                      <a:pt x="0" y="135"/>
                    </a:lnTo>
                    <a:cubicBezTo>
                      <a:pt x="0" y="177"/>
                      <a:pt x="42" y="177"/>
                      <a:pt x="42" y="218"/>
                    </a:cubicBezTo>
                    <a:cubicBezTo>
                      <a:pt x="42" y="259"/>
                      <a:pt x="135" y="301"/>
                      <a:pt x="176" y="352"/>
                    </a:cubicBezTo>
                    <a:lnTo>
                      <a:pt x="300" y="94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3" name="Google Shape;11093;p8"/>
              <p:cNvSpPr/>
              <p:nvPr/>
            </p:nvSpPr>
            <p:spPr>
              <a:xfrm>
                <a:off x="4808750" y="4777300"/>
                <a:ext cx="12925" cy="9850"/>
              </a:xfrm>
              <a:custGeom>
                <a:rect b="b" l="l" r="r" t="t"/>
                <a:pathLst>
                  <a:path extrusionOk="0" h="394" w="517">
                    <a:moveTo>
                      <a:pt x="0" y="1"/>
                    </a:moveTo>
                    <a:lnTo>
                      <a:pt x="0" y="135"/>
                    </a:lnTo>
                    <a:lnTo>
                      <a:pt x="0" y="218"/>
                    </a:lnTo>
                    <a:cubicBezTo>
                      <a:pt x="0" y="218"/>
                      <a:pt x="0" y="259"/>
                      <a:pt x="52" y="259"/>
                    </a:cubicBezTo>
                    <a:cubicBezTo>
                      <a:pt x="52" y="300"/>
                      <a:pt x="93" y="342"/>
                      <a:pt x="176" y="393"/>
                    </a:cubicBezTo>
                    <a:lnTo>
                      <a:pt x="352" y="393"/>
                    </a:lnTo>
                    <a:cubicBezTo>
                      <a:pt x="393" y="342"/>
                      <a:pt x="434" y="342"/>
                      <a:pt x="476" y="300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4" name="Google Shape;11094;p8"/>
              <p:cNvSpPr/>
              <p:nvPr/>
            </p:nvSpPr>
            <p:spPr>
              <a:xfrm>
                <a:off x="4748525" y="4753525"/>
                <a:ext cx="8550" cy="7050"/>
              </a:xfrm>
              <a:custGeom>
                <a:rect b="b" l="l" r="r" t="t"/>
                <a:pathLst>
                  <a:path extrusionOk="0" h="282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1" y="259"/>
                    </a:lnTo>
                    <a:cubicBezTo>
                      <a:pt x="55" y="276"/>
                      <a:pt x="75" y="282"/>
                      <a:pt x="96" y="282"/>
                    </a:cubicBezTo>
                    <a:cubicBezTo>
                      <a:pt x="139" y="282"/>
                      <a:pt x="190" y="259"/>
                      <a:pt x="217" y="259"/>
                    </a:cubicBezTo>
                    <a:cubicBezTo>
                      <a:pt x="258" y="217"/>
                      <a:pt x="341" y="176"/>
                      <a:pt x="341" y="9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5" name="Google Shape;11095;p8"/>
              <p:cNvSpPr/>
              <p:nvPr/>
            </p:nvSpPr>
            <p:spPr>
              <a:xfrm>
                <a:off x="5062050" y="3976225"/>
                <a:ext cx="8550" cy="7325"/>
              </a:xfrm>
              <a:custGeom>
                <a:rect b="b" l="l" r="r" t="t"/>
                <a:pathLst>
                  <a:path extrusionOk="0" h="293" w="342">
                    <a:moveTo>
                      <a:pt x="226" y="1"/>
                    </a:moveTo>
                    <a:cubicBezTo>
                      <a:pt x="125" y="1"/>
                      <a:pt x="30" y="71"/>
                      <a:pt x="0" y="168"/>
                    </a:cubicBezTo>
                    <a:lnTo>
                      <a:pt x="259" y="292"/>
                    </a:lnTo>
                    <a:lnTo>
                      <a:pt x="341" y="34"/>
                    </a:lnTo>
                    <a:cubicBezTo>
                      <a:pt x="304" y="11"/>
                      <a:pt x="265" y="1"/>
                      <a:pt x="2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6" name="Google Shape;11096;p8"/>
              <p:cNvSpPr/>
              <p:nvPr/>
            </p:nvSpPr>
            <p:spPr>
              <a:xfrm>
                <a:off x="4997425" y="3949800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90" y="0"/>
                    </a:moveTo>
                    <a:cubicBezTo>
                      <a:pt x="196" y="0"/>
                      <a:pt x="104" y="49"/>
                      <a:pt x="42" y="150"/>
                    </a:cubicBezTo>
                    <a:lnTo>
                      <a:pt x="0" y="191"/>
                    </a:lnTo>
                    <a:lnTo>
                      <a:pt x="517" y="409"/>
                    </a:lnTo>
                    <a:cubicBezTo>
                      <a:pt x="559" y="316"/>
                      <a:pt x="559" y="274"/>
                      <a:pt x="559" y="233"/>
                    </a:cubicBezTo>
                    <a:cubicBezTo>
                      <a:pt x="517" y="150"/>
                      <a:pt x="466" y="57"/>
                      <a:pt x="383" y="16"/>
                    </a:cubicBezTo>
                    <a:cubicBezTo>
                      <a:pt x="352" y="6"/>
                      <a:pt x="321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7" name="Google Shape;11097;p8"/>
              <p:cNvSpPr/>
              <p:nvPr/>
            </p:nvSpPr>
            <p:spPr>
              <a:xfrm>
                <a:off x="5023275" y="3885775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0" y="292"/>
                      <a:pt x="42" y="468"/>
                      <a:pt x="166" y="509"/>
                    </a:cubicBezTo>
                    <a:cubicBezTo>
                      <a:pt x="215" y="532"/>
                      <a:pt x="260" y="542"/>
                      <a:pt x="301" y="542"/>
                    </a:cubicBezTo>
                    <a:cubicBezTo>
                      <a:pt x="408" y="542"/>
                      <a:pt x="492" y="474"/>
                      <a:pt x="559" y="385"/>
                    </a:cubicBezTo>
                    <a:cubicBezTo>
                      <a:pt x="600" y="250"/>
                      <a:pt x="559" y="75"/>
                      <a:pt x="383" y="33"/>
                    </a:cubicBezTo>
                    <a:cubicBezTo>
                      <a:pt x="349" y="10"/>
                      <a:pt x="310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8" name="Google Shape;11098;p8"/>
              <p:cNvSpPr/>
              <p:nvPr/>
            </p:nvSpPr>
            <p:spPr>
              <a:xfrm>
                <a:off x="4976750" y="39045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42" y="1"/>
                    </a:moveTo>
                    <a:cubicBezTo>
                      <a:pt x="236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41" y="501"/>
                      <a:pt x="610" y="408"/>
                    </a:cubicBezTo>
                    <a:cubicBezTo>
                      <a:pt x="652" y="232"/>
                      <a:pt x="610" y="57"/>
                      <a:pt x="435" y="15"/>
                    </a:cubicBezTo>
                    <a:cubicBezTo>
                      <a:pt x="406" y="6"/>
                      <a:pt x="374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9" name="Google Shape;11099;p8"/>
              <p:cNvSpPr/>
              <p:nvPr/>
            </p:nvSpPr>
            <p:spPr>
              <a:xfrm>
                <a:off x="5041375" y="39310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0" y="1"/>
                      <a:pt x="112" y="71"/>
                      <a:pt x="52" y="168"/>
                    </a:cubicBezTo>
                    <a:cubicBezTo>
                      <a:pt x="0" y="292"/>
                      <a:pt x="93" y="468"/>
                      <a:pt x="217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6" y="487"/>
                      <a:pt x="569" y="385"/>
                    </a:cubicBezTo>
                    <a:cubicBezTo>
                      <a:pt x="651" y="251"/>
                      <a:pt x="569" y="75"/>
                      <a:pt x="434" y="34"/>
                    </a:cubicBezTo>
                    <a:cubicBezTo>
                      <a:pt x="400" y="11"/>
                      <a:pt x="362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0" name="Google Shape;11100;p8"/>
              <p:cNvSpPr/>
              <p:nvPr/>
            </p:nvSpPr>
            <p:spPr>
              <a:xfrm>
                <a:off x="4940300" y="39243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18" y="83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1" name="Google Shape;11101;p8"/>
              <p:cNvSpPr/>
              <p:nvPr/>
            </p:nvSpPr>
            <p:spPr>
              <a:xfrm>
                <a:off x="4963825" y="3859725"/>
                <a:ext cx="10875" cy="13300"/>
              </a:xfrm>
              <a:custGeom>
                <a:rect b="b" l="l" r="r" t="t"/>
                <a:pathLst>
                  <a:path extrusionOk="0" h="532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2" y="527"/>
                      <a:pt x="65" y="532"/>
                      <a:pt x="99" y="532"/>
                    </a:cubicBezTo>
                    <a:cubicBezTo>
                      <a:pt x="209" y="532"/>
                      <a:pt x="320" y="476"/>
                      <a:pt x="352" y="341"/>
                    </a:cubicBezTo>
                    <a:cubicBezTo>
                      <a:pt x="435" y="217"/>
                      <a:pt x="35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2" name="Google Shape;11102;p8"/>
              <p:cNvSpPr/>
              <p:nvPr/>
            </p:nvSpPr>
            <p:spPr>
              <a:xfrm>
                <a:off x="5009050" y="4104225"/>
                <a:ext cx="8825" cy="7525"/>
              </a:xfrm>
              <a:custGeom>
                <a:rect b="b" l="l" r="r" t="t"/>
                <a:pathLst>
                  <a:path extrusionOk="0" h="301" w="353">
                    <a:moveTo>
                      <a:pt x="259" y="1"/>
                    </a:moveTo>
                    <a:cubicBezTo>
                      <a:pt x="218" y="1"/>
                      <a:pt x="177" y="42"/>
                      <a:pt x="135" y="42"/>
                    </a:cubicBezTo>
                    <a:lnTo>
                      <a:pt x="94" y="83"/>
                    </a:lnTo>
                    <a:cubicBezTo>
                      <a:pt x="52" y="83"/>
                      <a:pt x="1" y="125"/>
                      <a:pt x="1" y="176"/>
                    </a:cubicBezTo>
                    <a:lnTo>
                      <a:pt x="259" y="301"/>
                    </a:lnTo>
                    <a:lnTo>
                      <a:pt x="352" y="42"/>
                    </a:lnTo>
                    <a:cubicBezTo>
                      <a:pt x="311" y="42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3" name="Google Shape;11103;p8"/>
              <p:cNvSpPr/>
              <p:nvPr/>
            </p:nvSpPr>
            <p:spPr>
              <a:xfrm>
                <a:off x="4944425" y="4078000"/>
                <a:ext cx="14250" cy="9975"/>
              </a:xfrm>
              <a:custGeom>
                <a:rect b="b" l="l" r="r" t="t"/>
                <a:pathLst>
                  <a:path extrusionOk="0" h="399" w="570">
                    <a:moveTo>
                      <a:pt x="295" y="0"/>
                    </a:moveTo>
                    <a:cubicBezTo>
                      <a:pt x="200" y="0"/>
                      <a:pt x="115" y="47"/>
                      <a:pt x="53" y="140"/>
                    </a:cubicBezTo>
                    <a:cubicBezTo>
                      <a:pt x="53" y="140"/>
                      <a:pt x="1" y="140"/>
                      <a:pt x="1" y="192"/>
                    </a:cubicBezTo>
                    <a:lnTo>
                      <a:pt x="518" y="398"/>
                    </a:lnTo>
                    <a:cubicBezTo>
                      <a:pt x="570" y="357"/>
                      <a:pt x="570" y="316"/>
                      <a:pt x="570" y="274"/>
                    </a:cubicBezTo>
                    <a:cubicBezTo>
                      <a:pt x="570" y="192"/>
                      <a:pt x="477" y="57"/>
                      <a:pt x="394" y="16"/>
                    </a:cubicBezTo>
                    <a:cubicBezTo>
                      <a:pt x="360" y="5"/>
                      <a:pt x="327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4" name="Google Shape;11104;p8"/>
              <p:cNvSpPr/>
              <p:nvPr/>
            </p:nvSpPr>
            <p:spPr>
              <a:xfrm>
                <a:off x="5034900" y="404065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0"/>
                    </a:moveTo>
                    <a:cubicBezTo>
                      <a:pt x="176" y="0"/>
                      <a:pt x="52" y="42"/>
                      <a:pt x="1" y="176"/>
                    </a:cubicBezTo>
                    <a:cubicBezTo>
                      <a:pt x="1" y="259"/>
                      <a:pt x="1" y="342"/>
                      <a:pt x="52" y="435"/>
                    </a:cubicBezTo>
                    <a:cubicBezTo>
                      <a:pt x="94" y="476"/>
                      <a:pt x="135" y="517"/>
                      <a:pt x="176" y="517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5" name="Google Shape;11105;p8"/>
              <p:cNvSpPr/>
              <p:nvPr/>
            </p:nvSpPr>
            <p:spPr>
              <a:xfrm>
                <a:off x="4969250" y="40139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0" y="0"/>
                    </a:moveTo>
                    <a:cubicBezTo>
                      <a:pt x="218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4" y="485"/>
                      <a:pt x="611" y="375"/>
                    </a:cubicBezTo>
                    <a:cubicBezTo>
                      <a:pt x="652" y="251"/>
                      <a:pt x="611" y="75"/>
                      <a:pt x="435" y="33"/>
                    </a:cubicBezTo>
                    <a:cubicBezTo>
                      <a:pt x="398" y="11"/>
                      <a:pt x="358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6" name="Google Shape;11106;p8"/>
              <p:cNvSpPr/>
              <p:nvPr/>
            </p:nvSpPr>
            <p:spPr>
              <a:xfrm>
                <a:off x="4924025" y="40328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2" y="1"/>
                    </a:moveTo>
                    <a:cubicBezTo>
                      <a:pt x="246" y="1"/>
                      <a:pt x="127" y="76"/>
                      <a:pt x="93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66" y="551"/>
                      <a:pt x="310" y="562"/>
                      <a:pt x="352" y="562"/>
                    </a:cubicBezTo>
                    <a:cubicBezTo>
                      <a:pt x="459" y="562"/>
                      <a:pt x="543" y="491"/>
                      <a:pt x="610" y="394"/>
                    </a:cubicBezTo>
                    <a:cubicBezTo>
                      <a:pt x="652" y="229"/>
                      <a:pt x="559" y="94"/>
                      <a:pt x="434" y="12"/>
                    </a:cubicBezTo>
                    <a:cubicBezTo>
                      <a:pt x="411" y="4"/>
                      <a:pt x="386" y="1"/>
                      <a:pt x="36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7" name="Google Shape;11107;p8"/>
              <p:cNvSpPr/>
              <p:nvPr/>
            </p:nvSpPr>
            <p:spPr>
              <a:xfrm>
                <a:off x="4988625" y="405965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0"/>
                    </a:moveTo>
                    <a:cubicBezTo>
                      <a:pt x="200" y="0"/>
                      <a:pt x="112" y="49"/>
                      <a:pt x="42" y="150"/>
                    </a:cubicBezTo>
                    <a:cubicBezTo>
                      <a:pt x="1" y="316"/>
                      <a:pt x="94" y="450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8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2" y="6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8" name="Google Shape;11108;p8"/>
              <p:cNvSpPr/>
              <p:nvPr/>
            </p:nvSpPr>
            <p:spPr>
              <a:xfrm>
                <a:off x="4950900" y="396875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01" y="0"/>
                    </a:moveTo>
                    <a:cubicBezTo>
                      <a:pt x="194" y="0"/>
                      <a:pt x="112" y="70"/>
                      <a:pt x="52" y="168"/>
                    </a:cubicBezTo>
                    <a:cubicBezTo>
                      <a:pt x="0" y="333"/>
                      <a:pt x="52" y="467"/>
                      <a:pt x="218" y="550"/>
                    </a:cubicBezTo>
                    <a:cubicBezTo>
                      <a:pt x="241" y="557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4"/>
                    </a:cubicBezTo>
                    <a:cubicBezTo>
                      <a:pt x="652" y="250"/>
                      <a:pt x="569" y="74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9" name="Google Shape;11109;p8"/>
              <p:cNvSpPr/>
              <p:nvPr/>
            </p:nvSpPr>
            <p:spPr>
              <a:xfrm>
                <a:off x="5015525" y="3995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6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1"/>
                      <a:pt x="176" y="532"/>
                    </a:cubicBezTo>
                    <a:cubicBezTo>
                      <a:pt x="225" y="555"/>
                      <a:pt x="270" y="565"/>
                      <a:pt x="312" y="565"/>
                    </a:cubicBezTo>
                    <a:cubicBezTo>
                      <a:pt x="419" y="565"/>
                      <a:pt x="502" y="497"/>
                      <a:pt x="569" y="408"/>
                    </a:cubicBezTo>
                    <a:cubicBezTo>
                      <a:pt x="610" y="232"/>
                      <a:pt x="56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0" name="Google Shape;11110;p8"/>
              <p:cNvSpPr/>
              <p:nvPr/>
            </p:nvSpPr>
            <p:spPr>
              <a:xfrm>
                <a:off x="4887575" y="4052525"/>
                <a:ext cx="7525" cy="8575"/>
              </a:xfrm>
              <a:custGeom>
                <a:rect b="b" l="l" r="r" t="t"/>
                <a:pathLst>
                  <a:path extrusionOk="0" h="343" w="301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07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1" name="Google Shape;11111;p8"/>
              <p:cNvSpPr/>
              <p:nvPr/>
            </p:nvSpPr>
            <p:spPr>
              <a:xfrm>
                <a:off x="4911100" y="39879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17" y="0"/>
                    </a:moveTo>
                    <a:lnTo>
                      <a:pt x="0" y="517"/>
                    </a:lnTo>
                    <a:cubicBezTo>
                      <a:pt x="0" y="517"/>
                      <a:pt x="42" y="517"/>
                      <a:pt x="42" y="558"/>
                    </a:cubicBezTo>
                    <a:cubicBezTo>
                      <a:pt x="176" y="558"/>
                      <a:pt x="300" y="517"/>
                      <a:pt x="352" y="383"/>
                    </a:cubicBezTo>
                    <a:cubicBezTo>
                      <a:pt x="393" y="259"/>
                      <a:pt x="352" y="124"/>
                      <a:pt x="259" y="42"/>
                    </a:cubicBezTo>
                    <a:cubicBezTo>
                      <a:pt x="217" y="42"/>
                      <a:pt x="217" y="0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2" name="Google Shape;11112;p8"/>
              <p:cNvSpPr/>
              <p:nvPr/>
            </p:nvSpPr>
            <p:spPr>
              <a:xfrm>
                <a:off x="5060750" y="3980425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42"/>
                    </a:lnTo>
                    <a:cubicBezTo>
                      <a:pt x="52" y="83"/>
                      <a:pt x="1" y="83"/>
                      <a:pt x="1" y="124"/>
                    </a:cubicBezTo>
                    <a:cubicBezTo>
                      <a:pt x="1" y="166"/>
                      <a:pt x="52" y="166"/>
                      <a:pt x="52" y="217"/>
                    </a:cubicBezTo>
                    <a:cubicBezTo>
                      <a:pt x="52" y="259"/>
                      <a:pt x="94" y="300"/>
                      <a:pt x="94" y="300"/>
                    </a:cubicBezTo>
                    <a:cubicBezTo>
                      <a:pt x="135" y="342"/>
                      <a:pt x="176" y="342"/>
                      <a:pt x="176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3" name="Google Shape;11113;p8"/>
              <p:cNvSpPr/>
              <p:nvPr/>
            </p:nvSpPr>
            <p:spPr>
              <a:xfrm>
                <a:off x="4997425" y="3954575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0" y="0"/>
                    </a:moveTo>
                    <a:lnTo>
                      <a:pt x="0" y="83"/>
                    </a:lnTo>
                    <a:cubicBezTo>
                      <a:pt x="0" y="218"/>
                      <a:pt x="42" y="300"/>
                      <a:pt x="166" y="342"/>
                    </a:cubicBezTo>
                    <a:cubicBezTo>
                      <a:pt x="187" y="362"/>
                      <a:pt x="210" y="373"/>
                      <a:pt x="238" y="373"/>
                    </a:cubicBezTo>
                    <a:cubicBezTo>
                      <a:pt x="267" y="373"/>
                      <a:pt x="300" y="362"/>
                      <a:pt x="342" y="342"/>
                    </a:cubicBezTo>
                    <a:lnTo>
                      <a:pt x="383" y="342"/>
                    </a:lnTo>
                    <a:cubicBezTo>
                      <a:pt x="424" y="342"/>
                      <a:pt x="424" y="300"/>
                      <a:pt x="466" y="300"/>
                    </a:cubicBezTo>
                    <a:cubicBezTo>
                      <a:pt x="466" y="259"/>
                      <a:pt x="517" y="218"/>
                      <a:pt x="517" y="21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4" name="Google Shape;11114;p8"/>
              <p:cNvSpPr/>
              <p:nvPr/>
            </p:nvSpPr>
            <p:spPr>
              <a:xfrm>
                <a:off x="4936950" y="39308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300" y="217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5" name="Google Shape;11115;p8"/>
              <p:cNvSpPr/>
              <p:nvPr/>
            </p:nvSpPr>
            <p:spPr>
              <a:xfrm>
                <a:off x="4956325" y="42334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176" y="0"/>
                    </a:moveTo>
                    <a:cubicBezTo>
                      <a:pt x="135" y="0"/>
                      <a:pt x="42" y="42"/>
                      <a:pt x="1" y="124"/>
                    </a:cubicBezTo>
                    <a:lnTo>
                      <a:pt x="1" y="176"/>
                    </a:lnTo>
                    <a:lnTo>
                      <a:pt x="259" y="25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6" name="Google Shape;11116;p8"/>
              <p:cNvSpPr/>
              <p:nvPr/>
            </p:nvSpPr>
            <p:spPr>
              <a:xfrm>
                <a:off x="4891700" y="4206800"/>
                <a:ext cx="14000" cy="9375"/>
              </a:xfrm>
              <a:custGeom>
                <a:rect b="b" l="l" r="r" t="t"/>
                <a:pathLst>
                  <a:path extrusionOk="0" h="375" w="560">
                    <a:moveTo>
                      <a:pt x="258" y="0"/>
                    </a:moveTo>
                    <a:cubicBezTo>
                      <a:pt x="151" y="0"/>
                      <a:pt x="68" y="68"/>
                      <a:pt x="1" y="157"/>
                    </a:cubicBezTo>
                    <a:lnTo>
                      <a:pt x="518" y="375"/>
                    </a:lnTo>
                    <a:cubicBezTo>
                      <a:pt x="559" y="250"/>
                      <a:pt x="518" y="75"/>
                      <a:pt x="394" y="33"/>
                    </a:cubicBezTo>
                    <a:cubicBezTo>
                      <a:pt x="345" y="10"/>
                      <a:pt x="300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7" name="Google Shape;11117;p8"/>
              <p:cNvSpPr/>
              <p:nvPr/>
            </p:nvSpPr>
            <p:spPr>
              <a:xfrm>
                <a:off x="4981150" y="4169050"/>
                <a:ext cx="10875" cy="12750"/>
              </a:xfrm>
              <a:custGeom>
                <a:rect b="b" l="l" r="r" t="t"/>
                <a:pathLst>
                  <a:path extrusionOk="0" h="510" w="435">
                    <a:moveTo>
                      <a:pt x="300" y="1"/>
                    </a:moveTo>
                    <a:cubicBezTo>
                      <a:pt x="192" y="1"/>
                      <a:pt x="109" y="71"/>
                      <a:pt x="41" y="168"/>
                    </a:cubicBezTo>
                    <a:cubicBezTo>
                      <a:pt x="0" y="292"/>
                      <a:pt x="83" y="468"/>
                      <a:pt x="217" y="509"/>
                    </a:cubicBezTo>
                    <a:lnTo>
                      <a:pt x="434" y="34"/>
                    </a:lnTo>
                    <a:cubicBezTo>
                      <a:pt x="386" y="11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8" name="Google Shape;11118;p8"/>
              <p:cNvSpPr/>
              <p:nvPr/>
            </p:nvSpPr>
            <p:spPr>
              <a:xfrm>
                <a:off x="4916525" y="41426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8" y="542"/>
                      <a:pt x="297" y="547"/>
                      <a:pt x="332" y="547"/>
                    </a:cubicBezTo>
                    <a:cubicBezTo>
                      <a:pt x="449" y="547"/>
                      <a:pt x="537" y="492"/>
                      <a:pt x="600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9" name="Google Shape;11119;p8"/>
              <p:cNvSpPr/>
              <p:nvPr/>
            </p:nvSpPr>
            <p:spPr>
              <a:xfrm>
                <a:off x="4871300" y="4161550"/>
                <a:ext cx="16300" cy="13575"/>
              </a:xfrm>
              <a:custGeom>
                <a:rect b="b" l="l" r="r" t="t"/>
                <a:pathLst>
                  <a:path extrusionOk="0" h="543" w="652">
                    <a:moveTo>
                      <a:pt x="318" y="1"/>
                    </a:moveTo>
                    <a:cubicBezTo>
                      <a:pt x="216" y="1"/>
                      <a:pt x="120" y="69"/>
                      <a:pt x="83" y="158"/>
                    </a:cubicBezTo>
                    <a:cubicBezTo>
                      <a:pt x="0" y="292"/>
                      <a:pt x="83" y="468"/>
                      <a:pt x="217" y="510"/>
                    </a:cubicBezTo>
                    <a:cubicBezTo>
                      <a:pt x="251" y="532"/>
                      <a:pt x="290" y="543"/>
                      <a:pt x="329" y="543"/>
                    </a:cubicBezTo>
                    <a:cubicBezTo>
                      <a:pt x="431" y="543"/>
                      <a:pt x="540" y="472"/>
                      <a:pt x="600" y="375"/>
                    </a:cubicBezTo>
                    <a:cubicBezTo>
                      <a:pt x="651" y="251"/>
                      <a:pt x="558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0" name="Google Shape;11120;p8"/>
              <p:cNvSpPr/>
              <p:nvPr/>
            </p:nvSpPr>
            <p:spPr>
              <a:xfrm>
                <a:off x="4935900" y="4187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8" y="542"/>
                      <a:pt x="282" y="547"/>
                      <a:pt x="316" y="547"/>
                    </a:cubicBezTo>
                    <a:cubicBezTo>
                      <a:pt x="420" y="547"/>
                      <a:pt x="528" y="499"/>
                      <a:pt x="559" y="39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1" name="Google Shape;11121;p8"/>
              <p:cNvSpPr/>
              <p:nvPr/>
            </p:nvSpPr>
            <p:spPr>
              <a:xfrm>
                <a:off x="4898175" y="4097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12" y="1"/>
                    </a:moveTo>
                    <a:cubicBezTo>
                      <a:pt x="199" y="1"/>
                      <a:pt x="111" y="47"/>
                      <a:pt x="42" y="14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10" y="233"/>
                      <a:pt x="559" y="58"/>
                      <a:pt x="435" y="16"/>
                    </a:cubicBezTo>
                    <a:cubicBezTo>
                      <a:pt x="391" y="6"/>
                      <a:pt x="350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2" name="Google Shape;11122;p8"/>
              <p:cNvSpPr/>
              <p:nvPr/>
            </p:nvSpPr>
            <p:spPr>
              <a:xfrm>
                <a:off x="4961750" y="41233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6"/>
                      <a:pt x="83" y="187"/>
                    </a:cubicBezTo>
                    <a:cubicBezTo>
                      <a:pt x="1" y="311"/>
                      <a:pt x="83" y="487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59" y="561"/>
                      <a:pt x="541" y="491"/>
                      <a:pt x="600" y="394"/>
                    </a:cubicBezTo>
                    <a:cubicBezTo>
                      <a:pt x="652" y="270"/>
                      <a:pt x="600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3" name="Google Shape;11123;p8"/>
              <p:cNvSpPr/>
              <p:nvPr/>
            </p:nvSpPr>
            <p:spPr>
              <a:xfrm>
                <a:off x="4834575" y="41807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341"/>
                    </a:lnTo>
                    <a:cubicBezTo>
                      <a:pt x="259" y="341"/>
                      <a:pt x="259" y="341"/>
                      <a:pt x="259" y="300"/>
                    </a:cubicBezTo>
                    <a:cubicBezTo>
                      <a:pt x="259" y="166"/>
                      <a:pt x="218" y="41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4" name="Google Shape;11124;p8"/>
              <p:cNvSpPr/>
              <p:nvPr/>
            </p:nvSpPr>
            <p:spPr>
              <a:xfrm>
                <a:off x="4858375" y="4116125"/>
                <a:ext cx="9825" cy="13775"/>
              </a:xfrm>
              <a:custGeom>
                <a:rect b="b" l="l" r="r" t="t"/>
                <a:pathLst>
                  <a:path extrusionOk="0" h="551" w="393">
                    <a:moveTo>
                      <a:pt x="217" y="0"/>
                    </a:moveTo>
                    <a:lnTo>
                      <a:pt x="0" y="517"/>
                    </a:lnTo>
                    <a:cubicBezTo>
                      <a:pt x="37" y="540"/>
                      <a:pt x="77" y="550"/>
                      <a:pt x="115" y="550"/>
                    </a:cubicBezTo>
                    <a:cubicBezTo>
                      <a:pt x="216" y="550"/>
                      <a:pt x="311" y="480"/>
                      <a:pt x="341" y="383"/>
                    </a:cubicBezTo>
                    <a:cubicBezTo>
                      <a:pt x="393" y="259"/>
                      <a:pt x="341" y="83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5" name="Google Shape;11125;p8"/>
              <p:cNvSpPr/>
              <p:nvPr/>
            </p:nvSpPr>
            <p:spPr>
              <a:xfrm>
                <a:off x="5008025" y="4108625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0"/>
                    </a:moveTo>
                    <a:cubicBezTo>
                      <a:pt x="42" y="42"/>
                      <a:pt x="0" y="83"/>
                      <a:pt x="0" y="125"/>
                    </a:cubicBezTo>
                    <a:cubicBezTo>
                      <a:pt x="0" y="207"/>
                      <a:pt x="42" y="300"/>
                      <a:pt x="135" y="342"/>
                    </a:cubicBezTo>
                    <a:cubicBezTo>
                      <a:pt x="176" y="342"/>
                      <a:pt x="176" y="383"/>
                      <a:pt x="176" y="383"/>
                    </a:cubicBezTo>
                    <a:lnTo>
                      <a:pt x="300" y="12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6" name="Google Shape;11126;p8"/>
              <p:cNvSpPr/>
              <p:nvPr/>
            </p:nvSpPr>
            <p:spPr>
              <a:xfrm>
                <a:off x="4943400" y="408277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25"/>
                      <a:pt x="42" y="259"/>
                      <a:pt x="176" y="342"/>
                    </a:cubicBezTo>
                    <a:lnTo>
                      <a:pt x="218" y="342"/>
                    </a:lnTo>
                    <a:cubicBezTo>
                      <a:pt x="259" y="383"/>
                      <a:pt x="300" y="383"/>
                      <a:pt x="394" y="383"/>
                    </a:cubicBezTo>
                    <a:cubicBezTo>
                      <a:pt x="394" y="383"/>
                      <a:pt x="394" y="342"/>
                      <a:pt x="435" y="342"/>
                    </a:cubicBezTo>
                    <a:cubicBezTo>
                      <a:pt x="435" y="342"/>
                      <a:pt x="476" y="342"/>
                      <a:pt x="518" y="300"/>
                    </a:cubicBezTo>
                    <a:cubicBezTo>
                      <a:pt x="518" y="259"/>
                      <a:pt x="559" y="259"/>
                      <a:pt x="559" y="20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7" name="Google Shape;11127;p8"/>
              <p:cNvSpPr/>
              <p:nvPr/>
            </p:nvSpPr>
            <p:spPr>
              <a:xfrm>
                <a:off x="4884200" y="4059000"/>
                <a:ext cx="9850" cy="6750"/>
              </a:xfrm>
              <a:custGeom>
                <a:rect b="b" l="l" r="r" t="t"/>
                <a:pathLst>
                  <a:path extrusionOk="0" h="270" w="394">
                    <a:moveTo>
                      <a:pt x="135" y="0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9" y="270"/>
                      <a:pt x="317" y="194"/>
                      <a:pt x="394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8" name="Google Shape;11128;p8"/>
              <p:cNvSpPr/>
              <p:nvPr/>
            </p:nvSpPr>
            <p:spPr>
              <a:xfrm>
                <a:off x="4903600" y="43616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76" y="0"/>
                    </a:moveTo>
                    <a:cubicBezTo>
                      <a:pt x="135" y="0"/>
                      <a:pt x="42" y="42"/>
                      <a:pt x="0" y="124"/>
                    </a:cubicBezTo>
                    <a:lnTo>
                      <a:pt x="0" y="16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9" name="Google Shape;11129;p8"/>
              <p:cNvSpPr/>
              <p:nvPr/>
            </p:nvSpPr>
            <p:spPr>
              <a:xfrm>
                <a:off x="4838975" y="4334875"/>
                <a:ext cx="13975" cy="9500"/>
              </a:xfrm>
              <a:custGeom>
                <a:rect b="b" l="l" r="r" t="t"/>
                <a:pathLst>
                  <a:path extrusionOk="0" h="380" w="559">
                    <a:moveTo>
                      <a:pt x="247" y="1"/>
                    </a:moveTo>
                    <a:cubicBezTo>
                      <a:pt x="129" y="1"/>
                      <a:pt x="30" y="74"/>
                      <a:pt x="1" y="163"/>
                    </a:cubicBezTo>
                    <a:lnTo>
                      <a:pt x="518" y="380"/>
                    </a:lnTo>
                    <a:cubicBezTo>
                      <a:pt x="559" y="256"/>
                      <a:pt x="518" y="80"/>
                      <a:pt x="394" y="38"/>
                    </a:cubicBezTo>
                    <a:cubicBezTo>
                      <a:pt x="344" y="12"/>
                      <a:pt x="294" y="1"/>
                      <a:pt x="24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0" name="Google Shape;11130;p8"/>
              <p:cNvSpPr/>
              <p:nvPr/>
            </p:nvSpPr>
            <p:spPr>
              <a:xfrm>
                <a:off x="4929450" y="4297400"/>
                <a:ext cx="9850" cy="13625"/>
              </a:xfrm>
              <a:custGeom>
                <a:rect b="b" l="l" r="r" t="t"/>
                <a:pathLst>
                  <a:path extrusionOk="0" h="545" w="394">
                    <a:moveTo>
                      <a:pt x="236" y="1"/>
                    </a:moveTo>
                    <a:cubicBezTo>
                      <a:pt x="168" y="1"/>
                      <a:pt x="113" y="21"/>
                      <a:pt x="83" y="69"/>
                    </a:cubicBezTo>
                    <a:cubicBezTo>
                      <a:pt x="42" y="111"/>
                      <a:pt x="42" y="111"/>
                      <a:pt x="0" y="152"/>
                    </a:cubicBezTo>
                    <a:lnTo>
                      <a:pt x="0" y="328"/>
                    </a:lnTo>
                    <a:lnTo>
                      <a:pt x="0" y="369"/>
                    </a:lnTo>
                    <a:cubicBezTo>
                      <a:pt x="42" y="411"/>
                      <a:pt x="83" y="462"/>
                      <a:pt x="135" y="504"/>
                    </a:cubicBezTo>
                    <a:cubicBezTo>
                      <a:pt x="135" y="504"/>
                      <a:pt x="135" y="545"/>
                      <a:pt x="176" y="545"/>
                    </a:cubicBezTo>
                    <a:lnTo>
                      <a:pt x="393" y="28"/>
                    </a:lnTo>
                    <a:cubicBezTo>
                      <a:pt x="338" y="11"/>
                      <a:pt x="284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1" name="Google Shape;11131;p8"/>
              <p:cNvSpPr/>
              <p:nvPr/>
            </p:nvSpPr>
            <p:spPr>
              <a:xfrm>
                <a:off x="4863800" y="4270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35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52" y="556"/>
                      <a:pt x="290" y="566"/>
                      <a:pt x="329" y="566"/>
                    </a:cubicBezTo>
                    <a:cubicBezTo>
                      <a:pt x="431" y="566"/>
                      <a:pt x="540" y="496"/>
                      <a:pt x="600" y="398"/>
                    </a:cubicBezTo>
                    <a:cubicBezTo>
                      <a:pt x="641" y="233"/>
                      <a:pt x="559" y="98"/>
                      <a:pt x="434" y="16"/>
                    </a:cubicBezTo>
                    <a:cubicBezTo>
                      <a:pt x="403" y="6"/>
                      <a:pt x="369" y="1"/>
                      <a:pt x="3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2" name="Google Shape;11132;p8"/>
              <p:cNvSpPr/>
              <p:nvPr/>
            </p:nvSpPr>
            <p:spPr>
              <a:xfrm>
                <a:off x="4818550" y="428965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5" y="0"/>
                    </a:moveTo>
                    <a:cubicBezTo>
                      <a:pt x="212" y="0"/>
                      <a:pt x="113" y="73"/>
                      <a:pt x="84" y="162"/>
                    </a:cubicBezTo>
                    <a:cubicBezTo>
                      <a:pt x="1" y="338"/>
                      <a:pt x="84" y="462"/>
                      <a:pt x="218" y="555"/>
                    </a:cubicBezTo>
                    <a:cubicBezTo>
                      <a:pt x="240" y="562"/>
                      <a:pt x="263" y="566"/>
                      <a:pt x="287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4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3" name="Google Shape;11133;p8"/>
              <p:cNvSpPr/>
              <p:nvPr/>
            </p:nvSpPr>
            <p:spPr>
              <a:xfrm>
                <a:off x="4883175" y="43161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45" y="0"/>
                    </a:moveTo>
                    <a:cubicBezTo>
                      <a:pt x="213" y="0"/>
                      <a:pt x="110" y="74"/>
                      <a:pt x="42" y="176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00" y="228"/>
                      <a:pt x="559" y="94"/>
                      <a:pt x="435" y="11"/>
                    </a:cubicBezTo>
                    <a:cubicBezTo>
                      <a:pt x="404" y="4"/>
                      <a:pt x="374" y="0"/>
                      <a:pt x="34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4" name="Google Shape;11134;p8"/>
              <p:cNvSpPr/>
              <p:nvPr/>
            </p:nvSpPr>
            <p:spPr>
              <a:xfrm>
                <a:off x="4845450" y="42256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2" y="0"/>
                    </a:moveTo>
                    <a:cubicBezTo>
                      <a:pt x="183" y="0"/>
                      <a:pt x="73" y="54"/>
                      <a:pt x="42" y="181"/>
                    </a:cubicBezTo>
                    <a:cubicBezTo>
                      <a:pt x="0" y="315"/>
                      <a:pt x="42" y="491"/>
                      <a:pt x="217" y="532"/>
                    </a:cubicBezTo>
                    <a:cubicBezTo>
                      <a:pt x="248" y="543"/>
                      <a:pt x="281" y="548"/>
                      <a:pt x="316" y="548"/>
                    </a:cubicBezTo>
                    <a:cubicBezTo>
                      <a:pt x="420" y="548"/>
                      <a:pt x="527" y="499"/>
                      <a:pt x="558" y="398"/>
                    </a:cubicBezTo>
                    <a:cubicBezTo>
                      <a:pt x="600" y="233"/>
                      <a:pt x="558" y="98"/>
                      <a:pt x="434" y="15"/>
                    </a:cubicBezTo>
                    <a:cubicBezTo>
                      <a:pt x="393" y="6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5" name="Google Shape;11135;p8"/>
              <p:cNvSpPr/>
              <p:nvPr/>
            </p:nvSpPr>
            <p:spPr>
              <a:xfrm>
                <a:off x="4909025" y="42520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6" y="0"/>
                    </a:moveTo>
                    <a:cubicBezTo>
                      <a:pt x="213" y="0"/>
                      <a:pt x="113" y="68"/>
                      <a:pt x="83" y="158"/>
                    </a:cubicBezTo>
                    <a:cubicBezTo>
                      <a:pt x="1" y="292"/>
                      <a:pt x="83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0" y="375"/>
                    </a:cubicBezTo>
                    <a:cubicBezTo>
                      <a:pt x="642" y="251"/>
                      <a:pt x="559" y="75"/>
                      <a:pt x="435" y="34"/>
                    </a:cubicBezTo>
                    <a:cubicBezTo>
                      <a:pt x="397" y="11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6" name="Google Shape;11136;p8"/>
              <p:cNvSpPr/>
              <p:nvPr/>
            </p:nvSpPr>
            <p:spPr>
              <a:xfrm>
                <a:off x="4780825" y="43089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83"/>
                    </a:lnTo>
                    <a:cubicBezTo>
                      <a:pt x="300" y="341"/>
                      <a:pt x="300" y="341"/>
                      <a:pt x="300" y="300"/>
                    </a:cubicBezTo>
                    <a:cubicBezTo>
                      <a:pt x="300" y="207"/>
                      <a:pt x="259" y="83"/>
                      <a:pt x="176" y="42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7" name="Google Shape;11137;p8"/>
              <p:cNvSpPr/>
              <p:nvPr/>
            </p:nvSpPr>
            <p:spPr>
              <a:xfrm>
                <a:off x="4805625" y="4245350"/>
                <a:ext cx="9600" cy="13225"/>
              </a:xfrm>
              <a:custGeom>
                <a:rect b="b" l="l" r="r" t="t"/>
                <a:pathLst>
                  <a:path extrusionOk="0" h="529" w="384">
                    <a:moveTo>
                      <a:pt x="177" y="1"/>
                    </a:moveTo>
                    <a:lnTo>
                      <a:pt x="1" y="518"/>
                    </a:lnTo>
                    <a:cubicBezTo>
                      <a:pt x="23" y="525"/>
                      <a:pt x="46" y="528"/>
                      <a:pt x="70" y="528"/>
                    </a:cubicBezTo>
                    <a:cubicBezTo>
                      <a:pt x="183" y="528"/>
                      <a:pt x="308" y="453"/>
                      <a:pt x="342" y="342"/>
                    </a:cubicBezTo>
                    <a:cubicBezTo>
                      <a:pt x="383" y="218"/>
                      <a:pt x="342" y="42"/>
                      <a:pt x="17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8" name="Google Shape;11138;p8"/>
              <p:cNvSpPr/>
              <p:nvPr/>
            </p:nvSpPr>
            <p:spPr>
              <a:xfrm>
                <a:off x="4955300" y="42378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0"/>
                      <a:pt x="0" y="41"/>
                      <a:pt x="0" y="83"/>
                    </a:cubicBezTo>
                    <a:lnTo>
                      <a:pt x="0" y="124"/>
                    </a:lnTo>
                    <a:cubicBezTo>
                      <a:pt x="42" y="165"/>
                      <a:pt x="42" y="165"/>
                      <a:pt x="42" y="207"/>
                    </a:cubicBezTo>
                    <a:cubicBezTo>
                      <a:pt x="42" y="258"/>
                      <a:pt x="135" y="300"/>
                      <a:pt x="176" y="341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9" name="Google Shape;11139;p8"/>
              <p:cNvSpPr/>
              <p:nvPr/>
            </p:nvSpPr>
            <p:spPr>
              <a:xfrm>
                <a:off x="4890675" y="42107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5"/>
                      <a:pt x="42" y="259"/>
                      <a:pt x="176" y="352"/>
                    </a:cubicBezTo>
                    <a:lnTo>
                      <a:pt x="218" y="393"/>
                    </a:lnTo>
                    <a:lnTo>
                      <a:pt x="342" y="393"/>
                    </a:lnTo>
                    <a:cubicBezTo>
                      <a:pt x="393" y="393"/>
                      <a:pt x="435" y="352"/>
                      <a:pt x="476" y="352"/>
                    </a:cubicBezTo>
                    <a:cubicBezTo>
                      <a:pt x="517" y="311"/>
                      <a:pt x="559" y="259"/>
                      <a:pt x="559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0" name="Google Shape;11140;p8"/>
              <p:cNvSpPr/>
              <p:nvPr/>
            </p:nvSpPr>
            <p:spPr>
              <a:xfrm>
                <a:off x="4831475" y="4187200"/>
                <a:ext cx="8575" cy="6750"/>
              </a:xfrm>
              <a:custGeom>
                <a:rect b="b" l="l" r="r" t="t"/>
                <a:pathLst>
                  <a:path extrusionOk="0" h="270" w="343">
                    <a:moveTo>
                      <a:pt x="125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8" y="270"/>
                      <a:pt x="308" y="194"/>
                      <a:pt x="342" y="83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1" name="Google Shape;11141;p8"/>
              <p:cNvSpPr/>
              <p:nvPr/>
            </p:nvSpPr>
            <p:spPr>
              <a:xfrm>
                <a:off x="4850875" y="448987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lnTo>
                      <a:pt x="83" y="42"/>
                    </a:lnTo>
                    <a:cubicBezTo>
                      <a:pt x="42" y="83"/>
                      <a:pt x="42" y="83"/>
                      <a:pt x="0" y="125"/>
                    </a:cubicBezTo>
                    <a:lnTo>
                      <a:pt x="0" y="16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2" name="Google Shape;11142;p8"/>
              <p:cNvSpPr/>
              <p:nvPr/>
            </p:nvSpPr>
            <p:spPr>
              <a:xfrm>
                <a:off x="4786250" y="4463550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243" y="0"/>
                    </a:moveTo>
                    <a:cubicBezTo>
                      <a:pt x="139" y="0"/>
                      <a:pt x="32" y="60"/>
                      <a:pt x="1" y="185"/>
                    </a:cubicBezTo>
                    <a:lnTo>
                      <a:pt x="517" y="361"/>
                    </a:lnTo>
                    <a:lnTo>
                      <a:pt x="517" y="278"/>
                    </a:lnTo>
                    <a:cubicBezTo>
                      <a:pt x="517" y="144"/>
                      <a:pt x="476" y="61"/>
                      <a:pt x="342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3" name="Google Shape;11143;p8"/>
              <p:cNvSpPr/>
              <p:nvPr/>
            </p:nvSpPr>
            <p:spPr>
              <a:xfrm>
                <a:off x="4875675" y="442630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1" y="0"/>
                    </a:moveTo>
                    <a:cubicBezTo>
                      <a:pt x="218" y="0"/>
                      <a:pt x="84" y="42"/>
                      <a:pt x="42" y="166"/>
                    </a:cubicBezTo>
                    <a:cubicBezTo>
                      <a:pt x="1" y="259"/>
                      <a:pt x="42" y="424"/>
                      <a:pt x="166" y="476"/>
                    </a:cubicBezTo>
                    <a:cubicBezTo>
                      <a:pt x="166" y="517"/>
                      <a:pt x="166" y="517"/>
                      <a:pt x="218" y="517"/>
                    </a:cubicBez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4" name="Google Shape;11144;p8"/>
              <p:cNvSpPr/>
              <p:nvPr/>
            </p:nvSpPr>
            <p:spPr>
              <a:xfrm>
                <a:off x="4811075" y="43990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48" y="0"/>
                    </a:moveTo>
                    <a:cubicBezTo>
                      <a:pt x="237" y="0"/>
                      <a:pt x="116" y="80"/>
                      <a:pt x="83" y="180"/>
                    </a:cubicBezTo>
                    <a:cubicBezTo>
                      <a:pt x="0" y="315"/>
                      <a:pt x="83" y="480"/>
                      <a:pt x="217" y="532"/>
                    </a:cubicBezTo>
                    <a:cubicBezTo>
                      <a:pt x="251" y="555"/>
                      <a:pt x="290" y="565"/>
                      <a:pt x="328" y="565"/>
                    </a:cubicBezTo>
                    <a:cubicBezTo>
                      <a:pt x="428" y="565"/>
                      <a:pt x="528" y="495"/>
                      <a:pt x="558" y="397"/>
                    </a:cubicBezTo>
                    <a:cubicBezTo>
                      <a:pt x="641" y="273"/>
                      <a:pt x="558" y="98"/>
                      <a:pt x="424" y="15"/>
                    </a:cubicBezTo>
                    <a:cubicBezTo>
                      <a:pt x="400" y="5"/>
                      <a:pt x="374" y="0"/>
                      <a:pt x="34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5" name="Google Shape;11145;p8"/>
              <p:cNvSpPr/>
              <p:nvPr/>
            </p:nvSpPr>
            <p:spPr>
              <a:xfrm>
                <a:off x="4765825" y="44183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0" y="0"/>
                    </a:moveTo>
                    <a:cubicBezTo>
                      <a:pt x="215" y="0"/>
                      <a:pt x="103" y="53"/>
                      <a:pt x="42" y="144"/>
                    </a:cubicBezTo>
                    <a:cubicBezTo>
                      <a:pt x="1" y="320"/>
                      <a:pt x="83" y="486"/>
                      <a:pt x="218" y="537"/>
                    </a:cubicBezTo>
                    <a:cubicBezTo>
                      <a:pt x="247" y="547"/>
                      <a:pt x="278" y="552"/>
                      <a:pt x="311" y="552"/>
                    </a:cubicBezTo>
                    <a:cubicBezTo>
                      <a:pt x="417" y="552"/>
                      <a:pt x="527" y="496"/>
                      <a:pt x="559" y="362"/>
                    </a:cubicBezTo>
                    <a:cubicBezTo>
                      <a:pt x="642" y="227"/>
                      <a:pt x="559" y="62"/>
                      <a:pt x="425" y="20"/>
                    </a:cubicBezTo>
                    <a:cubicBezTo>
                      <a:pt x="392" y="7"/>
                      <a:pt x="357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6" name="Google Shape;11146;p8"/>
              <p:cNvSpPr/>
              <p:nvPr/>
            </p:nvSpPr>
            <p:spPr>
              <a:xfrm>
                <a:off x="4830450" y="44447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297"/>
                      <a:pt x="42" y="462"/>
                      <a:pt x="218" y="514"/>
                    </a:cubicBezTo>
                    <a:cubicBezTo>
                      <a:pt x="252" y="537"/>
                      <a:pt x="290" y="547"/>
                      <a:pt x="328" y="547"/>
                    </a:cubicBezTo>
                    <a:cubicBezTo>
                      <a:pt x="429" y="547"/>
                      <a:pt x="529" y="477"/>
                      <a:pt x="559" y="380"/>
                    </a:cubicBezTo>
                    <a:cubicBezTo>
                      <a:pt x="600" y="256"/>
                      <a:pt x="559" y="80"/>
                      <a:pt x="424" y="39"/>
                    </a:cubicBezTo>
                    <a:cubicBezTo>
                      <a:pt x="377" y="12"/>
                      <a:pt x="330" y="1"/>
                      <a:pt x="28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7" name="Google Shape;11147;p8"/>
              <p:cNvSpPr/>
              <p:nvPr/>
            </p:nvSpPr>
            <p:spPr>
              <a:xfrm>
                <a:off x="4792700" y="43538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07" y="1"/>
                    </a:moveTo>
                    <a:cubicBezTo>
                      <a:pt x="197" y="1"/>
                      <a:pt x="76" y="81"/>
                      <a:pt x="42" y="181"/>
                    </a:cubicBezTo>
                    <a:cubicBezTo>
                      <a:pt x="1" y="315"/>
                      <a:pt x="42" y="481"/>
                      <a:pt x="218" y="533"/>
                    </a:cubicBezTo>
                    <a:cubicBezTo>
                      <a:pt x="252" y="555"/>
                      <a:pt x="291" y="566"/>
                      <a:pt x="329" y="566"/>
                    </a:cubicBezTo>
                    <a:cubicBezTo>
                      <a:pt x="429" y="566"/>
                      <a:pt x="529" y="495"/>
                      <a:pt x="559" y="398"/>
                    </a:cubicBezTo>
                    <a:cubicBezTo>
                      <a:pt x="601" y="222"/>
                      <a:pt x="559" y="98"/>
                      <a:pt x="384" y="16"/>
                    </a:cubicBezTo>
                    <a:cubicBezTo>
                      <a:pt x="360" y="6"/>
                      <a:pt x="334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8" name="Google Shape;11148;p8"/>
              <p:cNvSpPr/>
              <p:nvPr/>
            </p:nvSpPr>
            <p:spPr>
              <a:xfrm>
                <a:off x="4856300" y="43806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4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0" y="316"/>
                      <a:pt x="83" y="440"/>
                      <a:pt x="218" y="533"/>
                    </a:cubicBezTo>
                    <a:cubicBezTo>
                      <a:pt x="246" y="542"/>
                      <a:pt x="278" y="548"/>
                      <a:pt x="311" y="548"/>
                    </a:cubicBezTo>
                    <a:cubicBezTo>
                      <a:pt x="418" y="548"/>
                      <a:pt x="537" y="492"/>
                      <a:pt x="600" y="357"/>
                    </a:cubicBezTo>
                    <a:cubicBezTo>
                      <a:pt x="641" y="233"/>
                      <a:pt x="559" y="57"/>
                      <a:pt x="424" y="16"/>
                    </a:cubicBezTo>
                    <a:cubicBezTo>
                      <a:pt x="393" y="5"/>
                      <a:pt x="359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9" name="Google Shape;11149;p8"/>
              <p:cNvSpPr/>
              <p:nvPr/>
            </p:nvSpPr>
            <p:spPr>
              <a:xfrm>
                <a:off x="4728100" y="44381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1"/>
                    </a:moveTo>
                    <a:lnTo>
                      <a:pt x="0" y="208"/>
                    </a:lnTo>
                    <a:lnTo>
                      <a:pt x="259" y="342"/>
                    </a:lnTo>
                    <a:cubicBezTo>
                      <a:pt x="300" y="301"/>
                      <a:pt x="300" y="259"/>
                      <a:pt x="300" y="20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0" name="Google Shape;11150;p8"/>
              <p:cNvSpPr/>
              <p:nvPr/>
            </p:nvSpPr>
            <p:spPr>
              <a:xfrm>
                <a:off x="4751875" y="43735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7" y="1"/>
                    </a:moveTo>
                    <a:lnTo>
                      <a:pt x="0" y="518"/>
                    </a:lnTo>
                    <a:cubicBezTo>
                      <a:pt x="39" y="528"/>
                      <a:pt x="78" y="533"/>
                      <a:pt x="116" y="533"/>
                    </a:cubicBezTo>
                    <a:cubicBezTo>
                      <a:pt x="240" y="533"/>
                      <a:pt x="351" y="477"/>
                      <a:pt x="383" y="342"/>
                    </a:cubicBezTo>
                    <a:cubicBezTo>
                      <a:pt x="424" y="208"/>
                      <a:pt x="383" y="84"/>
                      <a:pt x="300" y="42"/>
                    </a:cubicBezTo>
                    <a:cubicBezTo>
                      <a:pt x="259" y="1"/>
                      <a:pt x="259" y="1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1" name="Google Shape;11151;p8"/>
              <p:cNvSpPr/>
              <p:nvPr/>
            </p:nvSpPr>
            <p:spPr>
              <a:xfrm>
                <a:off x="4902575" y="4365800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3"/>
                      <a:pt x="0" y="94"/>
                      <a:pt x="0" y="94"/>
                    </a:cubicBezTo>
                    <a:cubicBezTo>
                      <a:pt x="0" y="135"/>
                      <a:pt x="0" y="177"/>
                      <a:pt x="41" y="218"/>
                    </a:cubicBezTo>
                    <a:cubicBezTo>
                      <a:pt x="41" y="259"/>
                      <a:pt x="124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2" name="Google Shape;11152;p8"/>
              <p:cNvSpPr/>
              <p:nvPr/>
            </p:nvSpPr>
            <p:spPr>
              <a:xfrm>
                <a:off x="4837950" y="4338925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0" y="176"/>
                      <a:pt x="42" y="300"/>
                      <a:pt x="217" y="393"/>
                    </a:cubicBezTo>
                    <a:cubicBezTo>
                      <a:pt x="242" y="406"/>
                      <a:pt x="266" y="411"/>
                      <a:pt x="290" y="411"/>
                    </a:cubicBezTo>
                    <a:cubicBezTo>
                      <a:pt x="349" y="411"/>
                      <a:pt x="410" y="381"/>
                      <a:pt x="476" y="352"/>
                    </a:cubicBezTo>
                    <a:cubicBezTo>
                      <a:pt x="517" y="300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3" name="Google Shape;11153;p8"/>
              <p:cNvSpPr/>
              <p:nvPr/>
            </p:nvSpPr>
            <p:spPr>
              <a:xfrm>
                <a:off x="4778750" y="43154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lnTo>
                      <a:pt x="125" y="301"/>
                    </a:lnTo>
                    <a:cubicBezTo>
                      <a:pt x="218" y="301"/>
                      <a:pt x="301" y="207"/>
                      <a:pt x="342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4" name="Google Shape;11154;p8"/>
              <p:cNvSpPr/>
              <p:nvPr/>
            </p:nvSpPr>
            <p:spPr>
              <a:xfrm>
                <a:off x="4798150" y="46178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166" y="0"/>
                    </a:moveTo>
                    <a:cubicBezTo>
                      <a:pt x="124" y="52"/>
                      <a:pt x="41" y="93"/>
                      <a:pt x="0" y="135"/>
                    </a:cubicBezTo>
                    <a:lnTo>
                      <a:pt x="0" y="176"/>
                    </a:lnTo>
                    <a:lnTo>
                      <a:pt x="217" y="311"/>
                    </a:lnTo>
                    <a:lnTo>
                      <a:pt x="341" y="52"/>
                    </a:lnTo>
                    <a:cubicBezTo>
                      <a:pt x="300" y="0"/>
                      <a:pt x="217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5" name="Google Shape;11155;p8"/>
              <p:cNvSpPr/>
              <p:nvPr/>
            </p:nvSpPr>
            <p:spPr>
              <a:xfrm>
                <a:off x="4733525" y="4591725"/>
                <a:ext cx="13975" cy="10100"/>
              </a:xfrm>
              <a:custGeom>
                <a:rect b="b" l="l" r="r" t="t"/>
                <a:pathLst>
                  <a:path extrusionOk="0" h="404" w="559">
                    <a:moveTo>
                      <a:pt x="277" y="0"/>
                    </a:moveTo>
                    <a:cubicBezTo>
                      <a:pt x="163" y="0"/>
                      <a:pt x="35" y="83"/>
                      <a:pt x="0" y="186"/>
                    </a:cubicBezTo>
                    <a:lnTo>
                      <a:pt x="517" y="403"/>
                    </a:lnTo>
                    <a:cubicBezTo>
                      <a:pt x="559" y="228"/>
                      <a:pt x="517" y="104"/>
                      <a:pt x="342" y="10"/>
                    </a:cubicBezTo>
                    <a:cubicBezTo>
                      <a:pt x="321" y="4"/>
                      <a:pt x="299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6" name="Google Shape;11156;p8"/>
              <p:cNvSpPr/>
              <p:nvPr/>
            </p:nvSpPr>
            <p:spPr>
              <a:xfrm>
                <a:off x="4822950" y="4554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7" y="0"/>
                    </a:moveTo>
                    <a:cubicBezTo>
                      <a:pt x="166" y="0"/>
                      <a:pt x="166" y="42"/>
                      <a:pt x="125" y="42"/>
                    </a:cubicBezTo>
                    <a:cubicBezTo>
                      <a:pt x="83" y="42"/>
                      <a:pt x="83" y="83"/>
                      <a:pt x="42" y="166"/>
                    </a:cubicBezTo>
                    <a:cubicBezTo>
                      <a:pt x="42" y="207"/>
                      <a:pt x="1" y="259"/>
                      <a:pt x="42" y="300"/>
                    </a:cubicBezTo>
                    <a:cubicBezTo>
                      <a:pt x="42" y="424"/>
                      <a:pt x="125" y="466"/>
                      <a:pt x="207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7" name="Google Shape;11157;p8"/>
              <p:cNvSpPr/>
              <p:nvPr/>
            </p:nvSpPr>
            <p:spPr>
              <a:xfrm>
                <a:off x="4758325" y="45277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0" y="1"/>
                    </a:moveTo>
                    <a:cubicBezTo>
                      <a:pt x="209" y="1"/>
                      <a:pt x="102" y="74"/>
                      <a:pt x="42" y="162"/>
                    </a:cubicBezTo>
                    <a:cubicBezTo>
                      <a:pt x="1" y="297"/>
                      <a:pt x="84" y="462"/>
                      <a:pt x="208" y="555"/>
                    </a:cubicBezTo>
                    <a:cubicBezTo>
                      <a:pt x="230" y="562"/>
                      <a:pt x="253" y="565"/>
                      <a:pt x="276" y="565"/>
                    </a:cubicBezTo>
                    <a:cubicBezTo>
                      <a:pt x="396" y="565"/>
                      <a:pt x="525" y="483"/>
                      <a:pt x="559" y="380"/>
                    </a:cubicBezTo>
                    <a:cubicBezTo>
                      <a:pt x="642" y="245"/>
                      <a:pt x="559" y="80"/>
                      <a:pt x="425" y="38"/>
                    </a:cubicBezTo>
                    <a:cubicBezTo>
                      <a:pt x="390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8" name="Google Shape;11158;p8"/>
              <p:cNvSpPr/>
              <p:nvPr/>
            </p:nvSpPr>
            <p:spPr>
              <a:xfrm>
                <a:off x="4713100" y="454637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31" y="0"/>
                    </a:moveTo>
                    <a:cubicBezTo>
                      <a:pt x="224" y="0"/>
                      <a:pt x="105" y="56"/>
                      <a:pt x="42" y="191"/>
                    </a:cubicBezTo>
                    <a:cubicBezTo>
                      <a:pt x="1" y="325"/>
                      <a:pt x="83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42" y="232"/>
                      <a:pt x="559" y="108"/>
                      <a:pt x="424" y="15"/>
                    </a:cubicBezTo>
                    <a:cubicBezTo>
                      <a:pt x="396" y="5"/>
                      <a:pt x="364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9" name="Google Shape;11159;p8"/>
              <p:cNvSpPr/>
              <p:nvPr/>
            </p:nvSpPr>
            <p:spPr>
              <a:xfrm>
                <a:off x="4777725" y="45729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69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339"/>
                      <a:pt x="42" y="463"/>
                      <a:pt x="207" y="556"/>
                    </a:cubicBezTo>
                    <a:cubicBezTo>
                      <a:pt x="229" y="562"/>
                      <a:pt x="252" y="566"/>
                      <a:pt x="276" y="566"/>
                    </a:cubicBezTo>
                    <a:cubicBezTo>
                      <a:pt x="396" y="566"/>
                      <a:pt x="524" y="484"/>
                      <a:pt x="559" y="380"/>
                    </a:cubicBezTo>
                    <a:cubicBezTo>
                      <a:pt x="600" y="246"/>
                      <a:pt x="559" y="80"/>
                      <a:pt x="383" y="39"/>
                    </a:cubicBezTo>
                    <a:cubicBezTo>
                      <a:pt x="348" y="12"/>
                      <a:pt x="30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0" name="Google Shape;11160;p8"/>
              <p:cNvSpPr/>
              <p:nvPr/>
            </p:nvSpPr>
            <p:spPr>
              <a:xfrm>
                <a:off x="4739975" y="4482475"/>
                <a:ext cx="15025" cy="14125"/>
              </a:xfrm>
              <a:custGeom>
                <a:rect b="b" l="l" r="r" t="t"/>
                <a:pathLst>
                  <a:path extrusionOk="0" h="565" w="601">
                    <a:moveTo>
                      <a:pt x="270" y="0"/>
                    </a:moveTo>
                    <a:cubicBezTo>
                      <a:pt x="170" y="0"/>
                      <a:pt x="72" y="73"/>
                      <a:pt x="42" y="162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5" y="562"/>
                      <a:pt x="224" y="565"/>
                      <a:pt x="252" y="565"/>
                    </a:cubicBezTo>
                    <a:cubicBezTo>
                      <a:pt x="396" y="565"/>
                      <a:pt x="525" y="483"/>
                      <a:pt x="559" y="379"/>
                    </a:cubicBezTo>
                    <a:cubicBezTo>
                      <a:pt x="600" y="245"/>
                      <a:pt x="559" y="79"/>
                      <a:pt x="383" y="38"/>
                    </a:cubicBezTo>
                    <a:cubicBezTo>
                      <a:pt x="348" y="12"/>
                      <a:pt x="309" y="0"/>
                      <a:pt x="27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1" name="Google Shape;11161;p8"/>
              <p:cNvSpPr/>
              <p:nvPr/>
            </p:nvSpPr>
            <p:spPr>
              <a:xfrm>
                <a:off x="4803575" y="4508775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6" y="1"/>
                    </a:moveTo>
                    <a:cubicBezTo>
                      <a:pt x="221" y="1"/>
                      <a:pt x="114" y="61"/>
                      <a:pt x="83" y="185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61"/>
                      <a:pt x="424" y="20"/>
                    </a:cubicBezTo>
                    <a:cubicBezTo>
                      <a:pt x="393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2" name="Google Shape;11162;p8"/>
              <p:cNvSpPr/>
              <p:nvPr/>
            </p:nvSpPr>
            <p:spPr>
              <a:xfrm>
                <a:off x="4675375" y="456612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300" y="311"/>
                      <a:pt x="300" y="259"/>
                      <a:pt x="300" y="259"/>
                    </a:cubicBezTo>
                    <a:cubicBezTo>
                      <a:pt x="300" y="135"/>
                      <a:pt x="217" y="5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3" name="Google Shape;11163;p8"/>
              <p:cNvSpPr/>
              <p:nvPr/>
            </p:nvSpPr>
            <p:spPr>
              <a:xfrm>
                <a:off x="4698875" y="4501500"/>
                <a:ext cx="10900" cy="13500"/>
              </a:xfrm>
              <a:custGeom>
                <a:rect b="b" l="l" r="r" t="t"/>
                <a:pathLst>
                  <a:path extrusionOk="0" h="540" w="436">
                    <a:moveTo>
                      <a:pt x="218" y="1"/>
                    </a:moveTo>
                    <a:lnTo>
                      <a:pt x="1" y="518"/>
                    </a:lnTo>
                    <a:lnTo>
                      <a:pt x="94" y="518"/>
                    </a:lnTo>
                    <a:cubicBezTo>
                      <a:pt x="119" y="533"/>
                      <a:pt x="143" y="539"/>
                      <a:pt x="167" y="539"/>
                    </a:cubicBezTo>
                    <a:cubicBezTo>
                      <a:pt x="223" y="539"/>
                      <a:pt x="275" y="505"/>
                      <a:pt x="311" y="476"/>
                    </a:cubicBezTo>
                    <a:lnTo>
                      <a:pt x="352" y="435"/>
                    </a:lnTo>
                    <a:cubicBezTo>
                      <a:pt x="352" y="394"/>
                      <a:pt x="394" y="394"/>
                      <a:pt x="394" y="394"/>
                    </a:cubicBezTo>
                    <a:cubicBezTo>
                      <a:pt x="435" y="218"/>
                      <a:pt x="394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4" name="Google Shape;11164;p8"/>
              <p:cNvSpPr/>
              <p:nvPr/>
            </p:nvSpPr>
            <p:spPr>
              <a:xfrm>
                <a:off x="4849825" y="44940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1"/>
                    </a:moveTo>
                    <a:cubicBezTo>
                      <a:pt x="1" y="42"/>
                      <a:pt x="1" y="135"/>
                      <a:pt x="1" y="177"/>
                    </a:cubicBezTo>
                    <a:cubicBezTo>
                      <a:pt x="42" y="218"/>
                      <a:pt x="84" y="301"/>
                      <a:pt x="125" y="352"/>
                    </a:cubicBezTo>
                    <a:cubicBezTo>
                      <a:pt x="125" y="352"/>
                      <a:pt x="166" y="352"/>
                      <a:pt x="166" y="394"/>
                    </a:cubicBezTo>
                    <a:lnTo>
                      <a:pt x="301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5" name="Google Shape;11165;p8"/>
              <p:cNvSpPr/>
              <p:nvPr/>
            </p:nvSpPr>
            <p:spPr>
              <a:xfrm>
                <a:off x="4785225" y="4468175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4"/>
                      <a:pt x="42" y="300"/>
                      <a:pt x="217" y="352"/>
                    </a:cubicBezTo>
                    <a:cubicBezTo>
                      <a:pt x="250" y="368"/>
                      <a:pt x="283" y="378"/>
                      <a:pt x="317" y="378"/>
                    </a:cubicBezTo>
                    <a:cubicBezTo>
                      <a:pt x="368" y="378"/>
                      <a:pt x="420" y="356"/>
                      <a:pt x="476" y="300"/>
                    </a:cubicBezTo>
                    <a:cubicBezTo>
                      <a:pt x="517" y="300"/>
                      <a:pt x="517" y="259"/>
                      <a:pt x="558" y="17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6" name="Google Shape;11166;p8"/>
              <p:cNvSpPr/>
              <p:nvPr/>
            </p:nvSpPr>
            <p:spPr>
              <a:xfrm>
                <a:off x="4726025" y="4443350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1"/>
                    </a:moveTo>
                    <a:lnTo>
                      <a:pt x="1" y="259"/>
                    </a:lnTo>
                    <a:cubicBezTo>
                      <a:pt x="1" y="311"/>
                      <a:pt x="42" y="311"/>
                      <a:pt x="42" y="311"/>
                    </a:cubicBezTo>
                    <a:cubicBezTo>
                      <a:pt x="83" y="311"/>
                      <a:pt x="166" y="311"/>
                      <a:pt x="207" y="259"/>
                    </a:cubicBezTo>
                    <a:cubicBezTo>
                      <a:pt x="259" y="259"/>
                      <a:pt x="342" y="218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7" name="Google Shape;11167;p8"/>
              <p:cNvSpPr/>
              <p:nvPr/>
            </p:nvSpPr>
            <p:spPr>
              <a:xfrm>
                <a:off x="4744125" y="474660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72" y="0"/>
                    </a:moveTo>
                    <a:cubicBezTo>
                      <a:pt x="251" y="0"/>
                      <a:pt x="231" y="5"/>
                      <a:pt x="217" y="19"/>
                    </a:cubicBezTo>
                    <a:cubicBezTo>
                      <a:pt x="176" y="19"/>
                      <a:pt x="135" y="71"/>
                      <a:pt x="93" y="71"/>
                    </a:cubicBezTo>
                    <a:lnTo>
                      <a:pt x="52" y="112"/>
                    </a:lnTo>
                    <a:cubicBezTo>
                      <a:pt x="52" y="153"/>
                      <a:pt x="52" y="153"/>
                      <a:pt x="0" y="195"/>
                    </a:cubicBezTo>
                    <a:lnTo>
                      <a:pt x="259" y="277"/>
                    </a:lnTo>
                    <a:lnTo>
                      <a:pt x="393" y="19"/>
                    </a:lnTo>
                    <a:cubicBezTo>
                      <a:pt x="366" y="19"/>
                      <a:pt x="315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8" name="Google Shape;11168;p8"/>
              <p:cNvSpPr/>
              <p:nvPr/>
            </p:nvSpPr>
            <p:spPr>
              <a:xfrm>
                <a:off x="4680800" y="4720150"/>
                <a:ext cx="13975" cy="9875"/>
              </a:xfrm>
              <a:custGeom>
                <a:rect b="b" l="l" r="r" t="t"/>
                <a:pathLst>
                  <a:path extrusionOk="0" h="395" w="559">
                    <a:moveTo>
                      <a:pt x="206" y="0"/>
                    </a:moveTo>
                    <a:cubicBezTo>
                      <a:pt x="126" y="0"/>
                      <a:pt x="54" y="48"/>
                      <a:pt x="0" y="136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8" y="260"/>
                      <a:pt x="517" y="95"/>
                      <a:pt x="341" y="43"/>
                    </a:cubicBezTo>
                    <a:cubicBezTo>
                      <a:pt x="295" y="14"/>
                      <a:pt x="249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9" name="Google Shape;11169;p8"/>
              <p:cNvSpPr/>
              <p:nvPr/>
            </p:nvSpPr>
            <p:spPr>
              <a:xfrm>
                <a:off x="4769975" y="4682200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325" y="0"/>
                    </a:moveTo>
                    <a:cubicBezTo>
                      <a:pt x="208" y="0"/>
                      <a:pt x="86" y="82"/>
                      <a:pt x="52" y="186"/>
                    </a:cubicBezTo>
                    <a:cubicBezTo>
                      <a:pt x="0" y="269"/>
                      <a:pt x="0" y="320"/>
                      <a:pt x="52" y="403"/>
                    </a:cubicBezTo>
                    <a:cubicBezTo>
                      <a:pt x="52" y="444"/>
                      <a:pt x="93" y="486"/>
                      <a:pt x="135" y="527"/>
                    </a:cubicBezTo>
                    <a:lnTo>
                      <a:pt x="176" y="527"/>
                    </a:lnTo>
                    <a:lnTo>
                      <a:pt x="393" y="10"/>
                    </a:lnTo>
                    <a:cubicBezTo>
                      <a:pt x="371" y="3"/>
                      <a:pt x="348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0" name="Google Shape;11170;p8"/>
              <p:cNvSpPr/>
              <p:nvPr/>
            </p:nvSpPr>
            <p:spPr>
              <a:xfrm>
                <a:off x="4705350" y="465620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6" y="1"/>
                    </a:moveTo>
                    <a:cubicBezTo>
                      <a:pt x="230" y="1"/>
                      <a:pt x="114" y="49"/>
                      <a:pt x="52" y="151"/>
                    </a:cubicBezTo>
                    <a:cubicBezTo>
                      <a:pt x="0" y="326"/>
                      <a:pt x="93" y="450"/>
                      <a:pt x="218" y="533"/>
                    </a:cubicBezTo>
                    <a:cubicBezTo>
                      <a:pt x="251" y="546"/>
                      <a:pt x="286" y="552"/>
                      <a:pt x="321" y="552"/>
                    </a:cubicBezTo>
                    <a:cubicBezTo>
                      <a:pt x="427" y="552"/>
                      <a:pt x="530" y="492"/>
                      <a:pt x="569" y="368"/>
                    </a:cubicBezTo>
                    <a:cubicBezTo>
                      <a:pt x="652" y="233"/>
                      <a:pt x="569" y="68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1" name="Google Shape;11171;p8"/>
              <p:cNvSpPr/>
              <p:nvPr/>
            </p:nvSpPr>
            <p:spPr>
              <a:xfrm>
                <a:off x="4660125" y="46746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46" y="1"/>
                    </a:moveTo>
                    <a:cubicBezTo>
                      <a:pt x="216" y="1"/>
                      <a:pt x="120" y="76"/>
                      <a:pt x="52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51" y="270"/>
                      <a:pt x="569" y="104"/>
                      <a:pt x="434" y="11"/>
                    </a:cubicBezTo>
                    <a:cubicBezTo>
                      <a:pt x="403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2" name="Google Shape;11172;p8"/>
              <p:cNvSpPr/>
              <p:nvPr/>
            </p:nvSpPr>
            <p:spPr>
              <a:xfrm>
                <a:off x="4724725" y="4701450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291" y="0"/>
                    </a:moveTo>
                    <a:cubicBezTo>
                      <a:pt x="185" y="0"/>
                      <a:pt x="84" y="49"/>
                      <a:pt x="53" y="150"/>
                    </a:cubicBezTo>
                    <a:cubicBezTo>
                      <a:pt x="1" y="326"/>
                      <a:pt x="53" y="491"/>
                      <a:pt x="177" y="532"/>
                    </a:cubicBezTo>
                    <a:cubicBezTo>
                      <a:pt x="220" y="545"/>
                      <a:pt x="260" y="552"/>
                      <a:pt x="298" y="552"/>
                    </a:cubicBezTo>
                    <a:cubicBezTo>
                      <a:pt x="412" y="552"/>
                      <a:pt x="499" y="492"/>
                      <a:pt x="569" y="367"/>
                    </a:cubicBezTo>
                    <a:cubicBezTo>
                      <a:pt x="611" y="233"/>
                      <a:pt x="569" y="67"/>
                      <a:pt x="394" y="16"/>
                    </a:cubicBezTo>
                    <a:cubicBezTo>
                      <a:pt x="361" y="5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3" name="Google Shape;11173;p8"/>
              <p:cNvSpPr/>
              <p:nvPr/>
            </p:nvSpPr>
            <p:spPr>
              <a:xfrm>
                <a:off x="4685950" y="4610525"/>
                <a:ext cx="16325" cy="14275"/>
              </a:xfrm>
              <a:custGeom>
                <a:rect b="b" l="l" r="r" t="t"/>
                <a:pathLst>
                  <a:path extrusionOk="0" h="571" w="653">
                    <a:moveTo>
                      <a:pt x="324" y="1"/>
                    </a:moveTo>
                    <a:cubicBezTo>
                      <a:pt x="224" y="1"/>
                      <a:pt x="124" y="71"/>
                      <a:pt x="94" y="168"/>
                    </a:cubicBezTo>
                    <a:cubicBezTo>
                      <a:pt x="1" y="344"/>
                      <a:pt x="94" y="468"/>
                      <a:pt x="218" y="551"/>
                    </a:cubicBezTo>
                    <a:cubicBezTo>
                      <a:pt x="261" y="564"/>
                      <a:pt x="302" y="570"/>
                      <a:pt x="339" y="570"/>
                    </a:cubicBezTo>
                    <a:cubicBezTo>
                      <a:pt x="453" y="570"/>
                      <a:pt x="541" y="510"/>
                      <a:pt x="611" y="385"/>
                    </a:cubicBezTo>
                    <a:cubicBezTo>
                      <a:pt x="652" y="251"/>
                      <a:pt x="611" y="86"/>
                      <a:pt x="435" y="34"/>
                    </a:cubicBezTo>
                    <a:cubicBezTo>
                      <a:pt x="401" y="11"/>
                      <a:pt x="363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4" name="Google Shape;11174;p8"/>
              <p:cNvSpPr/>
              <p:nvPr/>
            </p:nvSpPr>
            <p:spPr>
              <a:xfrm>
                <a:off x="4750575" y="46369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70" y="1"/>
                    </a:moveTo>
                    <a:cubicBezTo>
                      <a:pt x="256" y="1"/>
                      <a:pt x="122" y="83"/>
                      <a:pt x="52" y="187"/>
                    </a:cubicBezTo>
                    <a:cubicBezTo>
                      <a:pt x="1" y="321"/>
                      <a:pt x="94" y="486"/>
                      <a:pt x="218" y="528"/>
                    </a:cubicBezTo>
                    <a:cubicBezTo>
                      <a:pt x="256" y="554"/>
                      <a:pt x="297" y="566"/>
                      <a:pt x="336" y="566"/>
                    </a:cubicBezTo>
                    <a:cubicBezTo>
                      <a:pt x="437" y="566"/>
                      <a:pt x="532" y="493"/>
                      <a:pt x="569" y="404"/>
                    </a:cubicBezTo>
                    <a:cubicBezTo>
                      <a:pt x="652" y="228"/>
                      <a:pt x="569" y="104"/>
                      <a:pt x="435" y="11"/>
                    </a:cubicBezTo>
                    <a:cubicBezTo>
                      <a:pt x="415" y="4"/>
                      <a:pt x="393" y="1"/>
                      <a:pt x="3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5" name="Google Shape;11175;p8"/>
              <p:cNvSpPr/>
              <p:nvPr/>
            </p:nvSpPr>
            <p:spPr>
              <a:xfrm>
                <a:off x="4622625" y="469432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259" y="352"/>
                      <a:pt x="301" y="301"/>
                      <a:pt x="301" y="259"/>
                    </a:cubicBezTo>
                    <a:cubicBezTo>
                      <a:pt x="301" y="13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6" name="Google Shape;11176;p8"/>
              <p:cNvSpPr/>
              <p:nvPr/>
            </p:nvSpPr>
            <p:spPr>
              <a:xfrm>
                <a:off x="4646150" y="46297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51" y="544"/>
                      <a:pt x="96" y="556"/>
                      <a:pt x="138" y="556"/>
                    </a:cubicBezTo>
                    <a:cubicBezTo>
                      <a:pt x="244" y="556"/>
                      <a:pt x="327" y="483"/>
                      <a:pt x="394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7" name="Google Shape;11177;p8"/>
              <p:cNvSpPr/>
              <p:nvPr/>
            </p:nvSpPr>
            <p:spPr>
              <a:xfrm>
                <a:off x="4797100" y="4622225"/>
                <a:ext cx="6500" cy="9825"/>
              </a:xfrm>
              <a:custGeom>
                <a:rect b="b" l="l" r="r" t="t"/>
                <a:pathLst>
                  <a:path extrusionOk="0" h="393" w="260">
                    <a:moveTo>
                      <a:pt x="42" y="0"/>
                    </a:moveTo>
                    <a:cubicBezTo>
                      <a:pt x="1" y="83"/>
                      <a:pt x="1" y="135"/>
                      <a:pt x="1" y="176"/>
                    </a:cubicBezTo>
                    <a:cubicBezTo>
                      <a:pt x="42" y="259"/>
                      <a:pt x="83" y="341"/>
                      <a:pt x="166" y="393"/>
                    </a:cubicBezTo>
                    <a:lnTo>
                      <a:pt x="259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8" name="Google Shape;11178;p8"/>
              <p:cNvSpPr/>
              <p:nvPr/>
            </p:nvSpPr>
            <p:spPr>
              <a:xfrm>
                <a:off x="4732475" y="4596375"/>
                <a:ext cx="14000" cy="9525"/>
              </a:xfrm>
              <a:custGeom>
                <a:rect b="b" l="l" r="r" t="t"/>
                <a:pathLst>
                  <a:path extrusionOk="0" h="381" w="560">
                    <a:moveTo>
                      <a:pt x="42" y="0"/>
                    </a:moveTo>
                    <a:cubicBezTo>
                      <a:pt x="42" y="42"/>
                      <a:pt x="1" y="42"/>
                      <a:pt x="1" y="83"/>
                    </a:cubicBezTo>
                    <a:cubicBezTo>
                      <a:pt x="1" y="135"/>
                      <a:pt x="42" y="176"/>
                      <a:pt x="42" y="217"/>
                    </a:cubicBezTo>
                    <a:lnTo>
                      <a:pt x="84" y="259"/>
                    </a:lnTo>
                    <a:cubicBezTo>
                      <a:pt x="84" y="300"/>
                      <a:pt x="125" y="341"/>
                      <a:pt x="166" y="341"/>
                    </a:cubicBezTo>
                    <a:cubicBezTo>
                      <a:pt x="213" y="367"/>
                      <a:pt x="267" y="380"/>
                      <a:pt x="315" y="380"/>
                    </a:cubicBezTo>
                    <a:cubicBezTo>
                      <a:pt x="363" y="380"/>
                      <a:pt x="404" y="367"/>
                      <a:pt x="425" y="341"/>
                    </a:cubicBezTo>
                    <a:lnTo>
                      <a:pt x="559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9" name="Google Shape;11179;p8"/>
              <p:cNvSpPr/>
              <p:nvPr/>
            </p:nvSpPr>
            <p:spPr>
              <a:xfrm>
                <a:off x="4673050" y="4572600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258" y="217"/>
                      <a:pt x="352" y="134"/>
                    </a:cubicBezTo>
                    <a:lnTo>
                      <a:pt x="352" y="9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0" name="Google Shape;11180;p8"/>
              <p:cNvSpPr/>
              <p:nvPr/>
            </p:nvSpPr>
            <p:spPr>
              <a:xfrm>
                <a:off x="4717225" y="481085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51"/>
                      <a:pt x="1" y="344"/>
                      <a:pt x="42" y="426"/>
                    </a:cubicBezTo>
                    <a:lnTo>
                      <a:pt x="177" y="551"/>
                    </a:lnTo>
                    <a:lnTo>
                      <a:pt x="394" y="34"/>
                    </a:ln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1" name="Google Shape;11181;p8"/>
              <p:cNvSpPr/>
              <p:nvPr/>
            </p:nvSpPr>
            <p:spPr>
              <a:xfrm>
                <a:off x="4652625" y="47844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20" y="1"/>
                    </a:moveTo>
                    <a:cubicBezTo>
                      <a:pt x="203" y="1"/>
                      <a:pt x="113" y="56"/>
                      <a:pt x="42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27" y="548"/>
                      <a:pt x="528" y="501"/>
                      <a:pt x="559" y="408"/>
                    </a:cubicBezTo>
                    <a:cubicBezTo>
                      <a:pt x="652" y="232"/>
                      <a:pt x="559" y="57"/>
                      <a:pt x="434" y="15"/>
                    </a:cubicBezTo>
                    <a:cubicBezTo>
                      <a:pt x="394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2" name="Google Shape;11182;p8"/>
              <p:cNvSpPr/>
              <p:nvPr/>
            </p:nvSpPr>
            <p:spPr>
              <a:xfrm>
                <a:off x="4607375" y="48033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3" y="1"/>
                      <a:pt x="110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58"/>
                      <a:pt x="267" y="561"/>
                      <a:pt x="292" y="561"/>
                    </a:cubicBezTo>
                    <a:cubicBezTo>
                      <a:pt x="407" y="561"/>
                      <a:pt x="525" y="487"/>
                      <a:pt x="559" y="385"/>
                    </a:cubicBezTo>
                    <a:cubicBezTo>
                      <a:pt x="611" y="251"/>
                      <a:pt x="559" y="75"/>
                      <a:pt x="435" y="34"/>
                    </a:cubicBezTo>
                    <a:cubicBezTo>
                      <a:pt x="387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3" name="Google Shape;11183;p8"/>
              <p:cNvSpPr/>
              <p:nvPr/>
            </p:nvSpPr>
            <p:spPr>
              <a:xfrm>
                <a:off x="4670975" y="48296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38" y="502"/>
                      <a:pt x="600" y="409"/>
                    </a:cubicBezTo>
                    <a:cubicBezTo>
                      <a:pt x="652" y="233"/>
                      <a:pt x="600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4" name="Google Shape;11184;p8"/>
              <p:cNvSpPr/>
              <p:nvPr/>
            </p:nvSpPr>
            <p:spPr>
              <a:xfrm>
                <a:off x="4633225" y="4739200"/>
                <a:ext cx="16325" cy="13675"/>
              </a:xfrm>
              <a:custGeom>
                <a:rect b="b" l="l" r="r" t="t"/>
                <a:pathLst>
                  <a:path extrusionOk="0" h="547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9" y="542"/>
                      <a:pt x="298" y="547"/>
                      <a:pt x="334" y="547"/>
                    </a:cubicBezTo>
                    <a:cubicBezTo>
                      <a:pt x="451" y="547"/>
                      <a:pt x="540" y="493"/>
                      <a:pt x="611" y="36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404" y="5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5" name="Google Shape;11185;p8"/>
              <p:cNvSpPr/>
              <p:nvPr/>
            </p:nvSpPr>
            <p:spPr>
              <a:xfrm>
                <a:off x="4697850" y="476562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01" y="0"/>
                    </a:moveTo>
                    <a:cubicBezTo>
                      <a:pt x="193" y="0"/>
                      <a:pt x="109" y="70"/>
                      <a:pt x="42" y="168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52" y="250"/>
                      <a:pt x="559" y="85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6" name="Google Shape;11186;p8"/>
              <p:cNvSpPr/>
              <p:nvPr/>
            </p:nvSpPr>
            <p:spPr>
              <a:xfrm>
                <a:off x="4571975" y="4822525"/>
                <a:ext cx="4150" cy="3400"/>
              </a:xfrm>
              <a:custGeom>
                <a:rect b="b" l="l" r="r" t="t"/>
                <a:pathLst>
                  <a:path extrusionOk="0" h="136" w="166">
                    <a:moveTo>
                      <a:pt x="42" y="1"/>
                    </a:moveTo>
                    <a:lnTo>
                      <a:pt x="0" y="84"/>
                    </a:lnTo>
                    <a:cubicBezTo>
                      <a:pt x="42" y="84"/>
                      <a:pt x="125" y="135"/>
                      <a:pt x="166" y="135"/>
                    </a:cubicBezTo>
                    <a:cubicBezTo>
                      <a:pt x="125" y="84"/>
                      <a:pt x="125" y="42"/>
                      <a:pt x="83" y="42"/>
                    </a:cubicBezTo>
                    <a:cubicBezTo>
                      <a:pt x="42" y="42"/>
                      <a:pt x="42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7" name="Google Shape;11187;p8"/>
              <p:cNvSpPr/>
              <p:nvPr/>
            </p:nvSpPr>
            <p:spPr>
              <a:xfrm>
                <a:off x="4593425" y="47589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24" y="525"/>
                      <a:pt x="49" y="528"/>
                      <a:pt x="74" y="528"/>
                    </a:cubicBezTo>
                    <a:cubicBezTo>
                      <a:pt x="191" y="528"/>
                      <a:pt x="317" y="454"/>
                      <a:pt x="393" y="352"/>
                    </a:cubicBezTo>
                    <a:cubicBezTo>
                      <a:pt x="435" y="218"/>
                      <a:pt x="393" y="9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8" name="Google Shape;11188;p8"/>
              <p:cNvSpPr/>
              <p:nvPr/>
            </p:nvSpPr>
            <p:spPr>
              <a:xfrm>
                <a:off x="4744125" y="4751450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0" y="1"/>
                    </a:moveTo>
                    <a:lnTo>
                      <a:pt x="0" y="83"/>
                    </a:lnTo>
                    <a:cubicBezTo>
                      <a:pt x="0" y="218"/>
                      <a:pt x="52" y="300"/>
                      <a:pt x="176" y="342"/>
                    </a:cubicBezTo>
                    <a:lnTo>
                      <a:pt x="259" y="8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9" name="Google Shape;11189;p8"/>
              <p:cNvSpPr/>
              <p:nvPr/>
            </p:nvSpPr>
            <p:spPr>
              <a:xfrm>
                <a:off x="4679500" y="4724575"/>
                <a:ext cx="14250" cy="9225"/>
              </a:xfrm>
              <a:custGeom>
                <a:rect b="b" l="l" r="r" t="t"/>
                <a:pathLst>
                  <a:path extrusionOk="0" h="369" w="570">
                    <a:moveTo>
                      <a:pt x="52" y="0"/>
                    </a:moveTo>
                    <a:cubicBezTo>
                      <a:pt x="52" y="42"/>
                      <a:pt x="0" y="83"/>
                      <a:pt x="0" y="124"/>
                    </a:cubicBezTo>
                    <a:cubicBezTo>
                      <a:pt x="0" y="217"/>
                      <a:pt x="94" y="300"/>
                      <a:pt x="176" y="342"/>
                    </a:cubicBezTo>
                    <a:cubicBezTo>
                      <a:pt x="232" y="359"/>
                      <a:pt x="286" y="369"/>
                      <a:pt x="333" y="369"/>
                    </a:cubicBezTo>
                    <a:cubicBezTo>
                      <a:pt x="399" y="369"/>
                      <a:pt x="452" y="349"/>
                      <a:pt x="476" y="300"/>
                    </a:cubicBezTo>
                    <a:cubicBezTo>
                      <a:pt x="517" y="259"/>
                      <a:pt x="517" y="259"/>
                      <a:pt x="569" y="21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0" name="Google Shape;11190;p8"/>
              <p:cNvSpPr/>
              <p:nvPr/>
            </p:nvSpPr>
            <p:spPr>
              <a:xfrm>
                <a:off x="4620300" y="4700800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259"/>
                    </a:lnTo>
                    <a:cubicBezTo>
                      <a:pt x="218" y="259"/>
                      <a:pt x="259" y="217"/>
                      <a:pt x="301" y="217"/>
                    </a:cubicBezTo>
                    <a:cubicBezTo>
                      <a:pt x="301" y="176"/>
                      <a:pt x="352" y="135"/>
                      <a:pt x="352" y="9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1" name="Google Shape;11191;p8"/>
              <p:cNvSpPr/>
              <p:nvPr/>
            </p:nvSpPr>
            <p:spPr>
              <a:xfrm>
                <a:off x="4933850" y="3923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66" y="0"/>
                    </a:moveTo>
                    <a:cubicBezTo>
                      <a:pt x="124" y="42"/>
                      <a:pt x="41" y="83"/>
                      <a:pt x="0" y="124"/>
                    </a:cubicBezTo>
                    <a:lnTo>
                      <a:pt x="0" y="17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0"/>
                      <a:pt x="259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2" name="Google Shape;11192;p8"/>
              <p:cNvSpPr/>
              <p:nvPr/>
            </p:nvSpPr>
            <p:spPr>
              <a:xfrm>
                <a:off x="4869225" y="3897050"/>
                <a:ext cx="13975" cy="10000"/>
              </a:xfrm>
              <a:custGeom>
                <a:rect b="b" l="l" r="r" t="t"/>
                <a:pathLst>
                  <a:path extrusionOk="0" h="400" w="559">
                    <a:moveTo>
                      <a:pt x="276" y="0"/>
                    </a:moveTo>
                    <a:cubicBezTo>
                      <a:pt x="174" y="0"/>
                      <a:pt x="72" y="39"/>
                      <a:pt x="42" y="99"/>
                    </a:cubicBezTo>
                    <a:cubicBezTo>
                      <a:pt x="42" y="141"/>
                      <a:pt x="0" y="141"/>
                      <a:pt x="0" y="192"/>
                    </a:cubicBezTo>
                    <a:lnTo>
                      <a:pt x="517" y="399"/>
                    </a:lnTo>
                    <a:lnTo>
                      <a:pt x="517" y="316"/>
                    </a:lnTo>
                    <a:cubicBezTo>
                      <a:pt x="559" y="192"/>
                      <a:pt x="476" y="58"/>
                      <a:pt x="383" y="17"/>
                    </a:cubicBezTo>
                    <a:cubicBezTo>
                      <a:pt x="350" y="5"/>
                      <a:pt x="313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3" name="Google Shape;11193;p8"/>
              <p:cNvSpPr/>
              <p:nvPr/>
            </p:nvSpPr>
            <p:spPr>
              <a:xfrm>
                <a:off x="4959675" y="3859725"/>
                <a:ext cx="9600" cy="12925"/>
              </a:xfrm>
              <a:custGeom>
                <a:rect b="b" l="l" r="r" t="t"/>
                <a:pathLst>
                  <a:path extrusionOk="0" h="517" w="384">
                    <a:moveTo>
                      <a:pt x="166" y="0"/>
                    </a:moveTo>
                    <a:cubicBezTo>
                      <a:pt x="125" y="0"/>
                      <a:pt x="125" y="0"/>
                      <a:pt x="125" y="41"/>
                    </a:cubicBezTo>
                    <a:cubicBezTo>
                      <a:pt x="84" y="41"/>
                      <a:pt x="42" y="83"/>
                      <a:pt x="1" y="176"/>
                    </a:cubicBezTo>
                    <a:lnTo>
                      <a:pt x="1" y="300"/>
                    </a:lnTo>
                    <a:cubicBezTo>
                      <a:pt x="1" y="393"/>
                      <a:pt x="84" y="476"/>
                      <a:pt x="166" y="517"/>
                    </a:cubicBezTo>
                    <a:lnTo>
                      <a:pt x="3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4" name="Google Shape;11194;p8"/>
              <p:cNvSpPr/>
              <p:nvPr/>
            </p:nvSpPr>
            <p:spPr>
              <a:xfrm>
                <a:off x="4894025" y="38325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6" y="0"/>
                    </a:moveTo>
                    <a:cubicBezTo>
                      <a:pt x="243" y="0"/>
                      <a:pt x="118" y="76"/>
                      <a:pt x="84" y="187"/>
                    </a:cubicBezTo>
                    <a:cubicBezTo>
                      <a:pt x="1" y="311"/>
                      <a:pt x="84" y="486"/>
                      <a:pt x="208" y="528"/>
                    </a:cubicBezTo>
                    <a:cubicBezTo>
                      <a:pt x="245" y="551"/>
                      <a:pt x="285" y="561"/>
                      <a:pt x="326" y="561"/>
                    </a:cubicBezTo>
                    <a:cubicBezTo>
                      <a:pt x="432" y="561"/>
                      <a:pt x="541" y="491"/>
                      <a:pt x="601" y="393"/>
                    </a:cubicBezTo>
                    <a:cubicBezTo>
                      <a:pt x="642" y="269"/>
                      <a:pt x="559" y="93"/>
                      <a:pt x="425" y="11"/>
                    </a:cubicBezTo>
                    <a:cubicBezTo>
                      <a:pt x="403" y="4"/>
                      <a:pt x="380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5" name="Google Shape;11195;p8"/>
              <p:cNvSpPr/>
              <p:nvPr/>
            </p:nvSpPr>
            <p:spPr>
              <a:xfrm>
                <a:off x="4848800" y="385185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9" y="547"/>
                      <a:pt x="537" y="491"/>
                      <a:pt x="600" y="356"/>
                    </a:cubicBezTo>
                    <a:cubicBezTo>
                      <a:pt x="642" y="232"/>
                      <a:pt x="559" y="57"/>
                      <a:pt x="424" y="15"/>
                    </a:cubicBezTo>
                    <a:cubicBezTo>
                      <a:pt x="396" y="6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6" name="Google Shape;11196;p8"/>
              <p:cNvSpPr/>
              <p:nvPr/>
            </p:nvSpPr>
            <p:spPr>
              <a:xfrm>
                <a:off x="4913425" y="3878275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95" y="0"/>
                    </a:moveTo>
                    <a:cubicBezTo>
                      <a:pt x="188" y="0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07" y="509"/>
                    </a:cubicBezTo>
                    <a:cubicBezTo>
                      <a:pt x="244" y="532"/>
                      <a:pt x="285" y="542"/>
                      <a:pt x="324" y="542"/>
                    </a:cubicBezTo>
                    <a:cubicBezTo>
                      <a:pt x="428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7" name="Google Shape;11197;p8"/>
              <p:cNvSpPr/>
              <p:nvPr/>
            </p:nvSpPr>
            <p:spPr>
              <a:xfrm>
                <a:off x="4811075" y="3871600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00" y="300"/>
                      <a:pt x="300" y="259"/>
                      <a:pt x="300" y="21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8" name="Google Shape;11198;p8"/>
              <p:cNvSpPr/>
              <p:nvPr/>
            </p:nvSpPr>
            <p:spPr>
              <a:xfrm>
                <a:off x="4835875" y="3810075"/>
                <a:ext cx="9600" cy="10275"/>
              </a:xfrm>
              <a:custGeom>
                <a:rect b="b" l="l" r="r" t="t"/>
                <a:pathLst>
                  <a:path extrusionOk="0" h="411" w="384">
                    <a:moveTo>
                      <a:pt x="125" y="1"/>
                    </a:moveTo>
                    <a:lnTo>
                      <a:pt x="1" y="394"/>
                    </a:lnTo>
                    <a:lnTo>
                      <a:pt x="42" y="394"/>
                    </a:lnTo>
                    <a:cubicBezTo>
                      <a:pt x="64" y="405"/>
                      <a:pt x="86" y="410"/>
                      <a:pt x="109" y="410"/>
                    </a:cubicBezTo>
                    <a:cubicBezTo>
                      <a:pt x="170" y="410"/>
                      <a:pt x="232" y="372"/>
                      <a:pt x="300" y="311"/>
                    </a:cubicBezTo>
                    <a:cubicBezTo>
                      <a:pt x="342" y="259"/>
                      <a:pt x="342" y="259"/>
                      <a:pt x="342" y="218"/>
                    </a:cubicBezTo>
                    <a:cubicBezTo>
                      <a:pt x="383" y="177"/>
                      <a:pt x="383" y="94"/>
                      <a:pt x="342" y="53"/>
                    </a:cubicBezTo>
                    <a:cubicBezTo>
                      <a:pt x="259" y="1"/>
                      <a:pt x="207" y="1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9" name="Google Shape;11199;p8"/>
              <p:cNvSpPr/>
              <p:nvPr/>
            </p:nvSpPr>
            <p:spPr>
              <a:xfrm>
                <a:off x="4881100" y="405150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59" y="1"/>
                    </a:moveTo>
                    <a:cubicBezTo>
                      <a:pt x="208" y="1"/>
                      <a:pt x="208" y="1"/>
                      <a:pt x="166" y="42"/>
                    </a:cubicBezTo>
                    <a:cubicBezTo>
                      <a:pt x="125" y="42"/>
                      <a:pt x="84" y="42"/>
                      <a:pt x="42" y="83"/>
                    </a:cubicBezTo>
                    <a:lnTo>
                      <a:pt x="1" y="125"/>
                    </a:lnTo>
                    <a:lnTo>
                      <a:pt x="1" y="166"/>
                    </a:lnTo>
                    <a:lnTo>
                      <a:pt x="259" y="300"/>
                    </a:lnTo>
                    <a:lnTo>
                      <a:pt x="342" y="42"/>
                    </a:lnTo>
                    <a:cubicBezTo>
                      <a:pt x="342" y="42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0" name="Google Shape;11200;p8"/>
              <p:cNvSpPr/>
              <p:nvPr/>
            </p:nvSpPr>
            <p:spPr>
              <a:xfrm>
                <a:off x="4816500" y="40256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4" y="1"/>
                      <a:pt x="124" y="42"/>
                      <a:pt x="83" y="42"/>
                    </a:cubicBezTo>
                    <a:cubicBezTo>
                      <a:pt x="83" y="42"/>
                      <a:pt x="42" y="83"/>
                      <a:pt x="42" y="125"/>
                    </a:cubicBezTo>
                    <a:cubicBezTo>
                      <a:pt x="0" y="125"/>
                      <a:pt x="0" y="125"/>
                      <a:pt x="0" y="166"/>
                    </a:cubicBezTo>
                    <a:lnTo>
                      <a:pt x="517" y="383"/>
                    </a:lnTo>
                    <a:cubicBezTo>
                      <a:pt x="558" y="259"/>
                      <a:pt x="517" y="125"/>
                      <a:pt x="424" y="42"/>
                    </a:cubicBezTo>
                    <a:cubicBezTo>
                      <a:pt x="383" y="42"/>
                      <a:pt x="383" y="1"/>
                      <a:pt x="34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1" name="Google Shape;11201;p8"/>
              <p:cNvSpPr/>
              <p:nvPr/>
            </p:nvSpPr>
            <p:spPr>
              <a:xfrm>
                <a:off x="4905675" y="39875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20" y="0"/>
                    </a:moveTo>
                    <a:cubicBezTo>
                      <a:pt x="203" y="0"/>
                      <a:pt x="115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lnTo>
                      <a:pt x="434" y="15"/>
                    </a:lnTo>
                    <a:cubicBezTo>
                      <a:pt x="393" y="6"/>
                      <a:pt x="35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2" name="Google Shape;11202;p8"/>
              <p:cNvSpPr/>
              <p:nvPr/>
            </p:nvSpPr>
            <p:spPr>
              <a:xfrm>
                <a:off x="4841050" y="39612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3" y="1"/>
                      <a:pt x="123" y="69"/>
                      <a:pt x="93" y="158"/>
                    </a:cubicBezTo>
                    <a:cubicBezTo>
                      <a:pt x="0" y="293"/>
                      <a:pt x="93" y="469"/>
                      <a:pt x="218" y="551"/>
                    </a:cubicBezTo>
                    <a:cubicBezTo>
                      <a:pt x="241" y="558"/>
                      <a:pt x="266" y="562"/>
                      <a:pt x="291" y="562"/>
                    </a:cubicBezTo>
                    <a:cubicBezTo>
                      <a:pt x="408" y="562"/>
                      <a:pt x="534" y="486"/>
                      <a:pt x="610" y="375"/>
                    </a:cubicBezTo>
                    <a:cubicBezTo>
                      <a:pt x="652" y="251"/>
                      <a:pt x="569" y="76"/>
                      <a:pt x="435" y="34"/>
                    </a:cubicBezTo>
                    <a:cubicBezTo>
                      <a:pt x="400" y="11"/>
                      <a:pt x="361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3" name="Google Shape;11203;p8"/>
              <p:cNvSpPr/>
              <p:nvPr/>
            </p:nvSpPr>
            <p:spPr>
              <a:xfrm>
                <a:off x="4795825" y="39800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4" y="555"/>
                      <a:pt x="294" y="565"/>
                      <a:pt x="333" y="565"/>
                    </a:cubicBezTo>
                    <a:cubicBezTo>
                      <a:pt x="434" y="565"/>
                      <a:pt x="531" y="495"/>
                      <a:pt x="569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6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4" name="Google Shape;11204;p8"/>
              <p:cNvSpPr/>
              <p:nvPr/>
            </p:nvSpPr>
            <p:spPr>
              <a:xfrm>
                <a:off x="4860425" y="40064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93" y="0"/>
                    </a:moveTo>
                    <a:cubicBezTo>
                      <a:pt x="177" y="0"/>
                      <a:pt x="82" y="68"/>
                      <a:pt x="53" y="158"/>
                    </a:cubicBezTo>
                    <a:cubicBezTo>
                      <a:pt x="1" y="333"/>
                      <a:pt x="53" y="468"/>
                      <a:pt x="218" y="551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6"/>
                      <a:pt x="569" y="37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38" y="0"/>
                      <a:pt x="2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5" name="Google Shape;11205;p8"/>
              <p:cNvSpPr/>
              <p:nvPr/>
            </p:nvSpPr>
            <p:spPr>
              <a:xfrm>
                <a:off x="4822950" y="39160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1" y="1"/>
                    </a:moveTo>
                    <a:cubicBezTo>
                      <a:pt x="171" y="1"/>
                      <a:pt x="72" y="69"/>
                      <a:pt x="42" y="158"/>
                    </a:cubicBezTo>
                    <a:cubicBezTo>
                      <a:pt x="1" y="292"/>
                      <a:pt x="42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6" name="Google Shape;11206;p8"/>
              <p:cNvSpPr/>
              <p:nvPr/>
            </p:nvSpPr>
            <p:spPr>
              <a:xfrm>
                <a:off x="4886275" y="39423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0"/>
                    </a:moveTo>
                    <a:cubicBezTo>
                      <a:pt x="236" y="0"/>
                      <a:pt x="125" y="56"/>
                      <a:pt x="94" y="191"/>
                    </a:cubicBezTo>
                    <a:cubicBezTo>
                      <a:pt x="1" y="315"/>
                      <a:pt x="94" y="490"/>
                      <a:pt x="218" y="532"/>
                    </a:cubicBezTo>
                    <a:cubicBezTo>
                      <a:pt x="251" y="542"/>
                      <a:pt x="286" y="547"/>
                      <a:pt x="321" y="547"/>
                    </a:cubicBezTo>
                    <a:cubicBezTo>
                      <a:pt x="429" y="547"/>
                      <a:pt x="541" y="499"/>
                      <a:pt x="611" y="397"/>
                    </a:cubicBezTo>
                    <a:cubicBezTo>
                      <a:pt x="652" y="232"/>
                      <a:pt x="569" y="98"/>
                      <a:pt x="435" y="15"/>
                    </a:cubicBezTo>
                    <a:cubicBezTo>
                      <a:pt x="406" y="5"/>
                      <a:pt x="374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7" name="Google Shape;11207;p8"/>
              <p:cNvSpPr/>
              <p:nvPr/>
            </p:nvSpPr>
            <p:spPr>
              <a:xfrm>
                <a:off x="4758325" y="3999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301" y="342"/>
                      <a:pt x="301" y="301"/>
                      <a:pt x="301" y="301"/>
                    </a:cubicBezTo>
                    <a:lnTo>
                      <a:pt x="301" y="259"/>
                    </a:lnTo>
                    <a:cubicBezTo>
                      <a:pt x="301" y="12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8" name="Google Shape;11208;p8"/>
              <p:cNvSpPr/>
              <p:nvPr/>
            </p:nvSpPr>
            <p:spPr>
              <a:xfrm>
                <a:off x="4781850" y="393520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4" y="527"/>
                      <a:pt x="87" y="532"/>
                      <a:pt x="129" y="532"/>
                    </a:cubicBezTo>
                    <a:cubicBezTo>
                      <a:pt x="255" y="532"/>
                      <a:pt x="362" y="484"/>
                      <a:pt x="394" y="383"/>
                    </a:cubicBezTo>
                    <a:cubicBezTo>
                      <a:pt x="435" y="217"/>
                      <a:pt x="394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9" name="Google Shape;11209;p8"/>
              <p:cNvSpPr/>
              <p:nvPr/>
            </p:nvSpPr>
            <p:spPr>
              <a:xfrm>
                <a:off x="4932800" y="392770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42" y="0"/>
                    </a:moveTo>
                    <a:cubicBezTo>
                      <a:pt x="1" y="42"/>
                      <a:pt x="1" y="124"/>
                      <a:pt x="1" y="166"/>
                    </a:cubicBezTo>
                    <a:cubicBezTo>
                      <a:pt x="42" y="259"/>
                      <a:pt x="83" y="341"/>
                      <a:pt x="166" y="383"/>
                    </a:cubicBezTo>
                    <a:lnTo>
                      <a:pt x="301" y="124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0" name="Google Shape;11210;p8"/>
              <p:cNvSpPr/>
              <p:nvPr/>
            </p:nvSpPr>
            <p:spPr>
              <a:xfrm>
                <a:off x="4869225" y="3901850"/>
                <a:ext cx="12950" cy="8975"/>
              </a:xfrm>
              <a:custGeom>
                <a:rect b="b" l="l" r="r" t="t"/>
                <a:pathLst>
                  <a:path extrusionOk="0" h="359" w="518">
                    <a:moveTo>
                      <a:pt x="0" y="0"/>
                    </a:moveTo>
                    <a:lnTo>
                      <a:pt x="0" y="83"/>
                    </a:lnTo>
                    <a:lnTo>
                      <a:pt x="0" y="207"/>
                    </a:lnTo>
                    <a:cubicBezTo>
                      <a:pt x="0" y="207"/>
                      <a:pt x="42" y="207"/>
                      <a:pt x="42" y="259"/>
                    </a:cubicBezTo>
                    <a:cubicBezTo>
                      <a:pt x="42" y="300"/>
                      <a:pt x="83" y="341"/>
                      <a:pt x="166" y="341"/>
                    </a:cubicBezTo>
                    <a:cubicBezTo>
                      <a:pt x="193" y="354"/>
                      <a:pt x="223" y="359"/>
                      <a:pt x="254" y="359"/>
                    </a:cubicBezTo>
                    <a:cubicBezTo>
                      <a:pt x="329" y="359"/>
                      <a:pt x="410" y="329"/>
                      <a:pt x="476" y="300"/>
                    </a:cubicBezTo>
                    <a:cubicBezTo>
                      <a:pt x="476" y="259"/>
                      <a:pt x="517" y="207"/>
                      <a:pt x="517" y="2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1" name="Google Shape;11211;p8"/>
              <p:cNvSpPr/>
              <p:nvPr/>
            </p:nvSpPr>
            <p:spPr>
              <a:xfrm>
                <a:off x="4808750" y="38780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17"/>
                    </a:lnTo>
                    <a:cubicBezTo>
                      <a:pt x="0" y="259"/>
                      <a:pt x="52" y="259"/>
                      <a:pt x="52" y="259"/>
                    </a:cubicBezTo>
                    <a:lnTo>
                      <a:pt x="176" y="259"/>
                    </a:lnTo>
                    <a:cubicBezTo>
                      <a:pt x="176" y="259"/>
                      <a:pt x="217" y="259"/>
                      <a:pt x="217" y="217"/>
                    </a:cubicBezTo>
                    <a:cubicBezTo>
                      <a:pt x="258" y="217"/>
                      <a:pt x="310" y="176"/>
                      <a:pt x="352" y="124"/>
                    </a:cubicBezTo>
                    <a:lnTo>
                      <a:pt x="352" y="8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2" name="Google Shape;11212;p8"/>
              <p:cNvSpPr/>
              <p:nvPr/>
            </p:nvSpPr>
            <p:spPr>
              <a:xfrm>
                <a:off x="4828125" y="4180275"/>
                <a:ext cx="8800" cy="6950"/>
              </a:xfrm>
              <a:custGeom>
                <a:rect b="b" l="l" r="r" t="t"/>
                <a:pathLst>
                  <a:path extrusionOk="0" h="278" w="352">
                    <a:moveTo>
                      <a:pt x="233" y="1"/>
                    </a:moveTo>
                    <a:cubicBezTo>
                      <a:pt x="190" y="1"/>
                      <a:pt x="162" y="19"/>
                      <a:pt x="135" y="19"/>
                    </a:cubicBezTo>
                    <a:cubicBezTo>
                      <a:pt x="135" y="19"/>
                      <a:pt x="93" y="19"/>
                      <a:pt x="93" y="60"/>
                    </a:cubicBezTo>
                    <a:cubicBezTo>
                      <a:pt x="52" y="60"/>
                      <a:pt x="0" y="102"/>
                      <a:pt x="0" y="185"/>
                    </a:cubicBezTo>
                    <a:lnTo>
                      <a:pt x="259" y="278"/>
                    </a:lnTo>
                    <a:lnTo>
                      <a:pt x="352" y="19"/>
                    </a:lnTo>
                    <a:lnTo>
                      <a:pt x="311" y="19"/>
                    </a:lnTo>
                    <a:cubicBezTo>
                      <a:pt x="280" y="5"/>
                      <a:pt x="254" y="1"/>
                      <a:pt x="2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3" name="Google Shape;11213;p8"/>
              <p:cNvSpPr/>
              <p:nvPr/>
            </p:nvSpPr>
            <p:spPr>
              <a:xfrm>
                <a:off x="4763500" y="4153850"/>
                <a:ext cx="14250" cy="9600"/>
              </a:xfrm>
              <a:custGeom>
                <a:rect b="b" l="l" r="r" t="t"/>
                <a:pathLst>
                  <a:path extrusionOk="0" h="384" w="570">
                    <a:moveTo>
                      <a:pt x="259" y="1"/>
                    </a:moveTo>
                    <a:cubicBezTo>
                      <a:pt x="218" y="1"/>
                      <a:pt x="176" y="1"/>
                      <a:pt x="135" y="42"/>
                    </a:cubicBezTo>
                    <a:lnTo>
                      <a:pt x="94" y="42"/>
                    </a:lnTo>
                    <a:cubicBezTo>
                      <a:pt x="94" y="84"/>
                      <a:pt x="52" y="84"/>
                      <a:pt x="52" y="125"/>
                    </a:cubicBezTo>
                    <a:cubicBezTo>
                      <a:pt x="1" y="125"/>
                      <a:pt x="1" y="166"/>
                      <a:pt x="1" y="166"/>
                    </a:cubicBezTo>
                    <a:lnTo>
                      <a:pt x="518" y="383"/>
                    </a:lnTo>
                    <a:lnTo>
                      <a:pt x="518" y="342"/>
                    </a:lnTo>
                    <a:cubicBezTo>
                      <a:pt x="569" y="208"/>
                      <a:pt x="518" y="125"/>
                      <a:pt x="435" y="42"/>
                    </a:cubicBezTo>
                    <a:lnTo>
                      <a:pt x="352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4" name="Google Shape;11214;p8"/>
              <p:cNvSpPr/>
              <p:nvPr/>
            </p:nvSpPr>
            <p:spPr>
              <a:xfrm>
                <a:off x="4852925" y="4116125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01" y="0"/>
                    </a:moveTo>
                    <a:cubicBezTo>
                      <a:pt x="218" y="0"/>
                      <a:pt x="94" y="83"/>
                      <a:pt x="42" y="166"/>
                    </a:cubicBezTo>
                    <a:cubicBezTo>
                      <a:pt x="1" y="259"/>
                      <a:pt x="42" y="342"/>
                      <a:pt x="94" y="424"/>
                    </a:cubicBezTo>
                    <a:cubicBezTo>
                      <a:pt x="94" y="476"/>
                      <a:pt x="135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5" name="Google Shape;11215;p8"/>
              <p:cNvSpPr/>
              <p:nvPr/>
            </p:nvSpPr>
            <p:spPr>
              <a:xfrm>
                <a:off x="4788325" y="4089875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0" y="1"/>
                    </a:moveTo>
                    <a:cubicBezTo>
                      <a:pt x="225" y="1"/>
                      <a:pt x="124" y="47"/>
                      <a:pt x="93" y="140"/>
                    </a:cubicBezTo>
                    <a:cubicBezTo>
                      <a:pt x="0" y="316"/>
                      <a:pt x="93" y="44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8"/>
                    </a:cubicBezTo>
                    <a:cubicBezTo>
                      <a:pt x="652" y="234"/>
                      <a:pt x="559" y="58"/>
                      <a:pt x="434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6" name="Google Shape;11216;p8"/>
              <p:cNvSpPr/>
              <p:nvPr/>
            </p:nvSpPr>
            <p:spPr>
              <a:xfrm>
                <a:off x="4743075" y="41082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4" y="1"/>
                    </a:moveTo>
                    <a:cubicBezTo>
                      <a:pt x="239" y="1"/>
                      <a:pt x="117" y="81"/>
                      <a:pt x="42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6"/>
                      <a:pt x="333" y="566"/>
                    </a:cubicBezTo>
                    <a:cubicBezTo>
                      <a:pt x="434" y="566"/>
                      <a:pt x="529" y="495"/>
                      <a:pt x="559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6"/>
                      <a:pt x="382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7" name="Google Shape;11217;p8"/>
              <p:cNvSpPr/>
              <p:nvPr/>
            </p:nvSpPr>
            <p:spPr>
              <a:xfrm>
                <a:off x="4807700" y="413512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5" y="1"/>
                    </a:moveTo>
                    <a:cubicBezTo>
                      <a:pt x="187" y="1"/>
                      <a:pt x="81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11" y="233"/>
                      <a:pt x="559" y="57"/>
                      <a:pt x="394" y="16"/>
                    </a:cubicBezTo>
                    <a:cubicBezTo>
                      <a:pt x="362" y="6"/>
                      <a:pt x="328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8" name="Google Shape;11218;p8"/>
              <p:cNvSpPr/>
              <p:nvPr/>
            </p:nvSpPr>
            <p:spPr>
              <a:xfrm>
                <a:off x="4769975" y="404410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75" y="0"/>
                    </a:moveTo>
                    <a:cubicBezTo>
                      <a:pt x="175" y="0"/>
                      <a:pt x="81" y="73"/>
                      <a:pt x="52" y="162"/>
                    </a:cubicBezTo>
                    <a:cubicBezTo>
                      <a:pt x="0" y="338"/>
                      <a:pt x="52" y="462"/>
                      <a:pt x="176" y="555"/>
                    </a:cubicBezTo>
                    <a:cubicBezTo>
                      <a:pt x="217" y="565"/>
                      <a:pt x="257" y="570"/>
                      <a:pt x="296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393" y="38"/>
                    </a:cubicBezTo>
                    <a:cubicBezTo>
                      <a:pt x="355" y="12"/>
                      <a:pt x="314" y="0"/>
                      <a:pt x="27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9" name="Google Shape;11219;p8"/>
              <p:cNvSpPr/>
              <p:nvPr/>
            </p:nvSpPr>
            <p:spPr>
              <a:xfrm>
                <a:off x="4833550" y="40706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55" y="551"/>
                      <a:pt x="294" y="561"/>
                      <a:pt x="334" y="561"/>
                    </a:cubicBezTo>
                    <a:cubicBezTo>
                      <a:pt x="438" y="561"/>
                      <a:pt x="543" y="491"/>
                      <a:pt x="611" y="394"/>
                    </a:cubicBezTo>
                    <a:cubicBezTo>
                      <a:pt x="652" y="269"/>
                      <a:pt x="559" y="94"/>
                      <a:pt x="435" y="11"/>
                    </a:cubicBezTo>
                    <a:cubicBezTo>
                      <a:pt x="411" y="4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0" name="Google Shape;11220;p8"/>
              <p:cNvSpPr/>
              <p:nvPr/>
            </p:nvSpPr>
            <p:spPr>
              <a:xfrm>
                <a:off x="4705350" y="4128000"/>
                <a:ext cx="7775" cy="8575"/>
              </a:xfrm>
              <a:custGeom>
                <a:rect b="b" l="l" r="r" t="t"/>
                <a:pathLst>
                  <a:path extrusionOk="0" h="343" w="31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11" y="342"/>
                      <a:pt x="311" y="301"/>
                      <a:pt x="311" y="259"/>
                    </a:cubicBezTo>
                    <a:cubicBezTo>
                      <a:pt x="311" y="166"/>
                      <a:pt x="259" y="84"/>
                      <a:pt x="176" y="42"/>
                    </a:cubicBezTo>
                    <a:cubicBezTo>
                      <a:pt x="176" y="1"/>
                      <a:pt x="135" y="1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1" name="Google Shape;11221;p8"/>
              <p:cNvSpPr/>
              <p:nvPr/>
            </p:nvSpPr>
            <p:spPr>
              <a:xfrm>
                <a:off x="4729125" y="406340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9" y="540"/>
                      <a:pt x="94" y="550"/>
                      <a:pt x="135" y="550"/>
                    </a:cubicBezTo>
                    <a:cubicBezTo>
                      <a:pt x="243" y="550"/>
                      <a:pt x="326" y="480"/>
                      <a:pt x="393" y="383"/>
                    </a:cubicBezTo>
                    <a:cubicBezTo>
                      <a:pt x="435" y="259"/>
                      <a:pt x="393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2" name="Google Shape;11222;p8"/>
              <p:cNvSpPr/>
              <p:nvPr/>
            </p:nvSpPr>
            <p:spPr>
              <a:xfrm>
                <a:off x="4879825" y="4055650"/>
                <a:ext cx="7775" cy="9825"/>
              </a:xfrm>
              <a:custGeom>
                <a:rect b="b" l="l" r="r" t="t"/>
                <a:pathLst>
                  <a:path extrusionOk="0" h="393" w="311">
                    <a:moveTo>
                      <a:pt x="52" y="0"/>
                    </a:moveTo>
                    <a:cubicBezTo>
                      <a:pt x="0" y="52"/>
                      <a:pt x="0" y="93"/>
                      <a:pt x="0" y="134"/>
                    </a:cubicBezTo>
                    <a:cubicBezTo>
                      <a:pt x="0" y="217"/>
                      <a:pt x="93" y="352"/>
                      <a:pt x="176" y="393"/>
                    </a:cubicBezTo>
                    <a:lnTo>
                      <a:pt x="310" y="13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3" name="Google Shape;11223;p8"/>
              <p:cNvSpPr/>
              <p:nvPr/>
            </p:nvSpPr>
            <p:spPr>
              <a:xfrm>
                <a:off x="4816500" y="4029800"/>
                <a:ext cx="12950" cy="9475"/>
              </a:xfrm>
              <a:custGeom>
                <a:rect b="b" l="l" r="r" t="t"/>
                <a:pathLst>
                  <a:path extrusionOk="0" h="379" w="518">
                    <a:moveTo>
                      <a:pt x="0" y="0"/>
                    </a:moveTo>
                    <a:lnTo>
                      <a:pt x="0" y="93"/>
                    </a:lnTo>
                    <a:cubicBezTo>
                      <a:pt x="0" y="217"/>
                      <a:pt x="42" y="310"/>
                      <a:pt x="166" y="352"/>
                    </a:cubicBezTo>
                    <a:cubicBezTo>
                      <a:pt x="204" y="369"/>
                      <a:pt x="248" y="379"/>
                      <a:pt x="292" y="379"/>
                    </a:cubicBezTo>
                    <a:cubicBezTo>
                      <a:pt x="354" y="379"/>
                      <a:pt x="417" y="359"/>
                      <a:pt x="465" y="310"/>
                    </a:cubicBezTo>
                    <a:cubicBezTo>
                      <a:pt x="465" y="259"/>
                      <a:pt x="517" y="259"/>
                      <a:pt x="517" y="2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4" name="Google Shape;11224;p8"/>
              <p:cNvSpPr/>
              <p:nvPr/>
            </p:nvSpPr>
            <p:spPr>
              <a:xfrm>
                <a:off x="4756000" y="40062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177" y="259"/>
                    </a:lnTo>
                    <a:cubicBezTo>
                      <a:pt x="218" y="259"/>
                      <a:pt x="301" y="217"/>
                      <a:pt x="352" y="124"/>
                    </a:cubicBezTo>
                    <a:lnTo>
                      <a:pt x="352" y="8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5" name="Google Shape;11225;p8"/>
              <p:cNvSpPr/>
              <p:nvPr/>
            </p:nvSpPr>
            <p:spPr>
              <a:xfrm>
                <a:off x="4774350" y="430895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218" y="0"/>
                    </a:moveTo>
                    <a:cubicBezTo>
                      <a:pt x="177" y="0"/>
                      <a:pt x="135" y="42"/>
                      <a:pt x="84" y="83"/>
                    </a:cubicBezTo>
                    <a:cubicBezTo>
                      <a:pt x="42" y="83"/>
                      <a:pt x="42" y="124"/>
                      <a:pt x="1" y="166"/>
                    </a:cubicBezTo>
                    <a:lnTo>
                      <a:pt x="259" y="25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6" name="Google Shape;11226;p8"/>
              <p:cNvSpPr/>
              <p:nvPr/>
            </p:nvSpPr>
            <p:spPr>
              <a:xfrm>
                <a:off x="4710775" y="4282125"/>
                <a:ext cx="13975" cy="9525"/>
              </a:xfrm>
              <a:custGeom>
                <a:rect b="b" l="l" r="r" t="t"/>
                <a:pathLst>
                  <a:path extrusionOk="0" h="381" w="559">
                    <a:moveTo>
                      <a:pt x="255" y="1"/>
                    </a:moveTo>
                    <a:cubicBezTo>
                      <a:pt x="218" y="1"/>
                      <a:pt x="176" y="13"/>
                      <a:pt x="135" y="39"/>
                    </a:cubicBezTo>
                    <a:lnTo>
                      <a:pt x="94" y="39"/>
                    </a:lnTo>
                    <a:cubicBezTo>
                      <a:pt x="94" y="81"/>
                      <a:pt x="42" y="81"/>
                      <a:pt x="1" y="122"/>
                    </a:cubicBezTo>
                    <a:lnTo>
                      <a:pt x="1" y="163"/>
                    </a:lnTo>
                    <a:lnTo>
                      <a:pt x="517" y="381"/>
                    </a:lnTo>
                    <a:lnTo>
                      <a:pt x="517" y="339"/>
                    </a:lnTo>
                    <a:cubicBezTo>
                      <a:pt x="559" y="205"/>
                      <a:pt x="476" y="81"/>
                      <a:pt x="352" y="39"/>
                    </a:cubicBezTo>
                    <a:cubicBezTo>
                      <a:pt x="326" y="13"/>
                      <a:pt x="293" y="1"/>
                      <a:pt x="2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7" name="Google Shape;11227;p8"/>
              <p:cNvSpPr/>
              <p:nvPr/>
            </p:nvSpPr>
            <p:spPr>
              <a:xfrm>
                <a:off x="4800200" y="42443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1" y="0"/>
                    </a:moveTo>
                    <a:cubicBezTo>
                      <a:pt x="177" y="0"/>
                      <a:pt x="84" y="83"/>
                      <a:pt x="42" y="166"/>
                    </a:cubicBezTo>
                    <a:cubicBezTo>
                      <a:pt x="42" y="207"/>
                      <a:pt x="1" y="300"/>
                      <a:pt x="42" y="342"/>
                    </a:cubicBezTo>
                    <a:cubicBezTo>
                      <a:pt x="42" y="424"/>
                      <a:pt x="84" y="517"/>
                      <a:pt x="218" y="559"/>
                    </a:cubicBezTo>
                    <a:lnTo>
                      <a:pt x="394" y="42"/>
                    </a:lnTo>
                    <a:cubicBezTo>
                      <a:pt x="394" y="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8" name="Google Shape;11228;p8"/>
              <p:cNvSpPr/>
              <p:nvPr/>
            </p:nvSpPr>
            <p:spPr>
              <a:xfrm>
                <a:off x="4735600" y="4218000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1" y="0"/>
                    </a:moveTo>
                    <a:cubicBezTo>
                      <a:pt x="223" y="0"/>
                      <a:pt x="111" y="60"/>
                      <a:pt x="41" y="185"/>
                    </a:cubicBezTo>
                    <a:cubicBezTo>
                      <a:pt x="0" y="319"/>
                      <a:pt x="83" y="485"/>
                      <a:pt x="217" y="537"/>
                    </a:cubicBezTo>
                    <a:cubicBezTo>
                      <a:pt x="248" y="547"/>
                      <a:pt x="281" y="552"/>
                      <a:pt x="315" y="552"/>
                    </a:cubicBezTo>
                    <a:cubicBezTo>
                      <a:pt x="420" y="552"/>
                      <a:pt x="527" y="503"/>
                      <a:pt x="558" y="402"/>
                    </a:cubicBezTo>
                    <a:cubicBezTo>
                      <a:pt x="651" y="226"/>
                      <a:pt x="558" y="102"/>
                      <a:pt x="434" y="20"/>
                    </a:cubicBezTo>
                    <a:cubicBezTo>
                      <a:pt x="401" y="7"/>
                      <a:pt x="366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9" name="Google Shape;11229;p8"/>
              <p:cNvSpPr/>
              <p:nvPr/>
            </p:nvSpPr>
            <p:spPr>
              <a:xfrm>
                <a:off x="4690350" y="4236925"/>
                <a:ext cx="16325" cy="14125"/>
              </a:xfrm>
              <a:custGeom>
                <a:rect b="b" l="l" r="r" t="t"/>
                <a:pathLst>
                  <a:path extrusionOk="0" h="565" w="653">
                    <a:moveTo>
                      <a:pt x="297" y="0"/>
                    </a:moveTo>
                    <a:cubicBezTo>
                      <a:pt x="191" y="0"/>
                      <a:pt x="109" y="73"/>
                      <a:pt x="42" y="162"/>
                    </a:cubicBezTo>
                    <a:cubicBezTo>
                      <a:pt x="1" y="296"/>
                      <a:pt x="83" y="462"/>
                      <a:pt x="218" y="555"/>
                    </a:cubicBezTo>
                    <a:cubicBezTo>
                      <a:pt x="238" y="562"/>
                      <a:pt x="260" y="565"/>
                      <a:pt x="282" y="565"/>
                    </a:cubicBezTo>
                    <a:cubicBezTo>
                      <a:pt x="396" y="565"/>
                      <a:pt x="524" y="483"/>
                      <a:pt x="559" y="379"/>
                    </a:cubicBezTo>
                    <a:cubicBezTo>
                      <a:pt x="652" y="245"/>
                      <a:pt x="559" y="79"/>
                      <a:pt x="435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0" name="Google Shape;11230;p8"/>
              <p:cNvSpPr/>
              <p:nvPr/>
            </p:nvSpPr>
            <p:spPr>
              <a:xfrm>
                <a:off x="4754975" y="42632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89" y="1"/>
                    </a:moveTo>
                    <a:cubicBezTo>
                      <a:pt x="180" y="1"/>
                      <a:pt x="73" y="61"/>
                      <a:pt x="42" y="185"/>
                    </a:cubicBezTo>
                    <a:cubicBezTo>
                      <a:pt x="0" y="320"/>
                      <a:pt x="42" y="485"/>
                      <a:pt x="176" y="537"/>
                    </a:cubicBezTo>
                    <a:cubicBezTo>
                      <a:pt x="222" y="560"/>
                      <a:pt x="268" y="570"/>
                      <a:pt x="313" y="570"/>
                    </a:cubicBezTo>
                    <a:cubicBezTo>
                      <a:pt x="429" y="570"/>
                      <a:pt x="529" y="500"/>
                      <a:pt x="559" y="402"/>
                    </a:cubicBezTo>
                    <a:cubicBezTo>
                      <a:pt x="600" y="227"/>
                      <a:pt x="559" y="103"/>
                      <a:pt x="393" y="20"/>
                    </a:cubicBezTo>
                    <a:cubicBezTo>
                      <a:pt x="360" y="7"/>
                      <a:pt x="324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1" name="Google Shape;11231;p8"/>
              <p:cNvSpPr/>
              <p:nvPr/>
            </p:nvSpPr>
            <p:spPr>
              <a:xfrm>
                <a:off x="4717225" y="4172775"/>
                <a:ext cx="15275" cy="13775"/>
              </a:xfrm>
              <a:custGeom>
                <a:rect b="b" l="l" r="r" t="t"/>
                <a:pathLst>
                  <a:path extrusionOk="0" h="551" w="611">
                    <a:moveTo>
                      <a:pt x="291" y="0"/>
                    </a:moveTo>
                    <a:cubicBezTo>
                      <a:pt x="185" y="0"/>
                      <a:pt x="81" y="60"/>
                      <a:pt x="42" y="185"/>
                    </a:cubicBezTo>
                    <a:cubicBezTo>
                      <a:pt x="1" y="319"/>
                      <a:pt x="42" y="485"/>
                      <a:pt x="177" y="536"/>
                    </a:cubicBezTo>
                    <a:cubicBezTo>
                      <a:pt x="218" y="546"/>
                      <a:pt x="256" y="551"/>
                      <a:pt x="291" y="551"/>
                    </a:cubicBezTo>
                    <a:cubicBezTo>
                      <a:pt x="408" y="551"/>
                      <a:pt x="496" y="495"/>
                      <a:pt x="559" y="360"/>
                    </a:cubicBezTo>
                    <a:cubicBezTo>
                      <a:pt x="611" y="226"/>
                      <a:pt x="559" y="61"/>
                      <a:pt x="394" y="19"/>
                    </a:cubicBezTo>
                    <a:cubicBezTo>
                      <a:pt x="361" y="6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2" name="Google Shape;11232;p8"/>
              <p:cNvSpPr/>
              <p:nvPr/>
            </p:nvSpPr>
            <p:spPr>
              <a:xfrm>
                <a:off x="4780825" y="41991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15" y="1"/>
                    </a:moveTo>
                    <a:cubicBezTo>
                      <a:pt x="212" y="1"/>
                      <a:pt x="108" y="74"/>
                      <a:pt x="42" y="163"/>
                    </a:cubicBezTo>
                    <a:cubicBezTo>
                      <a:pt x="0" y="297"/>
                      <a:pt x="83" y="462"/>
                      <a:pt x="218" y="555"/>
                    </a:cubicBezTo>
                    <a:cubicBezTo>
                      <a:pt x="239" y="563"/>
                      <a:pt x="263" y="566"/>
                      <a:pt x="287" y="566"/>
                    </a:cubicBezTo>
                    <a:cubicBezTo>
                      <a:pt x="399" y="566"/>
                      <a:pt x="525" y="490"/>
                      <a:pt x="559" y="380"/>
                    </a:cubicBezTo>
                    <a:cubicBezTo>
                      <a:pt x="652" y="25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3" name="Google Shape;11233;p8"/>
              <p:cNvSpPr/>
              <p:nvPr/>
            </p:nvSpPr>
            <p:spPr>
              <a:xfrm>
                <a:off x="4652625" y="425595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94"/>
                    </a:lnTo>
                    <a:cubicBezTo>
                      <a:pt x="300" y="352"/>
                      <a:pt x="300" y="311"/>
                      <a:pt x="300" y="259"/>
                    </a:cubicBezTo>
                    <a:cubicBezTo>
                      <a:pt x="300" y="176"/>
                      <a:pt x="217" y="52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4" name="Google Shape;11234;p8"/>
              <p:cNvSpPr/>
              <p:nvPr/>
            </p:nvSpPr>
            <p:spPr>
              <a:xfrm>
                <a:off x="4676400" y="41926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18" y="1"/>
                    </a:moveTo>
                    <a:lnTo>
                      <a:pt x="0" y="518"/>
                    </a:lnTo>
                    <a:lnTo>
                      <a:pt x="83" y="518"/>
                    </a:lnTo>
                    <a:cubicBezTo>
                      <a:pt x="218" y="518"/>
                      <a:pt x="342" y="466"/>
                      <a:pt x="383" y="342"/>
                    </a:cubicBezTo>
                    <a:cubicBezTo>
                      <a:pt x="435" y="207"/>
                      <a:pt x="383" y="83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5" name="Google Shape;11235;p8"/>
              <p:cNvSpPr/>
              <p:nvPr/>
            </p:nvSpPr>
            <p:spPr>
              <a:xfrm>
                <a:off x="4827100" y="418487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2"/>
                      <a:pt x="0" y="94"/>
                      <a:pt x="0" y="135"/>
                    </a:cubicBezTo>
                    <a:cubicBezTo>
                      <a:pt x="41" y="218"/>
                      <a:pt x="93" y="259"/>
                      <a:pt x="134" y="311"/>
                    </a:cubicBezTo>
                    <a:cubicBezTo>
                      <a:pt x="134" y="352"/>
                      <a:pt x="176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6" name="Google Shape;11236;p8"/>
              <p:cNvSpPr/>
              <p:nvPr/>
            </p:nvSpPr>
            <p:spPr>
              <a:xfrm>
                <a:off x="4762475" y="4158000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cubicBezTo>
                      <a:pt x="42" y="42"/>
                      <a:pt x="0" y="93"/>
                      <a:pt x="0" y="135"/>
                    </a:cubicBezTo>
                    <a:cubicBezTo>
                      <a:pt x="0" y="135"/>
                      <a:pt x="42" y="176"/>
                      <a:pt x="42" y="217"/>
                    </a:cubicBezTo>
                    <a:cubicBezTo>
                      <a:pt x="42" y="217"/>
                      <a:pt x="42" y="259"/>
                      <a:pt x="93" y="259"/>
                    </a:cubicBezTo>
                    <a:cubicBezTo>
                      <a:pt x="93" y="300"/>
                      <a:pt x="135" y="352"/>
                      <a:pt x="176" y="352"/>
                    </a:cubicBezTo>
                    <a:cubicBezTo>
                      <a:pt x="226" y="368"/>
                      <a:pt x="277" y="378"/>
                      <a:pt x="323" y="378"/>
                    </a:cubicBezTo>
                    <a:cubicBezTo>
                      <a:pt x="393" y="378"/>
                      <a:pt x="451" y="356"/>
                      <a:pt x="476" y="300"/>
                    </a:cubicBezTo>
                    <a:cubicBezTo>
                      <a:pt x="517" y="259"/>
                      <a:pt x="559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7" name="Google Shape;11237;p8"/>
              <p:cNvSpPr/>
              <p:nvPr/>
            </p:nvSpPr>
            <p:spPr>
              <a:xfrm>
                <a:off x="4703275" y="41344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176" y="259"/>
                    </a:lnTo>
                    <a:cubicBezTo>
                      <a:pt x="259" y="259"/>
                      <a:pt x="301" y="166"/>
                      <a:pt x="342" y="8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8" name="Google Shape;11238;p8"/>
              <p:cNvSpPr/>
              <p:nvPr/>
            </p:nvSpPr>
            <p:spPr>
              <a:xfrm>
                <a:off x="4721625" y="4436900"/>
                <a:ext cx="9600" cy="6475"/>
              </a:xfrm>
              <a:custGeom>
                <a:rect b="b" l="l" r="r" t="t"/>
                <a:pathLst>
                  <a:path extrusionOk="0" h="259" w="384">
                    <a:moveTo>
                      <a:pt x="218" y="0"/>
                    </a:moveTo>
                    <a:cubicBezTo>
                      <a:pt x="177" y="0"/>
                      <a:pt x="125" y="52"/>
                      <a:pt x="125" y="52"/>
                    </a:cubicBezTo>
                    <a:lnTo>
                      <a:pt x="83" y="93"/>
                    </a:lnTo>
                    <a:cubicBezTo>
                      <a:pt x="42" y="93"/>
                      <a:pt x="42" y="134"/>
                      <a:pt x="1" y="176"/>
                    </a:cubicBezTo>
                    <a:lnTo>
                      <a:pt x="259" y="259"/>
                    </a:lnTo>
                    <a:lnTo>
                      <a:pt x="383" y="52"/>
                    </a:lnTo>
                    <a:cubicBezTo>
                      <a:pt x="342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9" name="Google Shape;11239;p8"/>
              <p:cNvSpPr/>
              <p:nvPr/>
            </p:nvSpPr>
            <p:spPr>
              <a:xfrm>
                <a:off x="4658050" y="4410000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259" y="1"/>
                    </a:moveTo>
                    <a:cubicBezTo>
                      <a:pt x="217" y="42"/>
                      <a:pt x="176" y="42"/>
                      <a:pt x="135" y="42"/>
                    </a:cubicBezTo>
                    <a:lnTo>
                      <a:pt x="83" y="94"/>
                    </a:lnTo>
                    <a:cubicBezTo>
                      <a:pt x="42" y="94"/>
                      <a:pt x="42" y="135"/>
                      <a:pt x="0" y="135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9" y="301"/>
                      <a:pt x="517" y="135"/>
                      <a:pt x="393" y="94"/>
                    </a:cubicBezTo>
                    <a:cubicBezTo>
                      <a:pt x="393" y="42"/>
                      <a:pt x="393" y="42"/>
                      <a:pt x="342" y="42"/>
                    </a:cubicBezTo>
                    <a:cubicBezTo>
                      <a:pt x="300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0" name="Google Shape;11240;p8"/>
              <p:cNvSpPr/>
              <p:nvPr/>
            </p:nvSpPr>
            <p:spPr>
              <a:xfrm>
                <a:off x="4747475" y="4373075"/>
                <a:ext cx="9600" cy="13425"/>
              </a:xfrm>
              <a:custGeom>
                <a:rect b="b" l="l" r="r" t="t"/>
                <a:pathLst>
                  <a:path extrusionOk="0" h="537" w="384">
                    <a:moveTo>
                      <a:pt x="279" y="0"/>
                    </a:moveTo>
                    <a:cubicBezTo>
                      <a:pt x="177" y="0"/>
                      <a:pt x="73" y="52"/>
                      <a:pt x="42" y="144"/>
                    </a:cubicBezTo>
                    <a:cubicBezTo>
                      <a:pt x="1" y="320"/>
                      <a:pt x="42" y="444"/>
                      <a:pt x="176" y="537"/>
                    </a:cubicBezTo>
                    <a:lnTo>
                      <a:pt x="383" y="20"/>
                    </a:lnTo>
                    <a:cubicBezTo>
                      <a:pt x="351" y="7"/>
                      <a:pt x="315" y="0"/>
                      <a:pt x="27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1" name="Google Shape;11241;p8"/>
              <p:cNvSpPr/>
              <p:nvPr/>
            </p:nvSpPr>
            <p:spPr>
              <a:xfrm>
                <a:off x="4682850" y="43461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2" y="0"/>
                    </a:moveTo>
                    <a:cubicBezTo>
                      <a:pt x="217" y="0"/>
                      <a:pt x="111" y="82"/>
                      <a:pt x="42" y="186"/>
                    </a:cubicBezTo>
                    <a:cubicBezTo>
                      <a:pt x="1" y="321"/>
                      <a:pt x="84" y="486"/>
                      <a:pt x="218" y="527"/>
                    </a:cubicBezTo>
                    <a:cubicBezTo>
                      <a:pt x="253" y="554"/>
                      <a:pt x="293" y="565"/>
                      <a:pt x="332" y="565"/>
                    </a:cubicBezTo>
                    <a:cubicBezTo>
                      <a:pt x="431" y="565"/>
                      <a:pt x="530" y="492"/>
                      <a:pt x="559" y="403"/>
                    </a:cubicBezTo>
                    <a:cubicBezTo>
                      <a:pt x="642" y="228"/>
                      <a:pt x="559" y="103"/>
                      <a:pt x="435" y="10"/>
                    </a:cubicBezTo>
                    <a:cubicBezTo>
                      <a:pt x="406" y="4"/>
                      <a:pt x="379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2" name="Google Shape;11242;p8"/>
              <p:cNvSpPr/>
              <p:nvPr/>
            </p:nvSpPr>
            <p:spPr>
              <a:xfrm>
                <a:off x="4637625" y="436542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3" y="0"/>
                    </a:moveTo>
                    <a:cubicBezTo>
                      <a:pt x="196" y="0"/>
                      <a:pt x="104" y="49"/>
                      <a:pt x="42" y="150"/>
                    </a:cubicBezTo>
                    <a:cubicBezTo>
                      <a:pt x="1" y="326"/>
                      <a:pt x="42" y="450"/>
                      <a:pt x="218" y="533"/>
                    </a:cubicBezTo>
                    <a:cubicBezTo>
                      <a:pt x="248" y="546"/>
                      <a:pt x="282" y="552"/>
                      <a:pt x="316" y="552"/>
                    </a:cubicBezTo>
                    <a:cubicBezTo>
                      <a:pt x="420" y="552"/>
                      <a:pt x="528" y="492"/>
                      <a:pt x="559" y="367"/>
                    </a:cubicBezTo>
                    <a:cubicBezTo>
                      <a:pt x="642" y="233"/>
                      <a:pt x="559" y="68"/>
                      <a:pt x="435" y="16"/>
                    </a:cubicBezTo>
                    <a:cubicBezTo>
                      <a:pt x="392" y="6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3" name="Google Shape;11243;p8"/>
              <p:cNvSpPr/>
              <p:nvPr/>
            </p:nvSpPr>
            <p:spPr>
              <a:xfrm>
                <a:off x="4702250" y="4391400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318" y="1"/>
                    </a:moveTo>
                    <a:cubicBezTo>
                      <a:pt x="205" y="1"/>
                      <a:pt x="76" y="83"/>
                      <a:pt x="42" y="186"/>
                    </a:cubicBezTo>
                    <a:cubicBezTo>
                      <a:pt x="0" y="321"/>
                      <a:pt x="42" y="486"/>
                      <a:pt x="176" y="528"/>
                    </a:cubicBezTo>
                    <a:cubicBezTo>
                      <a:pt x="223" y="554"/>
                      <a:pt x="267" y="565"/>
                      <a:pt x="309" y="565"/>
                    </a:cubicBezTo>
                    <a:cubicBezTo>
                      <a:pt x="414" y="565"/>
                      <a:pt x="499" y="492"/>
                      <a:pt x="559" y="404"/>
                    </a:cubicBezTo>
                    <a:cubicBezTo>
                      <a:pt x="600" y="269"/>
                      <a:pt x="559" y="104"/>
                      <a:pt x="383" y="11"/>
                    </a:cubicBezTo>
                    <a:cubicBezTo>
                      <a:pt x="362" y="4"/>
                      <a:pt x="341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4" name="Google Shape;11244;p8"/>
              <p:cNvSpPr/>
              <p:nvPr/>
            </p:nvSpPr>
            <p:spPr>
              <a:xfrm>
                <a:off x="4663475" y="43009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66" y="0"/>
                    </a:moveTo>
                    <a:cubicBezTo>
                      <a:pt x="246" y="0"/>
                      <a:pt x="118" y="82"/>
                      <a:pt x="83" y="186"/>
                    </a:cubicBezTo>
                    <a:cubicBezTo>
                      <a:pt x="0" y="320"/>
                      <a:pt x="83" y="486"/>
                      <a:pt x="218" y="527"/>
                    </a:cubicBezTo>
                    <a:cubicBezTo>
                      <a:pt x="264" y="553"/>
                      <a:pt x="309" y="565"/>
                      <a:pt x="350" y="565"/>
                    </a:cubicBezTo>
                    <a:cubicBezTo>
                      <a:pt x="455" y="565"/>
                      <a:pt x="541" y="492"/>
                      <a:pt x="600" y="403"/>
                    </a:cubicBezTo>
                    <a:cubicBezTo>
                      <a:pt x="641" y="227"/>
                      <a:pt x="600" y="103"/>
                      <a:pt x="435" y="10"/>
                    </a:cubicBezTo>
                    <a:cubicBezTo>
                      <a:pt x="413" y="3"/>
                      <a:pt x="389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5" name="Google Shape;11245;p8"/>
              <p:cNvSpPr/>
              <p:nvPr/>
            </p:nvSpPr>
            <p:spPr>
              <a:xfrm>
                <a:off x="4728100" y="4327375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3" y="1"/>
                    </a:moveTo>
                    <a:cubicBezTo>
                      <a:pt x="208" y="1"/>
                      <a:pt x="101" y="74"/>
                      <a:pt x="42" y="163"/>
                    </a:cubicBezTo>
                    <a:cubicBezTo>
                      <a:pt x="0" y="338"/>
                      <a:pt x="83" y="463"/>
                      <a:pt x="217" y="556"/>
                    </a:cubicBezTo>
                    <a:cubicBezTo>
                      <a:pt x="246" y="565"/>
                      <a:pt x="278" y="570"/>
                      <a:pt x="310" y="570"/>
                    </a:cubicBezTo>
                    <a:cubicBezTo>
                      <a:pt x="416" y="570"/>
                      <a:pt x="527" y="515"/>
                      <a:pt x="559" y="380"/>
                    </a:cubicBezTo>
                    <a:cubicBezTo>
                      <a:pt x="641" y="245"/>
                      <a:pt x="559" y="80"/>
                      <a:pt x="434" y="39"/>
                    </a:cubicBezTo>
                    <a:cubicBezTo>
                      <a:pt x="396" y="12"/>
                      <a:pt x="355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6" name="Google Shape;11246;p8"/>
              <p:cNvSpPr/>
              <p:nvPr/>
            </p:nvSpPr>
            <p:spPr>
              <a:xfrm>
                <a:off x="4599900" y="4384150"/>
                <a:ext cx="7500" cy="9850"/>
              </a:xfrm>
              <a:custGeom>
                <a:rect b="b" l="l" r="r" t="t"/>
                <a:pathLst>
                  <a:path extrusionOk="0" h="394" w="300">
                    <a:moveTo>
                      <a:pt x="134" y="1"/>
                    </a:moveTo>
                    <a:lnTo>
                      <a:pt x="0" y="259"/>
                    </a:lnTo>
                    <a:lnTo>
                      <a:pt x="259" y="394"/>
                    </a:lnTo>
                    <a:lnTo>
                      <a:pt x="259" y="352"/>
                    </a:lnTo>
                    <a:cubicBezTo>
                      <a:pt x="300" y="301"/>
                      <a:pt x="300" y="301"/>
                      <a:pt x="300" y="259"/>
                    </a:cubicBezTo>
                    <a:cubicBezTo>
                      <a:pt x="300" y="177"/>
                      <a:pt x="259" y="94"/>
                      <a:pt x="176" y="42"/>
                    </a:cubicBezTo>
                    <a:cubicBezTo>
                      <a:pt x="134" y="42"/>
                      <a:pt x="134" y="42"/>
                      <a:pt x="1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7" name="Google Shape;11247;p8"/>
              <p:cNvSpPr/>
              <p:nvPr/>
            </p:nvSpPr>
            <p:spPr>
              <a:xfrm>
                <a:off x="4623675" y="4320575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217" y="0"/>
                    </a:moveTo>
                    <a:lnTo>
                      <a:pt x="0" y="517"/>
                    </a:lnTo>
                    <a:lnTo>
                      <a:pt x="166" y="517"/>
                    </a:lnTo>
                    <a:cubicBezTo>
                      <a:pt x="259" y="517"/>
                      <a:pt x="341" y="435"/>
                      <a:pt x="383" y="352"/>
                    </a:cubicBezTo>
                    <a:lnTo>
                      <a:pt x="383" y="311"/>
                    </a:lnTo>
                    <a:cubicBezTo>
                      <a:pt x="424" y="176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8" name="Google Shape;11248;p8"/>
              <p:cNvSpPr/>
              <p:nvPr/>
            </p:nvSpPr>
            <p:spPr>
              <a:xfrm>
                <a:off x="4774350" y="4313075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76"/>
                    </a:lnTo>
                    <a:cubicBezTo>
                      <a:pt x="1" y="218"/>
                      <a:pt x="42" y="300"/>
                      <a:pt x="135" y="352"/>
                    </a:cubicBezTo>
                    <a:lnTo>
                      <a:pt x="177" y="352"/>
                    </a:lnTo>
                    <a:lnTo>
                      <a:pt x="259" y="9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9" name="Google Shape;11249;p8"/>
              <p:cNvSpPr/>
              <p:nvPr/>
            </p:nvSpPr>
            <p:spPr>
              <a:xfrm>
                <a:off x="4709750" y="42862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42" y="0"/>
                    </a:moveTo>
                    <a:cubicBezTo>
                      <a:pt x="42" y="42"/>
                      <a:pt x="0" y="83"/>
                      <a:pt x="0" y="135"/>
                    </a:cubicBezTo>
                    <a:cubicBezTo>
                      <a:pt x="0" y="176"/>
                      <a:pt x="42" y="176"/>
                      <a:pt x="42" y="218"/>
                    </a:cubicBezTo>
                    <a:lnTo>
                      <a:pt x="42" y="259"/>
                    </a:lnTo>
                    <a:cubicBezTo>
                      <a:pt x="83" y="300"/>
                      <a:pt x="135" y="342"/>
                      <a:pt x="176" y="393"/>
                    </a:cubicBezTo>
                    <a:cubicBezTo>
                      <a:pt x="209" y="404"/>
                      <a:pt x="242" y="409"/>
                      <a:pt x="274" y="409"/>
                    </a:cubicBezTo>
                    <a:cubicBezTo>
                      <a:pt x="364" y="409"/>
                      <a:pt x="445" y="369"/>
                      <a:pt x="476" y="300"/>
                    </a:cubicBezTo>
                    <a:cubicBezTo>
                      <a:pt x="517" y="300"/>
                      <a:pt x="517" y="259"/>
                      <a:pt x="55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0" name="Google Shape;11250;p8"/>
              <p:cNvSpPr/>
              <p:nvPr/>
            </p:nvSpPr>
            <p:spPr>
              <a:xfrm>
                <a:off x="4650550" y="42624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0"/>
                    </a:moveTo>
                    <a:lnTo>
                      <a:pt x="1" y="259"/>
                    </a:lnTo>
                    <a:cubicBezTo>
                      <a:pt x="1" y="259"/>
                      <a:pt x="42" y="259"/>
                      <a:pt x="42" y="310"/>
                    </a:cubicBezTo>
                    <a:cubicBezTo>
                      <a:pt x="83" y="310"/>
                      <a:pt x="176" y="310"/>
                      <a:pt x="218" y="259"/>
                    </a:cubicBezTo>
                    <a:cubicBezTo>
                      <a:pt x="259" y="217"/>
                      <a:pt x="342" y="176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1" name="Google Shape;11251;p8"/>
              <p:cNvSpPr/>
              <p:nvPr/>
            </p:nvSpPr>
            <p:spPr>
              <a:xfrm>
                <a:off x="4668900" y="4565300"/>
                <a:ext cx="9600" cy="7325"/>
              </a:xfrm>
              <a:custGeom>
                <a:rect b="b" l="l" r="r" t="t"/>
                <a:pathLst>
                  <a:path extrusionOk="0" h="293" w="384">
                    <a:moveTo>
                      <a:pt x="254" y="0"/>
                    </a:moveTo>
                    <a:cubicBezTo>
                      <a:pt x="147" y="0"/>
                      <a:pt x="60" y="71"/>
                      <a:pt x="1" y="168"/>
                    </a:cubicBezTo>
                    <a:lnTo>
                      <a:pt x="259" y="292"/>
                    </a:lnTo>
                    <a:lnTo>
                      <a:pt x="383" y="34"/>
                    </a:lnTo>
                    <a:cubicBezTo>
                      <a:pt x="337" y="11"/>
                      <a:pt x="294" y="0"/>
                      <a:pt x="25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2" name="Google Shape;11252;p8"/>
              <p:cNvSpPr/>
              <p:nvPr/>
            </p:nvSpPr>
            <p:spPr>
              <a:xfrm>
                <a:off x="4605325" y="45392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4" y="0"/>
                    </a:moveTo>
                    <a:lnTo>
                      <a:pt x="83" y="42"/>
                    </a:lnTo>
                    <a:cubicBezTo>
                      <a:pt x="42" y="42"/>
                      <a:pt x="42" y="93"/>
                      <a:pt x="0" y="135"/>
                    </a:cubicBezTo>
                    <a:lnTo>
                      <a:pt x="0" y="176"/>
                    </a:lnTo>
                    <a:lnTo>
                      <a:pt x="517" y="393"/>
                    </a:lnTo>
                    <a:lnTo>
                      <a:pt x="517" y="217"/>
                    </a:lnTo>
                    <a:cubicBezTo>
                      <a:pt x="517" y="135"/>
                      <a:pt x="434" y="42"/>
                      <a:pt x="3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3" name="Google Shape;11253;p8"/>
              <p:cNvSpPr/>
              <p:nvPr/>
            </p:nvSpPr>
            <p:spPr>
              <a:xfrm>
                <a:off x="4694750" y="4501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59" y="1"/>
                    </a:moveTo>
                    <a:cubicBezTo>
                      <a:pt x="166" y="1"/>
                      <a:pt x="83" y="52"/>
                      <a:pt x="42" y="94"/>
                    </a:cubicBezTo>
                    <a:lnTo>
                      <a:pt x="42" y="177"/>
                    </a:lnTo>
                    <a:cubicBezTo>
                      <a:pt x="0" y="218"/>
                      <a:pt x="0" y="311"/>
                      <a:pt x="42" y="394"/>
                    </a:cubicBezTo>
                    <a:cubicBezTo>
                      <a:pt x="42" y="435"/>
                      <a:pt x="83" y="476"/>
                      <a:pt x="125" y="476"/>
                    </a:cubicBezTo>
                    <a:lnTo>
                      <a:pt x="166" y="518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4" name="Google Shape;11254;p8"/>
              <p:cNvSpPr/>
              <p:nvPr/>
            </p:nvSpPr>
            <p:spPr>
              <a:xfrm>
                <a:off x="4630125" y="4474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61"/>
                      <a:pt x="268" y="565"/>
                      <a:pt x="294" y="565"/>
                    </a:cubicBezTo>
                    <a:cubicBezTo>
                      <a:pt x="405" y="565"/>
                      <a:pt x="526" y="486"/>
                      <a:pt x="559" y="385"/>
                    </a:cubicBezTo>
                    <a:cubicBezTo>
                      <a:pt x="642" y="251"/>
                      <a:pt x="559" y="86"/>
                      <a:pt x="425" y="34"/>
                    </a:cubicBezTo>
                    <a:cubicBezTo>
                      <a:pt x="379" y="11"/>
                      <a:pt x="336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5" name="Google Shape;11255;p8"/>
              <p:cNvSpPr/>
              <p:nvPr/>
            </p:nvSpPr>
            <p:spPr>
              <a:xfrm>
                <a:off x="4584900" y="449365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0"/>
                    </a:moveTo>
                    <a:cubicBezTo>
                      <a:pt x="199" y="0"/>
                      <a:pt x="105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49" y="542"/>
                      <a:pt x="283" y="547"/>
                      <a:pt x="317" y="547"/>
                    </a:cubicBezTo>
                    <a:cubicBezTo>
                      <a:pt x="421" y="547"/>
                      <a:pt x="528" y="501"/>
                      <a:pt x="559" y="408"/>
                    </a:cubicBezTo>
                    <a:cubicBezTo>
                      <a:pt x="600" y="232"/>
                      <a:pt x="559" y="56"/>
                      <a:pt x="424" y="15"/>
                    </a:cubicBezTo>
                    <a:cubicBezTo>
                      <a:pt x="386" y="5"/>
                      <a:pt x="349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6" name="Google Shape;11256;p8"/>
              <p:cNvSpPr/>
              <p:nvPr/>
            </p:nvSpPr>
            <p:spPr>
              <a:xfrm>
                <a:off x="4648475" y="4520075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0"/>
                      <a:pt x="84" y="168"/>
                    </a:cubicBezTo>
                    <a:cubicBezTo>
                      <a:pt x="1" y="292"/>
                      <a:pt x="84" y="467"/>
                      <a:pt x="208" y="550"/>
                    </a:cubicBezTo>
                    <a:cubicBezTo>
                      <a:pt x="242" y="560"/>
                      <a:pt x="274" y="565"/>
                      <a:pt x="305" y="565"/>
                    </a:cubicBezTo>
                    <a:cubicBezTo>
                      <a:pt x="433" y="565"/>
                      <a:pt x="534" y="485"/>
                      <a:pt x="600" y="385"/>
                    </a:cubicBezTo>
                    <a:cubicBezTo>
                      <a:pt x="642" y="250"/>
                      <a:pt x="559" y="85"/>
                      <a:pt x="425" y="33"/>
                    </a:cubicBezTo>
                    <a:cubicBezTo>
                      <a:pt x="390" y="10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7" name="Google Shape;11257;p8"/>
              <p:cNvSpPr/>
              <p:nvPr/>
            </p:nvSpPr>
            <p:spPr>
              <a:xfrm>
                <a:off x="4610750" y="442960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13" y="0"/>
                    </a:moveTo>
                    <a:cubicBezTo>
                      <a:pt x="213" y="0"/>
                      <a:pt x="113" y="71"/>
                      <a:pt x="83" y="168"/>
                    </a:cubicBezTo>
                    <a:cubicBezTo>
                      <a:pt x="0" y="292"/>
                      <a:pt x="83" y="468"/>
                      <a:pt x="217" y="509"/>
                    </a:cubicBezTo>
                    <a:cubicBezTo>
                      <a:pt x="264" y="536"/>
                      <a:pt x="309" y="547"/>
                      <a:pt x="350" y="547"/>
                    </a:cubicBezTo>
                    <a:cubicBezTo>
                      <a:pt x="455" y="547"/>
                      <a:pt x="541" y="474"/>
                      <a:pt x="600" y="385"/>
                    </a:cubicBezTo>
                    <a:cubicBezTo>
                      <a:pt x="641" y="251"/>
                      <a:pt x="559" y="85"/>
                      <a:pt x="424" y="34"/>
                    </a:cubicBezTo>
                    <a:cubicBezTo>
                      <a:pt x="390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8" name="Google Shape;11258;p8"/>
              <p:cNvSpPr/>
              <p:nvPr/>
            </p:nvSpPr>
            <p:spPr>
              <a:xfrm>
                <a:off x="4675375" y="445590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4" y="1"/>
                    </a:moveTo>
                    <a:cubicBezTo>
                      <a:pt x="199" y="1"/>
                      <a:pt x="105" y="56"/>
                      <a:pt x="41" y="191"/>
                    </a:cubicBezTo>
                    <a:cubicBezTo>
                      <a:pt x="0" y="326"/>
                      <a:pt x="83" y="491"/>
                      <a:pt x="217" y="532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41" y="233"/>
                      <a:pt x="558" y="67"/>
                      <a:pt x="424" y="15"/>
                    </a:cubicBezTo>
                    <a:cubicBezTo>
                      <a:pt x="385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9" name="Google Shape;11259;p8"/>
              <p:cNvSpPr/>
              <p:nvPr/>
            </p:nvSpPr>
            <p:spPr>
              <a:xfrm>
                <a:off x="4547150" y="45134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1" y="176"/>
                      <a:pt x="259" y="93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0" name="Google Shape;11260;p8"/>
              <p:cNvSpPr/>
              <p:nvPr/>
            </p:nvSpPr>
            <p:spPr>
              <a:xfrm>
                <a:off x="4570950" y="4448775"/>
                <a:ext cx="10600" cy="13325"/>
              </a:xfrm>
              <a:custGeom>
                <a:rect b="b" l="l" r="r" t="t"/>
                <a:pathLst>
                  <a:path extrusionOk="0" h="533" w="424">
                    <a:moveTo>
                      <a:pt x="207" y="1"/>
                    </a:moveTo>
                    <a:lnTo>
                      <a:pt x="0" y="518"/>
                    </a:lnTo>
                    <a:cubicBezTo>
                      <a:pt x="29" y="527"/>
                      <a:pt x="62" y="533"/>
                      <a:pt x="95" y="533"/>
                    </a:cubicBezTo>
                    <a:cubicBezTo>
                      <a:pt x="202" y="533"/>
                      <a:pt x="319" y="479"/>
                      <a:pt x="383" y="352"/>
                    </a:cubicBezTo>
                    <a:cubicBezTo>
                      <a:pt x="424" y="218"/>
                      <a:pt x="341" y="42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1" name="Google Shape;11261;p8"/>
              <p:cNvSpPr/>
              <p:nvPr/>
            </p:nvSpPr>
            <p:spPr>
              <a:xfrm>
                <a:off x="4721625" y="44412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1" y="218"/>
                      <a:pt x="42" y="301"/>
                      <a:pt x="177" y="342"/>
                    </a:cubicBezTo>
                    <a:lnTo>
                      <a:pt x="259" y="8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2" name="Google Shape;11262;p8"/>
              <p:cNvSpPr/>
              <p:nvPr/>
            </p:nvSpPr>
            <p:spPr>
              <a:xfrm>
                <a:off x="4657000" y="4414400"/>
                <a:ext cx="14000" cy="10125"/>
              </a:xfrm>
              <a:custGeom>
                <a:rect b="b" l="l" r="r" t="t"/>
                <a:pathLst>
                  <a:path extrusionOk="0" h="405" w="560">
                    <a:moveTo>
                      <a:pt x="42" y="1"/>
                    </a:moveTo>
                    <a:cubicBezTo>
                      <a:pt x="1" y="42"/>
                      <a:pt x="1" y="83"/>
                      <a:pt x="1" y="125"/>
                    </a:cubicBezTo>
                    <a:cubicBezTo>
                      <a:pt x="1" y="259"/>
                      <a:pt x="84" y="342"/>
                      <a:pt x="177" y="383"/>
                    </a:cubicBezTo>
                    <a:cubicBezTo>
                      <a:pt x="214" y="399"/>
                      <a:pt x="252" y="405"/>
                      <a:pt x="288" y="405"/>
                    </a:cubicBezTo>
                    <a:cubicBezTo>
                      <a:pt x="373" y="405"/>
                      <a:pt x="448" y="371"/>
                      <a:pt x="477" y="342"/>
                    </a:cubicBezTo>
                    <a:cubicBezTo>
                      <a:pt x="518" y="300"/>
                      <a:pt x="518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3" name="Google Shape;11263;p8"/>
              <p:cNvSpPr/>
              <p:nvPr/>
            </p:nvSpPr>
            <p:spPr>
              <a:xfrm>
                <a:off x="4597825" y="4390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0"/>
                    </a:moveTo>
                    <a:lnTo>
                      <a:pt x="0" y="259"/>
                    </a:lnTo>
                    <a:cubicBezTo>
                      <a:pt x="42" y="300"/>
                      <a:pt x="42" y="300"/>
                      <a:pt x="83" y="300"/>
                    </a:cubicBezTo>
                    <a:lnTo>
                      <a:pt x="124" y="300"/>
                    </a:lnTo>
                    <a:cubicBezTo>
                      <a:pt x="217" y="259"/>
                      <a:pt x="300" y="217"/>
                      <a:pt x="300" y="176"/>
                    </a:cubicBezTo>
                    <a:cubicBezTo>
                      <a:pt x="342" y="176"/>
                      <a:pt x="342" y="135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4" name="Google Shape;11264;p8"/>
              <p:cNvSpPr/>
              <p:nvPr/>
            </p:nvSpPr>
            <p:spPr>
              <a:xfrm>
                <a:off x="4616175" y="46933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207" y="0"/>
                      <a:pt x="166" y="42"/>
                      <a:pt x="166" y="42"/>
                    </a:cubicBezTo>
                    <a:cubicBezTo>
                      <a:pt x="124" y="42"/>
                      <a:pt x="124" y="42"/>
                      <a:pt x="124" y="83"/>
                    </a:cubicBezTo>
                    <a:cubicBezTo>
                      <a:pt x="83" y="83"/>
                      <a:pt x="42" y="135"/>
                      <a:pt x="0" y="17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42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5" name="Google Shape;11265;p8"/>
              <p:cNvSpPr/>
              <p:nvPr/>
            </p:nvSpPr>
            <p:spPr>
              <a:xfrm>
                <a:off x="4552600" y="4667075"/>
                <a:ext cx="12925" cy="10225"/>
              </a:xfrm>
              <a:custGeom>
                <a:rect b="b" l="l" r="r" t="t"/>
                <a:pathLst>
                  <a:path extrusionOk="0" h="409" w="517">
                    <a:moveTo>
                      <a:pt x="249" y="0"/>
                    </a:moveTo>
                    <a:cubicBezTo>
                      <a:pt x="154" y="0"/>
                      <a:pt x="62" y="49"/>
                      <a:pt x="0" y="150"/>
                    </a:cubicBezTo>
                    <a:lnTo>
                      <a:pt x="0" y="191"/>
                    </a:lnTo>
                    <a:lnTo>
                      <a:pt x="517" y="408"/>
                    </a:lnTo>
                    <a:lnTo>
                      <a:pt x="517" y="274"/>
                    </a:lnTo>
                    <a:cubicBezTo>
                      <a:pt x="517" y="191"/>
                      <a:pt x="476" y="57"/>
                      <a:pt x="341" y="15"/>
                    </a:cubicBezTo>
                    <a:cubicBezTo>
                      <a:pt x="311" y="5"/>
                      <a:pt x="27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6" name="Google Shape;11266;p8"/>
              <p:cNvSpPr/>
              <p:nvPr/>
            </p:nvSpPr>
            <p:spPr>
              <a:xfrm>
                <a:off x="4642025" y="4629700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300" y="1"/>
                    </a:moveTo>
                    <a:cubicBezTo>
                      <a:pt x="166" y="1"/>
                      <a:pt x="83" y="42"/>
                      <a:pt x="42" y="177"/>
                    </a:cubicBezTo>
                    <a:cubicBezTo>
                      <a:pt x="0" y="259"/>
                      <a:pt x="0" y="352"/>
                      <a:pt x="42" y="435"/>
                    </a:cubicBezTo>
                    <a:cubicBezTo>
                      <a:pt x="83" y="477"/>
                      <a:pt x="124" y="518"/>
                      <a:pt x="16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7" name="Google Shape;11267;p8"/>
              <p:cNvSpPr/>
              <p:nvPr/>
            </p:nvSpPr>
            <p:spPr>
              <a:xfrm>
                <a:off x="4577400" y="46030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334"/>
                      <a:pt x="42" y="468"/>
                      <a:pt x="207" y="551"/>
                    </a:cubicBezTo>
                    <a:cubicBezTo>
                      <a:pt x="239" y="561"/>
                      <a:pt x="273" y="566"/>
                      <a:pt x="307" y="566"/>
                    </a:cubicBezTo>
                    <a:cubicBezTo>
                      <a:pt x="417" y="566"/>
                      <a:pt x="527" y="512"/>
                      <a:pt x="559" y="386"/>
                    </a:cubicBezTo>
                    <a:cubicBezTo>
                      <a:pt x="600" y="251"/>
                      <a:pt x="559" y="75"/>
                      <a:pt x="424" y="34"/>
                    </a:cubicBezTo>
                    <a:cubicBezTo>
                      <a:pt x="379" y="11"/>
                      <a:pt x="335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8" name="Google Shape;11268;p8"/>
              <p:cNvSpPr/>
              <p:nvPr/>
            </p:nvSpPr>
            <p:spPr>
              <a:xfrm>
                <a:off x="4532175" y="46219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37" y="0"/>
                    </a:moveTo>
                    <a:cubicBezTo>
                      <a:pt x="201" y="0"/>
                      <a:pt x="76" y="76"/>
                      <a:pt x="42" y="187"/>
                    </a:cubicBezTo>
                    <a:cubicBezTo>
                      <a:pt x="0" y="311"/>
                      <a:pt x="42" y="487"/>
                      <a:pt x="207" y="528"/>
                    </a:cubicBezTo>
                    <a:cubicBezTo>
                      <a:pt x="245" y="551"/>
                      <a:pt x="285" y="561"/>
                      <a:pt x="325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00" y="228"/>
                      <a:pt x="559" y="94"/>
                      <a:pt x="424" y="11"/>
                    </a:cubicBezTo>
                    <a:cubicBezTo>
                      <a:pt x="395" y="4"/>
                      <a:pt x="366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9" name="Google Shape;11269;p8"/>
              <p:cNvSpPr/>
              <p:nvPr/>
            </p:nvSpPr>
            <p:spPr>
              <a:xfrm>
                <a:off x="4595500" y="46487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5" y="48"/>
                      <a:pt x="93" y="150"/>
                    </a:cubicBezTo>
                    <a:cubicBezTo>
                      <a:pt x="0" y="315"/>
                      <a:pt x="93" y="450"/>
                      <a:pt x="217" y="532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6" y="547"/>
                      <a:pt x="539" y="493"/>
                      <a:pt x="610" y="367"/>
                    </a:cubicBezTo>
                    <a:cubicBezTo>
                      <a:pt x="652" y="232"/>
                      <a:pt x="569" y="57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0" name="Google Shape;11270;p8"/>
              <p:cNvSpPr/>
              <p:nvPr/>
            </p:nvSpPr>
            <p:spPr>
              <a:xfrm>
                <a:off x="4558025" y="4557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1"/>
                    </a:moveTo>
                    <a:cubicBezTo>
                      <a:pt x="213" y="1"/>
                      <a:pt x="113" y="71"/>
                      <a:pt x="83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401" y="561"/>
                      <a:pt x="532" y="487"/>
                      <a:pt x="600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1" name="Google Shape;11271;p8"/>
              <p:cNvSpPr/>
              <p:nvPr/>
            </p:nvSpPr>
            <p:spPr>
              <a:xfrm>
                <a:off x="4622625" y="4584100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4" y="1"/>
                    </a:moveTo>
                    <a:cubicBezTo>
                      <a:pt x="200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8" y="533"/>
                    </a:cubicBezTo>
                    <a:cubicBezTo>
                      <a:pt x="246" y="559"/>
                      <a:pt x="287" y="570"/>
                      <a:pt x="328" y="570"/>
                    </a:cubicBezTo>
                    <a:cubicBezTo>
                      <a:pt x="431" y="570"/>
                      <a:pt x="530" y="497"/>
                      <a:pt x="559" y="409"/>
                    </a:cubicBezTo>
                    <a:cubicBezTo>
                      <a:pt x="642" y="233"/>
                      <a:pt x="559" y="109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2" name="Google Shape;11272;p8"/>
              <p:cNvSpPr/>
              <p:nvPr/>
            </p:nvSpPr>
            <p:spPr>
              <a:xfrm>
                <a:off x="4494425" y="4641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1" y="176"/>
                      <a:pt x="21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3" name="Google Shape;11273;p8"/>
              <p:cNvSpPr/>
              <p:nvPr/>
            </p:nvSpPr>
            <p:spPr>
              <a:xfrm>
                <a:off x="4517950" y="4576975"/>
                <a:ext cx="10875" cy="14000"/>
              </a:xfrm>
              <a:custGeom>
                <a:rect b="b" l="l" r="r" t="t"/>
                <a:pathLst>
                  <a:path extrusionOk="0" h="560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1" y="518"/>
                      <a:pt x="52" y="518"/>
                      <a:pt x="52" y="559"/>
                    </a:cubicBezTo>
                    <a:cubicBezTo>
                      <a:pt x="176" y="559"/>
                      <a:pt x="311" y="518"/>
                      <a:pt x="352" y="394"/>
                    </a:cubicBezTo>
                    <a:cubicBezTo>
                      <a:pt x="435" y="259"/>
                      <a:pt x="393" y="135"/>
                      <a:pt x="259" y="42"/>
                    </a:cubicBezTo>
                    <a:lnTo>
                      <a:pt x="2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4" name="Google Shape;11274;p8"/>
              <p:cNvSpPr/>
              <p:nvPr/>
            </p:nvSpPr>
            <p:spPr>
              <a:xfrm>
                <a:off x="4668900" y="4569475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1" y="1"/>
                    </a:moveTo>
                    <a:lnTo>
                      <a:pt x="1" y="84"/>
                    </a:ln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259"/>
                      <a:pt x="42" y="301"/>
                      <a:pt x="83" y="301"/>
                    </a:cubicBezTo>
                    <a:cubicBezTo>
                      <a:pt x="83" y="342"/>
                      <a:pt x="125" y="342"/>
                      <a:pt x="166" y="384"/>
                    </a:cubicBezTo>
                    <a:lnTo>
                      <a:pt x="259" y="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5" name="Google Shape;11275;p8"/>
              <p:cNvSpPr/>
              <p:nvPr/>
            </p:nvSpPr>
            <p:spPr>
              <a:xfrm>
                <a:off x="4604275" y="454365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0"/>
                    </a:moveTo>
                    <a:cubicBezTo>
                      <a:pt x="1" y="41"/>
                      <a:pt x="1" y="41"/>
                      <a:pt x="1" y="83"/>
                    </a:cubicBezTo>
                    <a:cubicBezTo>
                      <a:pt x="1" y="217"/>
                      <a:pt x="84" y="300"/>
                      <a:pt x="166" y="341"/>
                    </a:cubicBezTo>
                    <a:cubicBezTo>
                      <a:pt x="192" y="362"/>
                      <a:pt x="226" y="372"/>
                      <a:pt x="258" y="372"/>
                    </a:cubicBezTo>
                    <a:cubicBezTo>
                      <a:pt x="290" y="372"/>
                      <a:pt x="321" y="362"/>
                      <a:pt x="342" y="341"/>
                    </a:cubicBezTo>
                    <a:lnTo>
                      <a:pt x="383" y="341"/>
                    </a:lnTo>
                    <a:cubicBezTo>
                      <a:pt x="425" y="341"/>
                      <a:pt x="476" y="300"/>
                      <a:pt x="476" y="300"/>
                    </a:cubicBezTo>
                    <a:cubicBezTo>
                      <a:pt x="518" y="259"/>
                      <a:pt x="518" y="217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6" name="Google Shape;11276;p8"/>
              <p:cNvSpPr/>
              <p:nvPr/>
            </p:nvSpPr>
            <p:spPr>
              <a:xfrm>
                <a:off x="4545100" y="451985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83" y="1"/>
                    </a:moveTo>
                    <a:lnTo>
                      <a:pt x="0" y="259"/>
                    </a:lnTo>
                    <a:lnTo>
                      <a:pt x="207" y="259"/>
                    </a:lnTo>
                    <a:cubicBezTo>
                      <a:pt x="259" y="218"/>
                      <a:pt x="300" y="177"/>
                      <a:pt x="341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7" name="Google Shape;11277;p8"/>
              <p:cNvSpPr/>
              <p:nvPr/>
            </p:nvSpPr>
            <p:spPr>
              <a:xfrm>
                <a:off x="4566550" y="4822525"/>
                <a:ext cx="6475" cy="2100"/>
              </a:xfrm>
              <a:custGeom>
                <a:rect b="b" l="l" r="r" t="t"/>
                <a:pathLst>
                  <a:path extrusionOk="0" h="84" w="259">
                    <a:moveTo>
                      <a:pt x="0" y="1"/>
                    </a:moveTo>
                    <a:cubicBezTo>
                      <a:pt x="83" y="42"/>
                      <a:pt x="124" y="42"/>
                      <a:pt x="217" y="84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8" name="Google Shape;11278;p8"/>
              <p:cNvSpPr/>
              <p:nvPr/>
            </p:nvSpPr>
            <p:spPr>
              <a:xfrm>
                <a:off x="4506325" y="4795650"/>
                <a:ext cx="4150" cy="3125"/>
              </a:xfrm>
              <a:custGeom>
                <a:rect b="b" l="l" r="r" t="t"/>
                <a:pathLst>
                  <a:path extrusionOk="0" h="125" w="166">
                    <a:moveTo>
                      <a:pt x="0" y="1"/>
                    </a:moveTo>
                    <a:cubicBezTo>
                      <a:pt x="83" y="42"/>
                      <a:pt x="124" y="83"/>
                      <a:pt x="166" y="125"/>
                    </a:cubicBezTo>
                    <a:cubicBezTo>
                      <a:pt x="166" y="83"/>
                      <a:pt x="124" y="42"/>
                      <a:pt x="83" y="42"/>
                    </a:cubicBezTo>
                    <a:cubicBezTo>
                      <a:pt x="42" y="1"/>
                      <a:pt x="42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9" name="Google Shape;11279;p8"/>
              <p:cNvSpPr/>
              <p:nvPr/>
            </p:nvSpPr>
            <p:spPr>
              <a:xfrm>
                <a:off x="4588000" y="475792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59" y="0"/>
                    </a:moveTo>
                    <a:cubicBezTo>
                      <a:pt x="218" y="41"/>
                      <a:pt x="135" y="83"/>
                      <a:pt x="94" y="135"/>
                    </a:cubicBezTo>
                    <a:lnTo>
                      <a:pt x="94" y="176"/>
                    </a:lnTo>
                    <a:cubicBezTo>
                      <a:pt x="0" y="300"/>
                      <a:pt x="94" y="476"/>
                      <a:pt x="218" y="558"/>
                    </a:cubicBezTo>
                    <a:lnTo>
                      <a:pt x="435" y="41"/>
                    </a:ln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0" name="Google Shape;11280;p8"/>
              <p:cNvSpPr/>
              <p:nvPr/>
            </p:nvSpPr>
            <p:spPr>
              <a:xfrm>
                <a:off x="4524425" y="4731700"/>
                <a:ext cx="15275" cy="13675"/>
              </a:xfrm>
              <a:custGeom>
                <a:rect b="b" l="l" r="r" t="t"/>
                <a:pathLst>
                  <a:path extrusionOk="0" h="547" w="611">
                    <a:moveTo>
                      <a:pt x="296" y="0"/>
                    </a:moveTo>
                    <a:cubicBezTo>
                      <a:pt x="188" y="0"/>
                      <a:pt x="83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cubicBezTo>
                      <a:pt x="249" y="542"/>
                      <a:pt x="282" y="547"/>
                      <a:pt x="314" y="547"/>
                    </a:cubicBezTo>
                    <a:cubicBezTo>
                      <a:pt x="423" y="547"/>
                      <a:pt x="529" y="491"/>
                      <a:pt x="569" y="356"/>
                    </a:cubicBezTo>
                    <a:cubicBezTo>
                      <a:pt x="610" y="232"/>
                      <a:pt x="569" y="5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1" name="Google Shape;11281;p8"/>
              <p:cNvSpPr/>
              <p:nvPr/>
            </p:nvSpPr>
            <p:spPr>
              <a:xfrm>
                <a:off x="4479175" y="47506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1"/>
                    </a:moveTo>
                    <a:cubicBezTo>
                      <a:pt x="177" y="1"/>
                      <a:pt x="82" y="71"/>
                      <a:pt x="52" y="168"/>
                    </a:cubicBezTo>
                    <a:cubicBezTo>
                      <a:pt x="1" y="292"/>
                      <a:pt x="52" y="468"/>
                      <a:pt x="218" y="509"/>
                    </a:cubicBezTo>
                    <a:cubicBezTo>
                      <a:pt x="255" y="532"/>
                      <a:pt x="294" y="542"/>
                      <a:pt x="333" y="542"/>
                    </a:cubicBezTo>
                    <a:cubicBezTo>
                      <a:pt x="435" y="542"/>
                      <a:pt x="532" y="472"/>
                      <a:pt x="569" y="375"/>
                    </a:cubicBezTo>
                    <a:cubicBezTo>
                      <a:pt x="611" y="251"/>
                      <a:pt x="56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2" name="Google Shape;11282;p8"/>
              <p:cNvSpPr/>
              <p:nvPr/>
            </p:nvSpPr>
            <p:spPr>
              <a:xfrm>
                <a:off x="4542775" y="47769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0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30" y="548"/>
                      <a:pt x="540" y="501"/>
                      <a:pt x="610" y="408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3" name="Google Shape;11283;p8"/>
              <p:cNvSpPr/>
              <p:nvPr/>
            </p:nvSpPr>
            <p:spPr>
              <a:xfrm>
                <a:off x="4505025" y="46864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2" y="1"/>
                      <a:pt x="125" y="49"/>
                      <a:pt x="94" y="150"/>
                    </a:cubicBezTo>
                    <a:cubicBezTo>
                      <a:pt x="1" y="316"/>
                      <a:pt x="94" y="491"/>
                      <a:pt x="218" y="533"/>
                    </a:cubicBezTo>
                    <a:cubicBezTo>
                      <a:pt x="249" y="542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4" name="Google Shape;11284;p8"/>
              <p:cNvSpPr/>
              <p:nvPr/>
            </p:nvSpPr>
            <p:spPr>
              <a:xfrm>
                <a:off x="4569650" y="4712900"/>
                <a:ext cx="15275" cy="13550"/>
              </a:xfrm>
              <a:custGeom>
                <a:rect b="b" l="l" r="r" t="t"/>
                <a:pathLst>
                  <a:path extrusionOk="0" h="542" w="611">
                    <a:moveTo>
                      <a:pt x="301" y="0"/>
                    </a:moveTo>
                    <a:cubicBezTo>
                      <a:pt x="193" y="0"/>
                      <a:pt x="112" y="70"/>
                      <a:pt x="52" y="168"/>
                    </a:cubicBezTo>
                    <a:cubicBezTo>
                      <a:pt x="0" y="292"/>
                      <a:pt x="52" y="467"/>
                      <a:pt x="218" y="509"/>
                    </a:cubicBezTo>
                    <a:cubicBezTo>
                      <a:pt x="255" y="532"/>
                      <a:pt x="295" y="542"/>
                      <a:pt x="334" y="542"/>
                    </a:cubicBezTo>
                    <a:cubicBezTo>
                      <a:pt x="435" y="542"/>
                      <a:pt x="532" y="474"/>
                      <a:pt x="569" y="385"/>
                    </a:cubicBezTo>
                    <a:cubicBezTo>
                      <a:pt x="610" y="250"/>
                      <a:pt x="569" y="74"/>
                      <a:pt x="435" y="33"/>
                    </a:cubicBezTo>
                    <a:cubicBezTo>
                      <a:pt x="386" y="10"/>
                      <a:pt x="341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5" name="Google Shape;11285;p8"/>
              <p:cNvSpPr/>
              <p:nvPr/>
            </p:nvSpPr>
            <p:spPr>
              <a:xfrm>
                <a:off x="4465225" y="470517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38" y="541"/>
                      <a:pt x="77" y="551"/>
                      <a:pt x="116" y="551"/>
                    </a:cubicBezTo>
                    <a:cubicBezTo>
                      <a:pt x="218" y="551"/>
                      <a:pt x="315" y="481"/>
                      <a:pt x="352" y="383"/>
                    </a:cubicBezTo>
                    <a:cubicBezTo>
                      <a:pt x="435" y="259"/>
                      <a:pt x="352" y="8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6" name="Google Shape;11286;p8"/>
              <p:cNvSpPr/>
              <p:nvPr/>
            </p:nvSpPr>
            <p:spPr>
              <a:xfrm>
                <a:off x="4614875" y="4697700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83"/>
                    </a:lnTo>
                    <a:cubicBezTo>
                      <a:pt x="1" y="166"/>
                      <a:pt x="52" y="300"/>
                      <a:pt x="176" y="341"/>
                    </a:cubicBezTo>
                    <a:cubicBezTo>
                      <a:pt x="176" y="383"/>
                      <a:pt x="176" y="383"/>
                      <a:pt x="218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7" name="Google Shape;11287;p8"/>
              <p:cNvSpPr/>
              <p:nvPr/>
            </p:nvSpPr>
            <p:spPr>
              <a:xfrm>
                <a:off x="4551550" y="4671850"/>
                <a:ext cx="13975" cy="9575"/>
              </a:xfrm>
              <a:custGeom>
                <a:rect b="b" l="l" r="r" t="t"/>
                <a:pathLst>
                  <a:path extrusionOk="0" h="383" w="559">
                    <a:moveTo>
                      <a:pt x="42" y="0"/>
                    </a:moveTo>
                    <a:cubicBezTo>
                      <a:pt x="1" y="0"/>
                      <a:pt x="1" y="42"/>
                      <a:pt x="1" y="42"/>
                    </a:cubicBezTo>
                    <a:cubicBezTo>
                      <a:pt x="1" y="83"/>
                      <a:pt x="1" y="166"/>
                      <a:pt x="42" y="217"/>
                    </a:cubicBezTo>
                    <a:lnTo>
                      <a:pt x="42" y="259"/>
                    </a:lnTo>
                    <a:lnTo>
                      <a:pt x="125" y="341"/>
                    </a:lnTo>
                    <a:lnTo>
                      <a:pt x="166" y="341"/>
                    </a:lnTo>
                    <a:cubicBezTo>
                      <a:pt x="207" y="383"/>
                      <a:pt x="301" y="383"/>
                      <a:pt x="342" y="383"/>
                    </a:cubicBezTo>
                    <a:lnTo>
                      <a:pt x="383" y="341"/>
                    </a:lnTo>
                    <a:cubicBezTo>
                      <a:pt x="425" y="341"/>
                      <a:pt x="466" y="341"/>
                      <a:pt x="466" y="300"/>
                    </a:cubicBezTo>
                    <a:cubicBezTo>
                      <a:pt x="518" y="259"/>
                      <a:pt x="518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8" name="Google Shape;11288;p8"/>
              <p:cNvSpPr/>
              <p:nvPr/>
            </p:nvSpPr>
            <p:spPr>
              <a:xfrm>
                <a:off x="4492100" y="4648075"/>
                <a:ext cx="8825" cy="6750"/>
              </a:xfrm>
              <a:custGeom>
                <a:rect b="b" l="l" r="r" t="t"/>
                <a:pathLst>
                  <a:path extrusionOk="0" h="270" w="353">
                    <a:moveTo>
                      <a:pt x="94" y="0"/>
                    </a:moveTo>
                    <a:lnTo>
                      <a:pt x="1" y="258"/>
                    </a:lnTo>
                    <a:lnTo>
                      <a:pt x="52" y="258"/>
                    </a:lnTo>
                    <a:cubicBezTo>
                      <a:pt x="74" y="266"/>
                      <a:pt x="96" y="269"/>
                      <a:pt x="118" y="269"/>
                    </a:cubicBezTo>
                    <a:cubicBezTo>
                      <a:pt x="221" y="269"/>
                      <a:pt x="318" y="194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9" name="Google Shape;11289;p8"/>
              <p:cNvSpPr/>
              <p:nvPr/>
            </p:nvSpPr>
            <p:spPr>
              <a:xfrm>
                <a:off x="4805625" y="3870575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177" y="0"/>
                    </a:moveTo>
                    <a:cubicBezTo>
                      <a:pt x="125" y="0"/>
                      <a:pt x="125" y="42"/>
                      <a:pt x="84" y="42"/>
                    </a:cubicBezTo>
                    <a:lnTo>
                      <a:pt x="42" y="83"/>
                    </a:lnTo>
                    <a:cubicBezTo>
                      <a:pt x="1" y="124"/>
                      <a:pt x="1" y="124"/>
                      <a:pt x="1" y="166"/>
                    </a:cubicBezTo>
                    <a:lnTo>
                      <a:pt x="218" y="300"/>
                    </a:lnTo>
                    <a:lnTo>
                      <a:pt x="342" y="42"/>
                    </a:lnTo>
                    <a:cubicBezTo>
                      <a:pt x="301" y="0"/>
                      <a:pt x="218" y="0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0" name="Google Shape;11290;p8"/>
              <p:cNvSpPr/>
              <p:nvPr/>
            </p:nvSpPr>
            <p:spPr>
              <a:xfrm>
                <a:off x="4741025" y="3844325"/>
                <a:ext cx="13975" cy="8950"/>
              </a:xfrm>
              <a:custGeom>
                <a:rect b="b" l="l" r="r" t="t"/>
                <a:pathLst>
                  <a:path extrusionOk="0" h="358" w="559">
                    <a:moveTo>
                      <a:pt x="241" y="0"/>
                    </a:moveTo>
                    <a:cubicBezTo>
                      <a:pt x="152" y="0"/>
                      <a:pt x="72" y="39"/>
                      <a:pt x="42" y="99"/>
                    </a:cubicBezTo>
                    <a:cubicBezTo>
                      <a:pt x="0" y="140"/>
                      <a:pt x="0" y="140"/>
                      <a:pt x="0" y="182"/>
                    </a:cubicBezTo>
                    <a:lnTo>
                      <a:pt x="517" y="358"/>
                    </a:lnTo>
                    <a:cubicBezTo>
                      <a:pt x="558" y="233"/>
                      <a:pt x="517" y="58"/>
                      <a:pt x="341" y="16"/>
                    </a:cubicBezTo>
                    <a:cubicBezTo>
                      <a:pt x="308" y="5"/>
                      <a:pt x="274" y="0"/>
                      <a:pt x="2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1" name="Google Shape;11291;p8"/>
              <p:cNvSpPr/>
              <p:nvPr/>
            </p:nvSpPr>
            <p:spPr>
              <a:xfrm>
                <a:off x="4830450" y="3809050"/>
                <a:ext cx="8550" cy="10875"/>
              </a:xfrm>
              <a:custGeom>
                <a:rect b="b" l="l" r="r" t="t"/>
                <a:pathLst>
                  <a:path extrusionOk="0" h="435" w="342">
                    <a:moveTo>
                      <a:pt x="83" y="1"/>
                    </a:moveTo>
                    <a:lnTo>
                      <a:pt x="42" y="42"/>
                    </a:lnTo>
                    <a:cubicBezTo>
                      <a:pt x="0" y="135"/>
                      <a:pt x="0" y="218"/>
                      <a:pt x="42" y="259"/>
                    </a:cubicBezTo>
                    <a:cubicBezTo>
                      <a:pt x="83" y="352"/>
                      <a:pt x="83" y="393"/>
                      <a:pt x="125" y="393"/>
                    </a:cubicBezTo>
                    <a:cubicBezTo>
                      <a:pt x="166" y="393"/>
                      <a:pt x="166" y="435"/>
                      <a:pt x="218" y="435"/>
                    </a:cubicBezTo>
                    <a:lnTo>
                      <a:pt x="342" y="42"/>
                    </a:lnTo>
                    <a:cubicBezTo>
                      <a:pt x="259" y="1"/>
                      <a:pt x="166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2" name="Google Shape;11292;p8"/>
              <p:cNvSpPr/>
              <p:nvPr/>
            </p:nvSpPr>
            <p:spPr>
              <a:xfrm>
                <a:off x="4720600" y="3802600"/>
                <a:ext cx="15025" cy="10200"/>
              </a:xfrm>
              <a:custGeom>
                <a:rect b="b" l="l" r="r" t="t"/>
                <a:pathLst>
                  <a:path extrusionOk="0" h="408" w="601">
                    <a:moveTo>
                      <a:pt x="559" y="0"/>
                    </a:moveTo>
                    <a:cubicBezTo>
                      <a:pt x="383" y="0"/>
                      <a:pt x="218" y="0"/>
                      <a:pt x="42" y="41"/>
                    </a:cubicBezTo>
                    <a:cubicBezTo>
                      <a:pt x="0" y="176"/>
                      <a:pt x="83" y="352"/>
                      <a:pt x="218" y="393"/>
                    </a:cubicBezTo>
                    <a:cubicBezTo>
                      <a:pt x="246" y="403"/>
                      <a:pt x="278" y="408"/>
                      <a:pt x="310" y="408"/>
                    </a:cubicBezTo>
                    <a:cubicBezTo>
                      <a:pt x="416" y="408"/>
                      <a:pt x="527" y="352"/>
                      <a:pt x="559" y="217"/>
                    </a:cubicBezTo>
                    <a:cubicBezTo>
                      <a:pt x="600" y="176"/>
                      <a:pt x="600" y="93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3" name="Google Shape;11293;p8"/>
              <p:cNvSpPr/>
              <p:nvPr/>
            </p:nvSpPr>
            <p:spPr>
              <a:xfrm>
                <a:off x="4785225" y="3825075"/>
                <a:ext cx="15000" cy="14025"/>
              </a:xfrm>
              <a:custGeom>
                <a:rect b="b" l="l" r="r" t="t"/>
                <a:pathLst>
                  <a:path extrusionOk="0" h="561" w="600">
                    <a:moveTo>
                      <a:pt x="313" y="0"/>
                    </a:moveTo>
                    <a:cubicBezTo>
                      <a:pt x="201" y="0"/>
                      <a:pt x="76" y="74"/>
                      <a:pt x="42" y="176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8" y="393"/>
                    </a:cubicBezTo>
                    <a:cubicBezTo>
                      <a:pt x="600" y="269"/>
                      <a:pt x="558" y="94"/>
                      <a:pt x="383" y="11"/>
                    </a:cubicBezTo>
                    <a:cubicBezTo>
                      <a:pt x="361" y="4"/>
                      <a:pt x="337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4" name="Google Shape;11294;p8"/>
              <p:cNvSpPr/>
              <p:nvPr/>
            </p:nvSpPr>
            <p:spPr>
              <a:xfrm>
                <a:off x="4682850" y="38178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83"/>
                    </a:lnTo>
                    <a:cubicBezTo>
                      <a:pt x="259" y="341"/>
                      <a:pt x="301" y="341"/>
                      <a:pt x="301" y="341"/>
                    </a:cubicBezTo>
                    <a:cubicBezTo>
                      <a:pt x="301" y="207"/>
                      <a:pt x="259" y="124"/>
                      <a:pt x="177" y="41"/>
                    </a:cubicBezTo>
                    <a:cubicBezTo>
                      <a:pt x="177" y="41"/>
                      <a:pt x="125" y="41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5" name="Google Shape;11295;p8"/>
              <p:cNvSpPr/>
              <p:nvPr/>
            </p:nvSpPr>
            <p:spPr>
              <a:xfrm>
                <a:off x="4751875" y="3998775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166" y="0"/>
                      <a:pt x="83" y="42"/>
                      <a:pt x="42" y="124"/>
                    </a:cubicBezTo>
                    <a:cubicBezTo>
                      <a:pt x="42" y="124"/>
                      <a:pt x="42" y="166"/>
                      <a:pt x="0" y="16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6" name="Google Shape;11296;p8"/>
              <p:cNvSpPr/>
              <p:nvPr/>
            </p:nvSpPr>
            <p:spPr>
              <a:xfrm>
                <a:off x="4688300" y="3972450"/>
                <a:ext cx="12925" cy="10075"/>
              </a:xfrm>
              <a:custGeom>
                <a:rect b="b" l="l" r="r" t="t"/>
                <a:pathLst>
                  <a:path extrusionOk="0" h="403" w="517">
                    <a:moveTo>
                      <a:pt x="243" y="0"/>
                    </a:moveTo>
                    <a:cubicBezTo>
                      <a:pt x="139" y="0"/>
                      <a:pt x="31" y="60"/>
                      <a:pt x="0" y="185"/>
                    </a:cubicBezTo>
                    <a:lnTo>
                      <a:pt x="517" y="402"/>
                    </a:lnTo>
                    <a:lnTo>
                      <a:pt x="517" y="278"/>
                    </a:lnTo>
                    <a:cubicBezTo>
                      <a:pt x="517" y="185"/>
                      <a:pt x="476" y="61"/>
                      <a:pt x="341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7" name="Google Shape;11297;p8"/>
              <p:cNvSpPr/>
              <p:nvPr/>
            </p:nvSpPr>
            <p:spPr>
              <a:xfrm>
                <a:off x="4777725" y="3935200"/>
                <a:ext cx="9575" cy="12925"/>
              </a:xfrm>
              <a:custGeom>
                <a:rect b="b" l="l" r="r" t="t"/>
                <a:pathLst>
                  <a:path extrusionOk="0" h="517" w="383">
                    <a:moveTo>
                      <a:pt x="300" y="0"/>
                    </a:moveTo>
                    <a:cubicBezTo>
                      <a:pt x="166" y="0"/>
                      <a:pt x="83" y="41"/>
                      <a:pt x="42" y="165"/>
                    </a:cubicBezTo>
                    <a:cubicBezTo>
                      <a:pt x="0" y="258"/>
                      <a:pt x="0" y="341"/>
                      <a:pt x="83" y="424"/>
                    </a:cubicBezTo>
                    <a:cubicBezTo>
                      <a:pt x="83" y="476"/>
                      <a:pt x="124" y="517"/>
                      <a:pt x="166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8" name="Google Shape;11298;p8"/>
              <p:cNvSpPr/>
              <p:nvPr/>
            </p:nvSpPr>
            <p:spPr>
              <a:xfrm>
                <a:off x="4713100" y="39084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1" y="297"/>
                      <a:pt x="83" y="462"/>
                      <a:pt x="207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399" y="566"/>
                      <a:pt x="525" y="490"/>
                      <a:pt x="559" y="379"/>
                    </a:cubicBezTo>
                    <a:cubicBezTo>
                      <a:pt x="642" y="255"/>
                      <a:pt x="559" y="79"/>
                      <a:pt x="424" y="38"/>
                    </a:cubicBezTo>
                    <a:cubicBezTo>
                      <a:pt x="378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9" name="Google Shape;11299;p8"/>
              <p:cNvSpPr/>
              <p:nvPr/>
            </p:nvSpPr>
            <p:spPr>
              <a:xfrm>
                <a:off x="4667875" y="39272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08" y="1"/>
                    </a:moveTo>
                    <a:cubicBezTo>
                      <a:pt x="195" y="1"/>
                      <a:pt x="104" y="61"/>
                      <a:pt x="42" y="186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103"/>
                      <a:pt x="424" y="20"/>
                    </a:cubicBezTo>
                    <a:cubicBezTo>
                      <a:pt x="383" y="7"/>
                      <a:pt x="344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0" name="Google Shape;11300;p8"/>
              <p:cNvSpPr/>
              <p:nvPr/>
            </p:nvSpPr>
            <p:spPr>
              <a:xfrm>
                <a:off x="4732475" y="39536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70" y="1"/>
                    </a:moveTo>
                    <a:cubicBezTo>
                      <a:pt x="171" y="1"/>
                      <a:pt x="72" y="74"/>
                      <a:pt x="42" y="163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7" y="563"/>
                      <a:pt x="227" y="566"/>
                      <a:pt x="254" y="566"/>
                    </a:cubicBezTo>
                    <a:cubicBezTo>
                      <a:pt x="385" y="566"/>
                      <a:pt x="483" y="490"/>
                      <a:pt x="559" y="380"/>
                    </a:cubicBezTo>
                    <a:cubicBezTo>
                      <a:pt x="601" y="256"/>
                      <a:pt x="559" y="80"/>
                      <a:pt x="384" y="38"/>
                    </a:cubicBezTo>
                    <a:cubicBezTo>
                      <a:pt x="348" y="12"/>
                      <a:pt x="309" y="1"/>
                      <a:pt x="2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1" name="Google Shape;11301;p8"/>
              <p:cNvSpPr/>
              <p:nvPr/>
            </p:nvSpPr>
            <p:spPr>
              <a:xfrm>
                <a:off x="4693725" y="3863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10" y="1"/>
                    </a:moveTo>
                    <a:cubicBezTo>
                      <a:pt x="211" y="1"/>
                      <a:pt x="112" y="74"/>
                      <a:pt x="83" y="163"/>
                    </a:cubicBezTo>
                    <a:cubicBezTo>
                      <a:pt x="0" y="297"/>
                      <a:pt x="83" y="463"/>
                      <a:pt x="207" y="514"/>
                    </a:cubicBezTo>
                    <a:cubicBezTo>
                      <a:pt x="255" y="537"/>
                      <a:pt x="301" y="547"/>
                      <a:pt x="343" y="547"/>
                    </a:cubicBezTo>
                    <a:cubicBezTo>
                      <a:pt x="453" y="547"/>
                      <a:pt x="540" y="477"/>
                      <a:pt x="600" y="380"/>
                    </a:cubicBezTo>
                    <a:cubicBezTo>
                      <a:pt x="641" y="256"/>
                      <a:pt x="600" y="80"/>
                      <a:pt x="424" y="39"/>
                    </a:cubicBezTo>
                    <a:cubicBezTo>
                      <a:pt x="389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2" name="Google Shape;11302;p8"/>
              <p:cNvSpPr/>
              <p:nvPr/>
            </p:nvSpPr>
            <p:spPr>
              <a:xfrm>
                <a:off x="4758325" y="38895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0" y="1"/>
                    </a:moveTo>
                    <a:cubicBezTo>
                      <a:pt x="223" y="1"/>
                      <a:pt x="105" y="55"/>
                      <a:pt x="42" y="181"/>
                    </a:cubicBezTo>
                    <a:cubicBezTo>
                      <a:pt x="1" y="316"/>
                      <a:pt x="84" y="491"/>
                      <a:pt x="208" y="533"/>
                    </a:cubicBezTo>
                    <a:cubicBezTo>
                      <a:pt x="241" y="543"/>
                      <a:pt x="276" y="548"/>
                      <a:pt x="312" y="548"/>
                    </a:cubicBezTo>
                    <a:cubicBezTo>
                      <a:pt x="420" y="548"/>
                      <a:pt x="528" y="500"/>
                      <a:pt x="559" y="398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96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3" name="Google Shape;11303;p8"/>
              <p:cNvSpPr/>
              <p:nvPr/>
            </p:nvSpPr>
            <p:spPr>
              <a:xfrm>
                <a:off x="4630125" y="39470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259" y="342"/>
                      <a:pt x="259" y="300"/>
                      <a:pt x="301" y="300"/>
                    </a:cubicBezTo>
                    <a:cubicBezTo>
                      <a:pt x="301" y="166"/>
                      <a:pt x="259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4" name="Google Shape;11304;p8"/>
              <p:cNvSpPr/>
              <p:nvPr/>
            </p:nvSpPr>
            <p:spPr>
              <a:xfrm>
                <a:off x="4653650" y="38824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42" y="527"/>
                      <a:pt x="80" y="533"/>
                      <a:pt x="117" y="533"/>
                    </a:cubicBezTo>
                    <a:cubicBezTo>
                      <a:pt x="236" y="533"/>
                      <a:pt x="330" y="477"/>
                      <a:pt x="393" y="342"/>
                    </a:cubicBezTo>
                    <a:cubicBezTo>
                      <a:pt x="435" y="259"/>
                      <a:pt x="393" y="84"/>
                      <a:pt x="259" y="42"/>
                    </a:cubicBezTo>
                    <a:cubicBezTo>
                      <a:pt x="259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5" name="Google Shape;11305;p8"/>
              <p:cNvSpPr/>
              <p:nvPr/>
            </p:nvSpPr>
            <p:spPr>
              <a:xfrm>
                <a:off x="4804600" y="387470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42" y="1"/>
                    </a:moveTo>
                    <a:cubicBezTo>
                      <a:pt x="1" y="1"/>
                      <a:pt x="1" y="52"/>
                      <a:pt x="1" y="52"/>
                    </a:cubicBezTo>
                    <a:lnTo>
                      <a:pt x="1" y="135"/>
                    </a:lnTo>
                    <a:cubicBezTo>
                      <a:pt x="1" y="135"/>
                      <a:pt x="1" y="176"/>
                      <a:pt x="42" y="218"/>
                    </a:cubicBezTo>
                    <a:cubicBezTo>
                      <a:pt x="42" y="311"/>
                      <a:pt x="83" y="352"/>
                      <a:pt x="166" y="352"/>
                    </a:cubicBezTo>
                    <a:lnTo>
                      <a:pt x="259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6" name="Google Shape;11306;p8"/>
              <p:cNvSpPr/>
              <p:nvPr/>
            </p:nvSpPr>
            <p:spPr>
              <a:xfrm>
                <a:off x="4739975" y="3848850"/>
                <a:ext cx="14000" cy="9275"/>
              </a:xfrm>
              <a:custGeom>
                <a:rect b="b" l="l" r="r" t="t"/>
                <a:pathLst>
                  <a:path extrusionOk="0" h="371" w="560">
                    <a:moveTo>
                      <a:pt x="42" y="1"/>
                    </a:moveTo>
                    <a:cubicBezTo>
                      <a:pt x="1" y="52"/>
                      <a:pt x="1" y="94"/>
                      <a:pt x="42" y="135"/>
                    </a:cubicBezTo>
                    <a:cubicBezTo>
                      <a:pt x="42" y="218"/>
                      <a:pt x="84" y="311"/>
                      <a:pt x="166" y="352"/>
                    </a:cubicBezTo>
                    <a:cubicBezTo>
                      <a:pt x="228" y="352"/>
                      <a:pt x="267" y="371"/>
                      <a:pt x="299" y="371"/>
                    </a:cubicBezTo>
                    <a:cubicBezTo>
                      <a:pt x="314" y="371"/>
                      <a:pt x="328" y="366"/>
                      <a:pt x="342" y="352"/>
                    </a:cubicBezTo>
                    <a:lnTo>
                      <a:pt x="383" y="352"/>
                    </a:lnTo>
                    <a:cubicBezTo>
                      <a:pt x="425" y="352"/>
                      <a:pt x="476" y="311"/>
                      <a:pt x="476" y="311"/>
                    </a:cubicBezTo>
                    <a:cubicBezTo>
                      <a:pt x="518" y="259"/>
                      <a:pt x="559" y="218"/>
                      <a:pt x="559" y="17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7" name="Google Shape;11307;p8"/>
              <p:cNvSpPr/>
              <p:nvPr/>
            </p:nvSpPr>
            <p:spPr>
              <a:xfrm>
                <a:off x="4680800" y="3824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0" y="259"/>
                    </a:lnTo>
                    <a:cubicBezTo>
                      <a:pt x="0" y="300"/>
                      <a:pt x="42" y="300"/>
                      <a:pt x="42" y="300"/>
                    </a:cubicBezTo>
                    <a:cubicBezTo>
                      <a:pt x="166" y="300"/>
                      <a:pt x="300" y="259"/>
                      <a:pt x="341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8" name="Google Shape;11308;p8"/>
              <p:cNvSpPr/>
              <p:nvPr/>
            </p:nvSpPr>
            <p:spPr>
              <a:xfrm>
                <a:off x="4698875" y="4127050"/>
                <a:ext cx="9850" cy="7450"/>
              </a:xfrm>
              <a:custGeom>
                <a:rect b="b" l="l" r="r" t="t"/>
                <a:pathLst>
                  <a:path extrusionOk="0" h="298" w="394">
                    <a:moveTo>
                      <a:pt x="306" y="0"/>
                    </a:moveTo>
                    <a:cubicBezTo>
                      <a:pt x="272" y="0"/>
                      <a:pt x="239" y="13"/>
                      <a:pt x="218" y="39"/>
                    </a:cubicBezTo>
                    <a:cubicBezTo>
                      <a:pt x="135" y="39"/>
                      <a:pt x="94" y="80"/>
                      <a:pt x="53" y="122"/>
                    </a:cubicBezTo>
                    <a:cubicBezTo>
                      <a:pt x="53" y="163"/>
                      <a:pt x="53" y="163"/>
                      <a:pt x="1" y="163"/>
                    </a:cubicBezTo>
                    <a:lnTo>
                      <a:pt x="259" y="297"/>
                    </a:lnTo>
                    <a:lnTo>
                      <a:pt x="394" y="39"/>
                    </a:lnTo>
                    <a:cubicBezTo>
                      <a:pt x="373" y="13"/>
                      <a:pt x="340" y="0"/>
                      <a:pt x="3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9" name="Google Shape;11309;p8"/>
              <p:cNvSpPr/>
              <p:nvPr/>
            </p:nvSpPr>
            <p:spPr>
              <a:xfrm>
                <a:off x="4635550" y="4100625"/>
                <a:ext cx="14000" cy="10100"/>
              </a:xfrm>
              <a:custGeom>
                <a:rect b="b" l="l" r="r" t="t"/>
                <a:pathLst>
                  <a:path extrusionOk="0" h="404" w="560">
                    <a:moveTo>
                      <a:pt x="274" y="0"/>
                    </a:moveTo>
                    <a:cubicBezTo>
                      <a:pt x="157" y="0"/>
                      <a:pt x="35" y="82"/>
                      <a:pt x="1" y="186"/>
                    </a:cubicBezTo>
                    <a:lnTo>
                      <a:pt x="518" y="403"/>
                    </a:lnTo>
                    <a:cubicBezTo>
                      <a:pt x="559" y="269"/>
                      <a:pt x="466" y="103"/>
                      <a:pt x="342" y="10"/>
                    </a:cubicBezTo>
                    <a:cubicBezTo>
                      <a:pt x="320" y="4"/>
                      <a:pt x="297" y="0"/>
                      <a:pt x="27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0" name="Google Shape;11310;p8"/>
              <p:cNvSpPr/>
              <p:nvPr/>
            </p:nvSpPr>
            <p:spPr>
              <a:xfrm>
                <a:off x="4724725" y="4062875"/>
                <a:ext cx="9850" cy="13475"/>
              </a:xfrm>
              <a:custGeom>
                <a:rect b="b" l="l" r="r" t="t"/>
                <a:pathLst>
                  <a:path extrusionOk="0" h="539" w="394">
                    <a:moveTo>
                      <a:pt x="315" y="0"/>
                    </a:moveTo>
                    <a:cubicBezTo>
                      <a:pt x="241" y="0"/>
                      <a:pt x="154" y="44"/>
                      <a:pt x="94" y="104"/>
                    </a:cubicBezTo>
                    <a:cubicBezTo>
                      <a:pt x="94" y="104"/>
                      <a:pt x="53" y="145"/>
                      <a:pt x="53" y="187"/>
                    </a:cubicBezTo>
                    <a:cubicBezTo>
                      <a:pt x="1" y="228"/>
                      <a:pt x="1" y="280"/>
                      <a:pt x="53" y="362"/>
                    </a:cubicBezTo>
                    <a:lnTo>
                      <a:pt x="53" y="404"/>
                    </a:lnTo>
                    <a:cubicBezTo>
                      <a:pt x="53" y="445"/>
                      <a:pt x="94" y="486"/>
                      <a:pt x="135" y="538"/>
                    </a:cubicBezTo>
                    <a:lnTo>
                      <a:pt x="177" y="538"/>
                    </a:lnTo>
                    <a:lnTo>
                      <a:pt x="394" y="21"/>
                    </a:lnTo>
                    <a:cubicBezTo>
                      <a:pt x="371" y="7"/>
                      <a:pt x="344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1" name="Google Shape;11311;p8"/>
              <p:cNvSpPr/>
              <p:nvPr/>
            </p:nvSpPr>
            <p:spPr>
              <a:xfrm>
                <a:off x="4660125" y="4036600"/>
                <a:ext cx="16300" cy="14250"/>
              </a:xfrm>
              <a:custGeom>
                <a:rect b="b" l="l" r="r" t="t"/>
                <a:pathLst>
                  <a:path extrusionOk="0" h="570" w="652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5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51" y="245"/>
                      <a:pt x="569" y="80"/>
                      <a:pt x="434" y="38"/>
                    </a:cubicBezTo>
                    <a:cubicBezTo>
                      <a:pt x="384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2" name="Google Shape;11312;p8"/>
              <p:cNvSpPr/>
              <p:nvPr/>
            </p:nvSpPr>
            <p:spPr>
              <a:xfrm>
                <a:off x="4614875" y="4055400"/>
                <a:ext cx="15275" cy="14125"/>
              </a:xfrm>
              <a:custGeom>
                <a:rect b="b" l="l" r="r" t="t"/>
                <a:pathLst>
                  <a:path extrusionOk="0" h="565" w="611">
                    <a:moveTo>
                      <a:pt x="353" y="0"/>
                    </a:moveTo>
                    <a:cubicBezTo>
                      <a:pt x="220" y="0"/>
                      <a:pt x="122" y="82"/>
                      <a:pt x="52" y="186"/>
                    </a:cubicBezTo>
                    <a:cubicBezTo>
                      <a:pt x="1" y="320"/>
                      <a:pt x="52" y="486"/>
                      <a:pt x="218" y="527"/>
                    </a:cubicBezTo>
                    <a:cubicBezTo>
                      <a:pt x="256" y="553"/>
                      <a:pt x="297" y="565"/>
                      <a:pt x="336" y="565"/>
                    </a:cubicBezTo>
                    <a:cubicBezTo>
                      <a:pt x="437" y="565"/>
                      <a:pt x="532" y="492"/>
                      <a:pt x="569" y="403"/>
                    </a:cubicBezTo>
                    <a:cubicBezTo>
                      <a:pt x="611" y="227"/>
                      <a:pt x="569" y="103"/>
                      <a:pt x="435" y="10"/>
                    </a:cubicBezTo>
                    <a:cubicBezTo>
                      <a:pt x="406" y="3"/>
                      <a:pt x="379" y="0"/>
                      <a:pt x="35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3" name="Google Shape;11313;p8"/>
              <p:cNvSpPr/>
              <p:nvPr/>
            </p:nvSpPr>
            <p:spPr>
              <a:xfrm>
                <a:off x="4678475" y="40822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2" y="1"/>
                      <a:pt x="124" y="53"/>
                      <a:pt x="93" y="145"/>
                    </a:cubicBezTo>
                    <a:cubicBezTo>
                      <a:pt x="0" y="320"/>
                      <a:pt x="93" y="444"/>
                      <a:pt x="217" y="538"/>
                    </a:cubicBezTo>
                    <a:cubicBezTo>
                      <a:pt x="258" y="547"/>
                      <a:pt x="296" y="552"/>
                      <a:pt x="332" y="552"/>
                    </a:cubicBezTo>
                    <a:cubicBezTo>
                      <a:pt x="449" y="552"/>
                      <a:pt x="539" y="497"/>
                      <a:pt x="610" y="362"/>
                    </a:cubicBezTo>
                    <a:cubicBezTo>
                      <a:pt x="651" y="227"/>
                      <a:pt x="610" y="62"/>
                      <a:pt x="434" y="21"/>
                    </a:cubicBezTo>
                    <a:cubicBezTo>
                      <a:pt x="399" y="7"/>
                      <a:pt x="362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4" name="Google Shape;11314;p8"/>
              <p:cNvSpPr/>
              <p:nvPr/>
            </p:nvSpPr>
            <p:spPr>
              <a:xfrm>
                <a:off x="4640725" y="3991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21" y="0"/>
                    </a:moveTo>
                    <a:cubicBezTo>
                      <a:pt x="222" y="0"/>
                      <a:pt x="123" y="73"/>
                      <a:pt x="94" y="162"/>
                    </a:cubicBezTo>
                    <a:cubicBezTo>
                      <a:pt x="1" y="338"/>
                      <a:pt x="94" y="462"/>
                      <a:pt x="218" y="555"/>
                    </a:cubicBezTo>
                    <a:cubicBezTo>
                      <a:pt x="247" y="562"/>
                      <a:pt x="274" y="565"/>
                      <a:pt x="300" y="565"/>
                    </a:cubicBezTo>
                    <a:cubicBezTo>
                      <a:pt x="433" y="565"/>
                      <a:pt x="533" y="483"/>
                      <a:pt x="611" y="379"/>
                    </a:cubicBezTo>
                    <a:cubicBezTo>
                      <a:pt x="652" y="245"/>
                      <a:pt x="569" y="79"/>
                      <a:pt x="435" y="38"/>
                    </a:cubicBezTo>
                    <a:cubicBezTo>
                      <a:pt x="400" y="12"/>
                      <a:pt x="360" y="0"/>
                      <a:pt x="32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5" name="Google Shape;11315;p8"/>
              <p:cNvSpPr/>
              <p:nvPr/>
            </p:nvSpPr>
            <p:spPr>
              <a:xfrm>
                <a:off x="4705350" y="4017800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38" y="0"/>
                    </a:moveTo>
                    <a:cubicBezTo>
                      <a:pt x="212" y="0"/>
                      <a:pt x="119" y="80"/>
                      <a:pt x="52" y="180"/>
                    </a:cubicBezTo>
                    <a:cubicBezTo>
                      <a:pt x="0" y="315"/>
                      <a:pt x="93" y="480"/>
                      <a:pt x="218" y="532"/>
                    </a:cubicBezTo>
                    <a:cubicBezTo>
                      <a:pt x="255" y="555"/>
                      <a:pt x="294" y="565"/>
                      <a:pt x="333" y="565"/>
                    </a:cubicBezTo>
                    <a:cubicBezTo>
                      <a:pt x="435" y="565"/>
                      <a:pt x="532" y="495"/>
                      <a:pt x="569" y="397"/>
                    </a:cubicBezTo>
                    <a:cubicBezTo>
                      <a:pt x="652" y="222"/>
                      <a:pt x="569" y="98"/>
                      <a:pt x="435" y="15"/>
                    </a:cubicBezTo>
                    <a:cubicBezTo>
                      <a:pt x="401" y="5"/>
                      <a:pt x="369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6" name="Google Shape;11316;p8"/>
              <p:cNvSpPr/>
              <p:nvPr/>
            </p:nvSpPr>
            <p:spPr>
              <a:xfrm>
                <a:off x="4577400" y="407502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1"/>
                    </a:lnTo>
                    <a:cubicBezTo>
                      <a:pt x="300" y="176"/>
                      <a:pt x="207" y="5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7" name="Google Shape;11317;p8"/>
              <p:cNvSpPr/>
              <p:nvPr/>
            </p:nvSpPr>
            <p:spPr>
              <a:xfrm>
                <a:off x="4600925" y="4010400"/>
                <a:ext cx="10875" cy="13925"/>
              </a:xfrm>
              <a:custGeom>
                <a:rect b="b" l="l" r="r" t="t"/>
                <a:pathLst>
                  <a:path extrusionOk="0" h="557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47" y="543"/>
                      <a:pt x="91" y="556"/>
                      <a:pt x="128" y="556"/>
                    </a:cubicBezTo>
                    <a:cubicBezTo>
                      <a:pt x="166" y="556"/>
                      <a:pt x="197" y="543"/>
                      <a:pt x="218" y="518"/>
                    </a:cubicBezTo>
                    <a:lnTo>
                      <a:pt x="259" y="518"/>
                    </a:lnTo>
                    <a:cubicBezTo>
                      <a:pt x="300" y="476"/>
                      <a:pt x="352" y="435"/>
                      <a:pt x="393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8" name="Google Shape;11318;p8"/>
              <p:cNvSpPr/>
              <p:nvPr/>
            </p:nvSpPr>
            <p:spPr>
              <a:xfrm>
                <a:off x="4751875" y="4002900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77"/>
                    </a:lnTo>
                    <a:cubicBezTo>
                      <a:pt x="0" y="259"/>
                      <a:pt x="42" y="301"/>
                      <a:pt x="124" y="352"/>
                    </a:cubicBezTo>
                    <a:lnTo>
                      <a:pt x="166" y="394"/>
                    </a:ln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9" name="Google Shape;11319;p8"/>
              <p:cNvSpPr/>
              <p:nvPr/>
            </p:nvSpPr>
            <p:spPr>
              <a:xfrm>
                <a:off x="4687250" y="3977050"/>
                <a:ext cx="13975" cy="9650"/>
              </a:xfrm>
              <a:custGeom>
                <a:rect b="b" l="l" r="r" t="t"/>
                <a:pathLst>
                  <a:path extrusionOk="0" h="386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42" y="259"/>
                      <a:pt x="125" y="352"/>
                    </a:cubicBezTo>
                    <a:lnTo>
                      <a:pt x="166" y="352"/>
                    </a:lnTo>
                    <a:cubicBezTo>
                      <a:pt x="215" y="375"/>
                      <a:pt x="259" y="386"/>
                      <a:pt x="300" y="386"/>
                    </a:cubicBezTo>
                    <a:cubicBezTo>
                      <a:pt x="408" y="386"/>
                      <a:pt x="492" y="315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0" name="Google Shape;11320;p8"/>
              <p:cNvSpPr/>
              <p:nvPr/>
            </p:nvSpPr>
            <p:spPr>
              <a:xfrm>
                <a:off x="4627800" y="3953550"/>
                <a:ext cx="8825" cy="6725"/>
              </a:xfrm>
              <a:custGeom>
                <a:rect b="b" l="l" r="r" t="t"/>
                <a:pathLst>
                  <a:path extrusionOk="0" h="26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52" y="259"/>
                    </a:lnTo>
                    <a:cubicBezTo>
                      <a:pt x="73" y="265"/>
                      <a:pt x="93" y="269"/>
                      <a:pt x="114" y="269"/>
                    </a:cubicBezTo>
                    <a:cubicBezTo>
                      <a:pt x="218" y="269"/>
                      <a:pt x="318" y="186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1" name="Google Shape;11321;p8"/>
              <p:cNvSpPr/>
              <p:nvPr/>
            </p:nvSpPr>
            <p:spPr>
              <a:xfrm>
                <a:off x="4646150" y="42559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218" y="1"/>
                    </a:moveTo>
                    <a:cubicBezTo>
                      <a:pt x="177" y="1"/>
                      <a:pt x="135" y="52"/>
                      <a:pt x="94" y="94"/>
                    </a:cubicBezTo>
                    <a:lnTo>
                      <a:pt x="42" y="135"/>
                    </a:ln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2" name="Google Shape;11322;p8"/>
              <p:cNvSpPr/>
              <p:nvPr/>
            </p:nvSpPr>
            <p:spPr>
              <a:xfrm>
                <a:off x="4582575" y="4229275"/>
                <a:ext cx="14225" cy="9650"/>
              </a:xfrm>
              <a:custGeom>
                <a:rect b="b" l="l" r="r" t="t"/>
                <a:pathLst>
                  <a:path extrusionOk="0" h="386" w="569">
                    <a:moveTo>
                      <a:pt x="236" y="1"/>
                    </a:moveTo>
                    <a:cubicBezTo>
                      <a:pt x="135" y="1"/>
                      <a:pt x="38" y="71"/>
                      <a:pt x="0" y="168"/>
                    </a:cubicBezTo>
                    <a:lnTo>
                      <a:pt x="517" y="385"/>
                    </a:lnTo>
                    <a:cubicBezTo>
                      <a:pt x="569" y="251"/>
                      <a:pt x="476" y="86"/>
                      <a:pt x="352" y="34"/>
                    </a:cubicBezTo>
                    <a:cubicBezTo>
                      <a:pt x="315" y="11"/>
                      <a:pt x="275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3" name="Google Shape;11323;p8"/>
              <p:cNvSpPr/>
              <p:nvPr/>
            </p:nvSpPr>
            <p:spPr>
              <a:xfrm>
                <a:off x="4672000" y="4191750"/>
                <a:ext cx="9850" cy="13825"/>
              </a:xfrm>
              <a:custGeom>
                <a:rect b="b" l="l" r="r" t="t"/>
                <a:pathLst>
                  <a:path extrusionOk="0" h="553" w="394">
                    <a:moveTo>
                      <a:pt x="263" y="1"/>
                    </a:moveTo>
                    <a:cubicBezTo>
                      <a:pt x="202" y="1"/>
                      <a:pt x="141" y="24"/>
                      <a:pt x="94" y="77"/>
                    </a:cubicBezTo>
                    <a:cubicBezTo>
                      <a:pt x="94" y="118"/>
                      <a:pt x="42" y="118"/>
                      <a:pt x="42" y="160"/>
                    </a:cubicBezTo>
                    <a:cubicBezTo>
                      <a:pt x="1" y="201"/>
                      <a:pt x="1" y="294"/>
                      <a:pt x="1" y="336"/>
                    </a:cubicBezTo>
                    <a:cubicBezTo>
                      <a:pt x="42" y="336"/>
                      <a:pt x="42" y="377"/>
                      <a:pt x="42" y="377"/>
                    </a:cubicBezTo>
                    <a:cubicBezTo>
                      <a:pt x="42" y="418"/>
                      <a:pt x="94" y="460"/>
                      <a:pt x="135" y="501"/>
                    </a:cubicBezTo>
                    <a:cubicBezTo>
                      <a:pt x="176" y="501"/>
                      <a:pt x="176" y="501"/>
                      <a:pt x="176" y="553"/>
                    </a:cubicBezTo>
                    <a:lnTo>
                      <a:pt x="394" y="36"/>
                    </a:lnTo>
                    <a:cubicBezTo>
                      <a:pt x="354" y="14"/>
                      <a:pt x="308" y="1"/>
                      <a:pt x="26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4" name="Google Shape;11324;p8"/>
              <p:cNvSpPr/>
              <p:nvPr/>
            </p:nvSpPr>
            <p:spPr>
              <a:xfrm>
                <a:off x="4607375" y="41651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25"/>
                      <a:pt x="42" y="491"/>
                      <a:pt x="218" y="532"/>
                    </a:cubicBezTo>
                    <a:cubicBezTo>
                      <a:pt x="251" y="545"/>
                      <a:pt x="286" y="551"/>
                      <a:pt x="321" y="551"/>
                    </a:cubicBezTo>
                    <a:cubicBezTo>
                      <a:pt x="427" y="551"/>
                      <a:pt x="528" y="491"/>
                      <a:pt x="559" y="367"/>
                    </a:cubicBezTo>
                    <a:cubicBezTo>
                      <a:pt x="611" y="232"/>
                      <a:pt x="559" y="67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5" name="Google Shape;11325;p8"/>
              <p:cNvSpPr/>
              <p:nvPr/>
            </p:nvSpPr>
            <p:spPr>
              <a:xfrm>
                <a:off x="4562150" y="4184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4" y="0"/>
                    </a:moveTo>
                    <a:cubicBezTo>
                      <a:pt x="176" y="0"/>
                      <a:pt x="79" y="71"/>
                      <a:pt x="42" y="168"/>
                    </a:cubicBezTo>
                    <a:cubicBezTo>
                      <a:pt x="1" y="292"/>
                      <a:pt x="42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11" y="251"/>
                      <a:pt x="559" y="85"/>
                      <a:pt x="435" y="34"/>
                    </a:cubicBezTo>
                    <a:cubicBezTo>
                      <a:pt x="386" y="11"/>
                      <a:pt x="338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6" name="Google Shape;11326;p8"/>
              <p:cNvSpPr/>
              <p:nvPr/>
            </p:nvSpPr>
            <p:spPr>
              <a:xfrm>
                <a:off x="4625725" y="4210350"/>
                <a:ext cx="16325" cy="13825"/>
              </a:xfrm>
              <a:custGeom>
                <a:rect b="b" l="l" r="r" t="t"/>
                <a:pathLst>
                  <a:path extrusionOk="0" h="553" w="653">
                    <a:moveTo>
                      <a:pt x="338" y="1"/>
                    </a:moveTo>
                    <a:cubicBezTo>
                      <a:pt x="230" y="1"/>
                      <a:pt x="123" y="56"/>
                      <a:pt x="84" y="191"/>
                    </a:cubicBezTo>
                    <a:cubicBezTo>
                      <a:pt x="1" y="326"/>
                      <a:pt x="84" y="491"/>
                      <a:pt x="218" y="532"/>
                    </a:cubicBezTo>
                    <a:cubicBezTo>
                      <a:pt x="264" y="546"/>
                      <a:pt x="306" y="552"/>
                      <a:pt x="345" y="552"/>
                    </a:cubicBezTo>
                    <a:cubicBezTo>
                      <a:pt x="456" y="552"/>
                      <a:pt x="539" y="500"/>
                      <a:pt x="601" y="408"/>
                    </a:cubicBezTo>
                    <a:cubicBezTo>
                      <a:pt x="652" y="233"/>
                      <a:pt x="559" y="67"/>
                      <a:pt x="435" y="15"/>
                    </a:cubicBezTo>
                    <a:cubicBezTo>
                      <a:pt x="404" y="6"/>
                      <a:pt x="371" y="1"/>
                      <a:pt x="33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7" name="Google Shape;11327;p8"/>
              <p:cNvSpPr/>
              <p:nvPr/>
            </p:nvSpPr>
            <p:spPr>
              <a:xfrm>
                <a:off x="4588000" y="4119875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2" y="0"/>
                    </a:moveTo>
                    <a:cubicBezTo>
                      <a:pt x="226" y="0"/>
                      <a:pt x="125" y="49"/>
                      <a:pt x="94" y="150"/>
                    </a:cubicBezTo>
                    <a:cubicBezTo>
                      <a:pt x="0" y="326"/>
                      <a:pt x="94" y="491"/>
                      <a:pt x="218" y="533"/>
                    </a:cubicBezTo>
                    <a:cubicBezTo>
                      <a:pt x="251" y="545"/>
                      <a:pt x="286" y="552"/>
                      <a:pt x="321" y="552"/>
                    </a:cubicBezTo>
                    <a:cubicBezTo>
                      <a:pt x="429" y="552"/>
                      <a:pt x="540" y="492"/>
                      <a:pt x="610" y="367"/>
                    </a:cubicBezTo>
                    <a:cubicBezTo>
                      <a:pt x="652" y="233"/>
                      <a:pt x="559" y="67"/>
                      <a:pt x="435" y="16"/>
                    </a:cubicBezTo>
                    <a:cubicBezTo>
                      <a:pt x="402" y="6"/>
                      <a:pt x="367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8" name="Google Shape;11328;p8"/>
              <p:cNvSpPr/>
              <p:nvPr/>
            </p:nvSpPr>
            <p:spPr>
              <a:xfrm>
                <a:off x="4652625" y="4146450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297" y="1"/>
                    </a:moveTo>
                    <a:cubicBezTo>
                      <a:pt x="191" y="1"/>
                      <a:pt x="108" y="74"/>
                      <a:pt x="42" y="162"/>
                    </a:cubicBezTo>
                    <a:cubicBezTo>
                      <a:pt x="0" y="297"/>
                      <a:pt x="42" y="462"/>
                      <a:pt x="217" y="504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80"/>
                    </a:cubicBezTo>
                    <a:cubicBezTo>
                      <a:pt x="652" y="245"/>
                      <a:pt x="559" y="80"/>
                      <a:pt x="434" y="38"/>
                    </a:cubicBezTo>
                    <a:cubicBezTo>
                      <a:pt x="385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9" name="Google Shape;11329;p8"/>
              <p:cNvSpPr/>
              <p:nvPr/>
            </p:nvSpPr>
            <p:spPr>
              <a:xfrm>
                <a:off x="4524425" y="420322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93" y="1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259"/>
                    </a:lnTo>
                    <a:cubicBezTo>
                      <a:pt x="259" y="176"/>
                      <a:pt x="217" y="42"/>
                      <a:pt x="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0" name="Google Shape;11330;p8"/>
              <p:cNvSpPr/>
              <p:nvPr/>
            </p:nvSpPr>
            <p:spPr>
              <a:xfrm>
                <a:off x="4548200" y="4139650"/>
                <a:ext cx="10875" cy="12850"/>
              </a:xfrm>
              <a:custGeom>
                <a:rect b="b" l="l" r="r" t="t"/>
                <a:pathLst>
                  <a:path extrusionOk="0" h="514" w="435">
                    <a:moveTo>
                      <a:pt x="217" y="0"/>
                    </a:moveTo>
                    <a:lnTo>
                      <a:pt x="0" y="476"/>
                    </a:lnTo>
                    <a:cubicBezTo>
                      <a:pt x="38" y="502"/>
                      <a:pt x="79" y="514"/>
                      <a:pt x="120" y="514"/>
                    </a:cubicBezTo>
                    <a:cubicBezTo>
                      <a:pt x="223" y="514"/>
                      <a:pt x="326" y="441"/>
                      <a:pt x="393" y="352"/>
                    </a:cubicBezTo>
                    <a:cubicBezTo>
                      <a:pt x="435" y="217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1" name="Google Shape;11331;p8"/>
              <p:cNvSpPr/>
              <p:nvPr/>
            </p:nvSpPr>
            <p:spPr>
              <a:xfrm>
                <a:off x="4698875" y="4131100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1" y="1"/>
                    </a:moveTo>
                    <a:lnTo>
                      <a:pt x="1" y="177"/>
                    </a:lnTo>
                    <a:lnTo>
                      <a:pt x="1" y="218"/>
                    </a:lnTo>
                    <a:cubicBezTo>
                      <a:pt x="53" y="301"/>
                      <a:pt x="94" y="342"/>
                      <a:pt x="177" y="394"/>
                    </a:cubicBezTo>
                    <a:lnTo>
                      <a:pt x="259" y="1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2" name="Google Shape;11332;p8"/>
              <p:cNvSpPr/>
              <p:nvPr/>
            </p:nvSpPr>
            <p:spPr>
              <a:xfrm>
                <a:off x="4633225" y="4105275"/>
                <a:ext cx="15275" cy="9825"/>
              </a:xfrm>
              <a:custGeom>
                <a:rect b="b" l="l" r="r" t="t"/>
                <a:pathLst>
                  <a:path extrusionOk="0" h="393" w="611">
                    <a:moveTo>
                      <a:pt x="94" y="0"/>
                    </a:moveTo>
                    <a:cubicBezTo>
                      <a:pt x="1" y="134"/>
                      <a:pt x="94" y="300"/>
                      <a:pt x="218" y="341"/>
                    </a:cubicBezTo>
                    <a:cubicBezTo>
                      <a:pt x="259" y="393"/>
                      <a:pt x="259" y="393"/>
                      <a:pt x="301" y="393"/>
                    </a:cubicBezTo>
                    <a:lnTo>
                      <a:pt x="352" y="393"/>
                    </a:lnTo>
                    <a:cubicBezTo>
                      <a:pt x="394" y="393"/>
                      <a:pt x="435" y="341"/>
                      <a:pt x="476" y="341"/>
                    </a:cubicBezTo>
                    <a:cubicBezTo>
                      <a:pt x="518" y="300"/>
                      <a:pt x="559" y="259"/>
                      <a:pt x="611" y="217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3" name="Google Shape;11333;p8"/>
              <p:cNvSpPr/>
              <p:nvPr/>
            </p:nvSpPr>
            <p:spPr>
              <a:xfrm>
                <a:off x="4575075" y="408147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94" y="1"/>
                    </a:moveTo>
                    <a:lnTo>
                      <a:pt x="1" y="259"/>
                    </a:lnTo>
                    <a:lnTo>
                      <a:pt x="94" y="259"/>
                    </a:lnTo>
                    <a:cubicBezTo>
                      <a:pt x="218" y="259"/>
                      <a:pt x="300" y="218"/>
                      <a:pt x="352" y="94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4" name="Google Shape;11334;p8"/>
              <p:cNvSpPr/>
              <p:nvPr/>
            </p:nvSpPr>
            <p:spPr>
              <a:xfrm>
                <a:off x="4593425" y="43841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76" y="1"/>
                    </a:moveTo>
                    <a:lnTo>
                      <a:pt x="135" y="42"/>
                    </a:lnTo>
                    <a:cubicBezTo>
                      <a:pt x="83" y="42"/>
                      <a:pt x="42" y="94"/>
                      <a:pt x="42" y="135"/>
                    </a:cubicBezTo>
                    <a:lnTo>
                      <a:pt x="1" y="177"/>
                    </a:lnTo>
                    <a:lnTo>
                      <a:pt x="259" y="259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5" name="Google Shape;11335;p8"/>
              <p:cNvSpPr/>
              <p:nvPr/>
            </p:nvSpPr>
            <p:spPr>
              <a:xfrm>
                <a:off x="4529850" y="4357925"/>
                <a:ext cx="12950" cy="9200"/>
              </a:xfrm>
              <a:custGeom>
                <a:rect b="b" l="l" r="r" t="t"/>
                <a:pathLst>
                  <a:path extrusionOk="0" h="368" w="518">
                    <a:moveTo>
                      <a:pt x="248" y="1"/>
                    </a:moveTo>
                    <a:cubicBezTo>
                      <a:pt x="139" y="1"/>
                      <a:pt x="31" y="49"/>
                      <a:pt x="0" y="150"/>
                    </a:cubicBezTo>
                    <a:lnTo>
                      <a:pt x="476" y="368"/>
                    </a:lnTo>
                    <a:cubicBezTo>
                      <a:pt x="517" y="368"/>
                      <a:pt x="517" y="316"/>
                      <a:pt x="517" y="316"/>
                    </a:cubicBezTo>
                    <a:cubicBezTo>
                      <a:pt x="517" y="192"/>
                      <a:pt x="476" y="57"/>
                      <a:pt x="352" y="16"/>
                    </a:cubicBezTo>
                    <a:cubicBezTo>
                      <a:pt x="319" y="6"/>
                      <a:pt x="283" y="1"/>
                      <a:pt x="24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6" name="Google Shape;11336;p8"/>
              <p:cNvSpPr/>
              <p:nvPr/>
            </p:nvSpPr>
            <p:spPr>
              <a:xfrm>
                <a:off x="4619275" y="4319550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0" y="0"/>
                    </a:moveTo>
                    <a:cubicBezTo>
                      <a:pt x="176" y="0"/>
                      <a:pt x="83" y="93"/>
                      <a:pt x="42" y="176"/>
                    </a:cubicBezTo>
                    <a:cubicBezTo>
                      <a:pt x="0" y="259"/>
                      <a:pt x="0" y="393"/>
                      <a:pt x="42" y="434"/>
                    </a:cubicBezTo>
                    <a:cubicBezTo>
                      <a:pt x="83" y="476"/>
                      <a:pt x="135" y="517"/>
                      <a:pt x="176" y="558"/>
                    </a:cubicBezTo>
                    <a:lnTo>
                      <a:pt x="393" y="41"/>
                    </a:lnTo>
                    <a:cubicBezTo>
                      <a:pt x="342" y="0"/>
                      <a:pt x="300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7" name="Google Shape;11337;p8"/>
              <p:cNvSpPr/>
              <p:nvPr/>
            </p:nvSpPr>
            <p:spPr>
              <a:xfrm>
                <a:off x="4554650" y="42934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3" y="1"/>
                    </a:moveTo>
                    <a:cubicBezTo>
                      <a:pt x="202" y="1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5"/>
                      <a:pt x="292" y="566"/>
                      <a:pt x="332" y="566"/>
                    </a:cubicBezTo>
                    <a:cubicBezTo>
                      <a:pt x="431" y="566"/>
                      <a:pt x="529" y="493"/>
                      <a:pt x="559" y="404"/>
                    </a:cubicBezTo>
                    <a:cubicBezTo>
                      <a:pt x="600" y="228"/>
                      <a:pt x="559" y="104"/>
                      <a:pt x="435" y="11"/>
                    </a:cubicBezTo>
                    <a:cubicBezTo>
                      <a:pt x="404" y="4"/>
                      <a:pt x="373" y="1"/>
                      <a:pt x="3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8" name="Google Shape;11338;p8"/>
              <p:cNvSpPr/>
              <p:nvPr/>
            </p:nvSpPr>
            <p:spPr>
              <a:xfrm>
                <a:off x="4509425" y="43122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3"/>
                      <a:pt x="42" y="468"/>
                      <a:pt x="218" y="551"/>
                    </a:cubicBezTo>
                    <a:cubicBezTo>
                      <a:pt x="247" y="560"/>
                      <a:pt x="279" y="566"/>
                      <a:pt x="312" y="566"/>
                    </a:cubicBezTo>
                    <a:cubicBezTo>
                      <a:pt x="417" y="566"/>
                      <a:pt x="527" y="512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9" name="Google Shape;11339;p8"/>
              <p:cNvSpPr/>
              <p:nvPr/>
            </p:nvSpPr>
            <p:spPr>
              <a:xfrm>
                <a:off x="4573000" y="4338650"/>
                <a:ext cx="16050" cy="14175"/>
              </a:xfrm>
              <a:custGeom>
                <a:rect b="b" l="l" r="r" t="t"/>
                <a:pathLst>
                  <a:path extrusionOk="0" h="567" w="642">
                    <a:moveTo>
                      <a:pt x="361" y="1"/>
                    </a:moveTo>
                    <a:cubicBezTo>
                      <a:pt x="243" y="1"/>
                      <a:pt x="118" y="77"/>
                      <a:pt x="84" y="187"/>
                    </a:cubicBezTo>
                    <a:cubicBezTo>
                      <a:pt x="1" y="311"/>
                      <a:pt x="84" y="487"/>
                      <a:pt x="218" y="529"/>
                    </a:cubicBezTo>
                    <a:cubicBezTo>
                      <a:pt x="253" y="555"/>
                      <a:pt x="292" y="566"/>
                      <a:pt x="333" y="566"/>
                    </a:cubicBezTo>
                    <a:cubicBezTo>
                      <a:pt x="434" y="566"/>
                      <a:pt x="541" y="493"/>
                      <a:pt x="600" y="404"/>
                    </a:cubicBezTo>
                    <a:cubicBezTo>
                      <a:pt x="642" y="229"/>
                      <a:pt x="559" y="105"/>
                      <a:pt x="435" y="12"/>
                    </a:cubicBezTo>
                    <a:cubicBezTo>
                      <a:pt x="411" y="4"/>
                      <a:pt x="387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0" name="Google Shape;11340;p8"/>
              <p:cNvSpPr/>
              <p:nvPr/>
            </p:nvSpPr>
            <p:spPr>
              <a:xfrm>
                <a:off x="4535275" y="42481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29" y="0"/>
                      <a:pt x="123" y="56"/>
                      <a:pt x="83" y="191"/>
                    </a:cubicBezTo>
                    <a:cubicBezTo>
                      <a:pt x="0" y="315"/>
                      <a:pt x="83" y="490"/>
                      <a:pt x="217" y="532"/>
                    </a:cubicBezTo>
                    <a:cubicBezTo>
                      <a:pt x="248" y="542"/>
                      <a:pt x="283" y="547"/>
                      <a:pt x="318" y="547"/>
                    </a:cubicBezTo>
                    <a:cubicBezTo>
                      <a:pt x="424" y="547"/>
                      <a:pt x="538" y="501"/>
                      <a:pt x="600" y="408"/>
                    </a:cubicBezTo>
                    <a:cubicBezTo>
                      <a:pt x="652" y="232"/>
                      <a:pt x="559" y="108"/>
                      <a:pt x="435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1" name="Google Shape;11341;p8"/>
              <p:cNvSpPr/>
              <p:nvPr/>
            </p:nvSpPr>
            <p:spPr>
              <a:xfrm>
                <a:off x="4599900" y="42745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300" y="0"/>
                    </a:moveTo>
                    <a:cubicBezTo>
                      <a:pt x="192" y="0"/>
                      <a:pt x="109" y="70"/>
                      <a:pt x="41" y="168"/>
                    </a:cubicBezTo>
                    <a:cubicBezTo>
                      <a:pt x="0" y="343"/>
                      <a:pt x="41" y="467"/>
                      <a:pt x="217" y="550"/>
                    </a:cubicBezTo>
                    <a:cubicBezTo>
                      <a:pt x="241" y="560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8" y="385"/>
                    </a:cubicBezTo>
                    <a:cubicBezTo>
                      <a:pt x="600" y="250"/>
                      <a:pt x="558" y="85"/>
                      <a:pt x="434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2" name="Google Shape;11342;p8"/>
              <p:cNvSpPr/>
              <p:nvPr/>
            </p:nvSpPr>
            <p:spPr>
              <a:xfrm>
                <a:off x="4471675" y="4331425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94"/>
                    </a:lnTo>
                    <a:lnTo>
                      <a:pt x="259" y="259"/>
                    </a:lnTo>
                    <a:cubicBezTo>
                      <a:pt x="259" y="176"/>
                      <a:pt x="218" y="83"/>
                      <a:pt x="177" y="42"/>
                    </a:cubicBezTo>
                    <a:cubicBezTo>
                      <a:pt x="135" y="42"/>
                      <a:pt x="135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3" name="Google Shape;11343;p8"/>
              <p:cNvSpPr/>
              <p:nvPr/>
            </p:nvSpPr>
            <p:spPr>
              <a:xfrm>
                <a:off x="4495475" y="42678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7" y="0"/>
                    </a:moveTo>
                    <a:lnTo>
                      <a:pt x="0" y="517"/>
                    </a:lnTo>
                    <a:cubicBezTo>
                      <a:pt x="22" y="525"/>
                      <a:pt x="46" y="528"/>
                      <a:pt x="70" y="528"/>
                    </a:cubicBezTo>
                    <a:cubicBezTo>
                      <a:pt x="182" y="528"/>
                      <a:pt x="307" y="454"/>
                      <a:pt x="341" y="352"/>
                    </a:cubicBezTo>
                    <a:cubicBezTo>
                      <a:pt x="43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4" name="Google Shape;11344;p8"/>
              <p:cNvSpPr/>
              <p:nvPr/>
            </p:nvSpPr>
            <p:spPr>
              <a:xfrm>
                <a:off x="4646150" y="42603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8"/>
                    </a:lnTo>
                    <a:cubicBezTo>
                      <a:pt x="42" y="259"/>
                      <a:pt x="94" y="300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5" name="Google Shape;11345;p8"/>
              <p:cNvSpPr/>
              <p:nvPr/>
            </p:nvSpPr>
            <p:spPr>
              <a:xfrm>
                <a:off x="4580500" y="4233475"/>
                <a:ext cx="15025" cy="9575"/>
              </a:xfrm>
              <a:custGeom>
                <a:rect b="b" l="l" r="r" t="t"/>
                <a:pathLst>
                  <a:path extrusionOk="0" h="383" w="601">
                    <a:moveTo>
                      <a:pt x="83" y="0"/>
                    </a:moveTo>
                    <a:lnTo>
                      <a:pt x="83" y="0"/>
                    </a:lnTo>
                    <a:cubicBezTo>
                      <a:pt x="1" y="124"/>
                      <a:pt x="83" y="300"/>
                      <a:pt x="218" y="383"/>
                    </a:cubicBezTo>
                    <a:cubicBezTo>
                      <a:pt x="300" y="383"/>
                      <a:pt x="394" y="383"/>
                      <a:pt x="476" y="341"/>
                    </a:cubicBezTo>
                    <a:lnTo>
                      <a:pt x="600" y="217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6" name="Google Shape;11346;p8"/>
              <p:cNvSpPr/>
              <p:nvPr/>
            </p:nvSpPr>
            <p:spPr>
              <a:xfrm>
                <a:off x="4522350" y="42097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2" y="259"/>
                    </a:lnTo>
                    <a:cubicBezTo>
                      <a:pt x="42" y="300"/>
                      <a:pt x="83" y="300"/>
                      <a:pt x="83" y="300"/>
                    </a:cubicBezTo>
                    <a:lnTo>
                      <a:pt x="135" y="259"/>
                    </a:lnTo>
                    <a:lnTo>
                      <a:pt x="176" y="259"/>
                    </a:lnTo>
                    <a:cubicBezTo>
                      <a:pt x="217" y="259"/>
                      <a:pt x="259" y="217"/>
                      <a:pt x="300" y="217"/>
                    </a:cubicBezTo>
                    <a:cubicBezTo>
                      <a:pt x="300" y="176"/>
                      <a:pt x="342" y="134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7" name="Google Shape;11347;p8"/>
              <p:cNvSpPr/>
              <p:nvPr/>
            </p:nvSpPr>
            <p:spPr>
              <a:xfrm>
                <a:off x="4540700" y="4512375"/>
                <a:ext cx="9575" cy="7500"/>
              </a:xfrm>
              <a:custGeom>
                <a:rect b="b" l="l" r="r" t="t"/>
                <a:pathLst>
                  <a:path extrusionOk="0" h="300" w="383">
                    <a:moveTo>
                      <a:pt x="218" y="0"/>
                    </a:moveTo>
                    <a:cubicBezTo>
                      <a:pt x="125" y="41"/>
                      <a:pt x="83" y="83"/>
                      <a:pt x="42" y="134"/>
                    </a:cubicBezTo>
                    <a:cubicBezTo>
                      <a:pt x="0" y="134"/>
                      <a:pt x="0" y="176"/>
                      <a:pt x="0" y="176"/>
                    </a:cubicBezTo>
                    <a:lnTo>
                      <a:pt x="259" y="300"/>
                    </a:lnTo>
                    <a:lnTo>
                      <a:pt x="383" y="41"/>
                    </a:lnTo>
                    <a:cubicBezTo>
                      <a:pt x="300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8" name="Google Shape;11348;p8"/>
              <p:cNvSpPr/>
              <p:nvPr/>
            </p:nvSpPr>
            <p:spPr>
              <a:xfrm>
                <a:off x="4476075" y="4486100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282" y="1"/>
                    </a:moveTo>
                    <a:cubicBezTo>
                      <a:pt x="191" y="1"/>
                      <a:pt x="103" y="39"/>
                      <a:pt x="42" y="100"/>
                    </a:cubicBezTo>
                    <a:cubicBezTo>
                      <a:pt x="42" y="152"/>
                      <a:pt x="42" y="152"/>
                      <a:pt x="1" y="193"/>
                    </a:cubicBezTo>
                    <a:lnTo>
                      <a:pt x="518" y="410"/>
                    </a:lnTo>
                    <a:cubicBezTo>
                      <a:pt x="559" y="358"/>
                      <a:pt x="559" y="358"/>
                      <a:pt x="559" y="317"/>
                    </a:cubicBezTo>
                    <a:cubicBezTo>
                      <a:pt x="559" y="193"/>
                      <a:pt x="518" y="58"/>
                      <a:pt x="383" y="17"/>
                    </a:cubicBezTo>
                    <a:cubicBezTo>
                      <a:pt x="350" y="6"/>
                      <a:pt x="316" y="1"/>
                      <a:pt x="28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9" name="Google Shape;11349;p8"/>
              <p:cNvSpPr/>
              <p:nvPr/>
            </p:nvSpPr>
            <p:spPr>
              <a:xfrm>
                <a:off x="4566550" y="44487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cubicBezTo>
                      <a:pt x="83" y="42"/>
                      <a:pt x="42" y="94"/>
                      <a:pt x="42" y="176"/>
                    </a:cubicBezTo>
                    <a:cubicBezTo>
                      <a:pt x="0" y="218"/>
                      <a:pt x="0" y="259"/>
                      <a:pt x="0" y="300"/>
                    </a:cubicBezTo>
                    <a:cubicBezTo>
                      <a:pt x="42" y="394"/>
                      <a:pt x="83" y="476"/>
                      <a:pt x="17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0" name="Google Shape;11350;p8"/>
              <p:cNvSpPr/>
              <p:nvPr/>
            </p:nvSpPr>
            <p:spPr>
              <a:xfrm>
                <a:off x="4501925" y="442210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1" y="543"/>
                      <a:pt x="330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1" name="Google Shape;11351;p8"/>
              <p:cNvSpPr/>
              <p:nvPr/>
            </p:nvSpPr>
            <p:spPr>
              <a:xfrm>
                <a:off x="4456700" y="4440925"/>
                <a:ext cx="15000" cy="13675"/>
              </a:xfrm>
              <a:custGeom>
                <a:rect b="b" l="l" r="r" t="t"/>
                <a:pathLst>
                  <a:path extrusionOk="0" h="547" w="600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0"/>
                      <a:pt x="176" y="532"/>
                    </a:cubicBezTo>
                    <a:cubicBezTo>
                      <a:pt x="215" y="541"/>
                      <a:pt x="254" y="547"/>
                      <a:pt x="292" y="547"/>
                    </a:cubicBezTo>
                    <a:cubicBezTo>
                      <a:pt x="416" y="547"/>
                      <a:pt x="527" y="491"/>
                      <a:pt x="559" y="356"/>
                    </a:cubicBezTo>
                    <a:cubicBezTo>
                      <a:pt x="600" y="232"/>
                      <a:pt x="559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2" name="Google Shape;11352;p8"/>
              <p:cNvSpPr/>
              <p:nvPr/>
            </p:nvSpPr>
            <p:spPr>
              <a:xfrm>
                <a:off x="4520275" y="44673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4" y="1"/>
                    </a:moveTo>
                    <a:cubicBezTo>
                      <a:pt x="214" y="1"/>
                      <a:pt x="113" y="71"/>
                      <a:pt x="83" y="168"/>
                    </a:cubicBezTo>
                    <a:cubicBezTo>
                      <a:pt x="1" y="293"/>
                      <a:pt x="83" y="468"/>
                      <a:pt x="218" y="551"/>
                    </a:cubicBezTo>
                    <a:cubicBezTo>
                      <a:pt x="240" y="558"/>
                      <a:pt x="263" y="562"/>
                      <a:pt x="288" y="562"/>
                    </a:cubicBezTo>
                    <a:cubicBezTo>
                      <a:pt x="400" y="562"/>
                      <a:pt x="525" y="488"/>
                      <a:pt x="559" y="386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2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3" name="Google Shape;11353;p8"/>
              <p:cNvSpPr/>
              <p:nvPr/>
            </p:nvSpPr>
            <p:spPr>
              <a:xfrm>
                <a:off x="4482550" y="43764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0" y="0"/>
                    </a:moveTo>
                    <a:cubicBezTo>
                      <a:pt x="241" y="0"/>
                      <a:pt x="110" y="76"/>
                      <a:pt x="42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3"/>
                      <a:pt x="558" y="404"/>
                    </a:cubicBezTo>
                    <a:cubicBezTo>
                      <a:pt x="641" y="270"/>
                      <a:pt x="558" y="94"/>
                      <a:pt x="434" y="11"/>
                    </a:cubicBezTo>
                    <a:cubicBezTo>
                      <a:pt x="411" y="4"/>
                      <a:pt x="386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4" name="Google Shape;11354;p8"/>
              <p:cNvSpPr/>
              <p:nvPr/>
            </p:nvSpPr>
            <p:spPr>
              <a:xfrm>
                <a:off x="4547150" y="44031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307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92"/>
                      <a:pt x="218" y="533"/>
                    </a:cubicBezTo>
                    <a:cubicBezTo>
                      <a:pt x="247" y="543"/>
                      <a:pt x="279" y="548"/>
                      <a:pt x="312" y="548"/>
                    </a:cubicBezTo>
                    <a:cubicBezTo>
                      <a:pt x="418" y="548"/>
                      <a:pt x="528" y="494"/>
                      <a:pt x="559" y="368"/>
                    </a:cubicBezTo>
                    <a:cubicBezTo>
                      <a:pt x="601" y="233"/>
                      <a:pt x="559" y="58"/>
                      <a:pt x="435" y="16"/>
                    </a:cubicBezTo>
                    <a:cubicBezTo>
                      <a:pt x="392" y="6"/>
                      <a:pt x="349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5" name="Google Shape;11355;p8"/>
              <p:cNvSpPr/>
              <p:nvPr/>
            </p:nvSpPr>
            <p:spPr>
              <a:xfrm>
                <a:off x="4418950" y="44606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17"/>
                    </a:lnTo>
                    <a:cubicBezTo>
                      <a:pt x="259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6" name="Google Shape;11356;p8"/>
              <p:cNvSpPr/>
              <p:nvPr/>
            </p:nvSpPr>
            <p:spPr>
              <a:xfrm>
                <a:off x="4442725" y="4396050"/>
                <a:ext cx="10625" cy="13375"/>
              </a:xfrm>
              <a:custGeom>
                <a:rect b="b" l="l" r="r" t="t"/>
                <a:pathLst>
                  <a:path extrusionOk="0" h="535" w="42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17"/>
                    </a:lnTo>
                    <a:cubicBezTo>
                      <a:pt x="67" y="530"/>
                      <a:pt x="92" y="535"/>
                      <a:pt x="117" y="535"/>
                    </a:cubicBezTo>
                    <a:cubicBezTo>
                      <a:pt x="179" y="535"/>
                      <a:pt x="242" y="505"/>
                      <a:pt x="301" y="476"/>
                    </a:cubicBezTo>
                    <a:lnTo>
                      <a:pt x="342" y="435"/>
                    </a:lnTo>
                    <a:lnTo>
                      <a:pt x="342" y="342"/>
                    </a:lnTo>
                    <a:cubicBezTo>
                      <a:pt x="425" y="218"/>
                      <a:pt x="34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7" name="Google Shape;11357;p8"/>
              <p:cNvSpPr/>
              <p:nvPr/>
            </p:nvSpPr>
            <p:spPr>
              <a:xfrm>
                <a:off x="4593425" y="43885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176"/>
                    </a:lnTo>
                    <a:cubicBezTo>
                      <a:pt x="1" y="218"/>
                      <a:pt x="42" y="300"/>
                      <a:pt x="135" y="342"/>
                    </a:cubicBezTo>
                    <a:lnTo>
                      <a:pt x="176" y="342"/>
                    </a:lnTo>
                    <a:lnTo>
                      <a:pt x="259" y="8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8" name="Google Shape;11358;p8"/>
              <p:cNvSpPr/>
              <p:nvPr/>
            </p:nvSpPr>
            <p:spPr>
              <a:xfrm>
                <a:off x="4528800" y="4361675"/>
                <a:ext cx="12950" cy="10025"/>
              </a:xfrm>
              <a:custGeom>
                <a:rect b="b" l="l" r="r" t="t"/>
                <a:pathLst>
                  <a:path extrusionOk="0" h="401" w="518">
                    <a:moveTo>
                      <a:pt x="42" y="0"/>
                    </a:moveTo>
                    <a:cubicBezTo>
                      <a:pt x="1" y="42"/>
                      <a:pt x="1" y="83"/>
                      <a:pt x="1" y="124"/>
                    </a:cubicBezTo>
                    <a:cubicBezTo>
                      <a:pt x="1" y="166"/>
                      <a:pt x="1" y="218"/>
                      <a:pt x="42" y="218"/>
                    </a:cubicBezTo>
                    <a:lnTo>
                      <a:pt x="42" y="259"/>
                    </a:lnTo>
                    <a:lnTo>
                      <a:pt x="177" y="383"/>
                    </a:lnTo>
                    <a:cubicBezTo>
                      <a:pt x="201" y="395"/>
                      <a:pt x="225" y="400"/>
                      <a:pt x="250" y="400"/>
                    </a:cubicBezTo>
                    <a:cubicBezTo>
                      <a:pt x="309" y="400"/>
                      <a:pt x="369" y="371"/>
                      <a:pt x="435" y="342"/>
                    </a:cubicBezTo>
                    <a:cubicBezTo>
                      <a:pt x="476" y="342"/>
                      <a:pt x="518" y="300"/>
                      <a:pt x="51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9" name="Google Shape;11359;p8"/>
              <p:cNvSpPr/>
              <p:nvPr/>
            </p:nvSpPr>
            <p:spPr>
              <a:xfrm>
                <a:off x="4468575" y="4337900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300"/>
                      <a:pt x="84" y="300"/>
                    </a:cubicBezTo>
                    <a:lnTo>
                      <a:pt x="166" y="300"/>
                    </a:lnTo>
                    <a:cubicBezTo>
                      <a:pt x="259" y="259"/>
                      <a:pt x="342" y="217"/>
                      <a:pt x="383" y="135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0" name="Google Shape;11360;p8"/>
              <p:cNvSpPr/>
              <p:nvPr/>
            </p:nvSpPr>
            <p:spPr>
              <a:xfrm>
                <a:off x="4487975" y="4640825"/>
                <a:ext cx="8550" cy="7275"/>
              </a:xfrm>
              <a:custGeom>
                <a:rect b="b" l="l" r="r" t="t"/>
                <a:pathLst>
                  <a:path extrusionOk="0" h="291" w="342">
                    <a:moveTo>
                      <a:pt x="279" y="1"/>
                    </a:moveTo>
                    <a:cubicBezTo>
                      <a:pt x="259" y="1"/>
                      <a:pt x="238" y="11"/>
                      <a:pt x="217" y="32"/>
                    </a:cubicBezTo>
                    <a:cubicBezTo>
                      <a:pt x="124" y="32"/>
                      <a:pt x="83" y="32"/>
                      <a:pt x="42" y="73"/>
                    </a:cubicBezTo>
                    <a:lnTo>
                      <a:pt x="42" y="114"/>
                    </a:lnTo>
                    <a:lnTo>
                      <a:pt x="0" y="166"/>
                    </a:lnTo>
                    <a:lnTo>
                      <a:pt x="259" y="290"/>
                    </a:lnTo>
                    <a:lnTo>
                      <a:pt x="341" y="32"/>
                    </a:lnTo>
                    <a:cubicBezTo>
                      <a:pt x="321" y="11"/>
                      <a:pt x="300" y="1"/>
                      <a:pt x="27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1" name="Google Shape;11361;p8"/>
              <p:cNvSpPr/>
              <p:nvPr/>
            </p:nvSpPr>
            <p:spPr>
              <a:xfrm>
                <a:off x="4423350" y="4614325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289" y="1"/>
                    </a:moveTo>
                    <a:cubicBezTo>
                      <a:pt x="195" y="1"/>
                      <a:pt x="104" y="47"/>
                      <a:pt x="42" y="140"/>
                    </a:cubicBezTo>
                    <a:lnTo>
                      <a:pt x="1" y="192"/>
                    </a:lnTo>
                    <a:lnTo>
                      <a:pt x="517" y="399"/>
                    </a:lnTo>
                    <a:cubicBezTo>
                      <a:pt x="600" y="233"/>
                      <a:pt x="517" y="99"/>
                      <a:pt x="383" y="16"/>
                    </a:cubicBezTo>
                    <a:cubicBezTo>
                      <a:pt x="352" y="6"/>
                      <a:pt x="320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2" name="Google Shape;11362;p8"/>
              <p:cNvSpPr/>
              <p:nvPr/>
            </p:nvSpPr>
            <p:spPr>
              <a:xfrm>
                <a:off x="4512775" y="45766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332" y="0"/>
                    </a:moveTo>
                    <a:cubicBezTo>
                      <a:pt x="226" y="0"/>
                      <a:pt x="115" y="56"/>
                      <a:pt x="84" y="191"/>
                    </a:cubicBezTo>
                    <a:cubicBezTo>
                      <a:pt x="1" y="315"/>
                      <a:pt x="84" y="490"/>
                      <a:pt x="208" y="532"/>
                    </a:cubicBezTo>
                    <a:lnTo>
                      <a:pt x="425" y="15"/>
                    </a:ln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3" name="Google Shape;11363;p8"/>
              <p:cNvSpPr/>
              <p:nvPr/>
            </p:nvSpPr>
            <p:spPr>
              <a:xfrm>
                <a:off x="4449200" y="45503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4"/>
                      <a:pt x="42" y="468"/>
                      <a:pt x="166" y="551"/>
                    </a:cubicBezTo>
                    <a:cubicBezTo>
                      <a:pt x="197" y="558"/>
                      <a:pt x="228" y="562"/>
                      <a:pt x="258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4" name="Google Shape;11364;p8"/>
              <p:cNvSpPr/>
              <p:nvPr/>
            </p:nvSpPr>
            <p:spPr>
              <a:xfrm>
                <a:off x="4403975" y="45691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166" y="532"/>
                    </a:cubicBezTo>
                    <a:cubicBezTo>
                      <a:pt x="214" y="555"/>
                      <a:pt x="259" y="565"/>
                      <a:pt x="301" y="565"/>
                    </a:cubicBezTo>
                    <a:cubicBezTo>
                      <a:pt x="412" y="565"/>
                      <a:pt x="499" y="495"/>
                      <a:pt x="558" y="398"/>
                    </a:cubicBezTo>
                    <a:cubicBezTo>
                      <a:pt x="600" y="232"/>
                      <a:pt x="558" y="98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5" name="Google Shape;11365;p8"/>
              <p:cNvSpPr/>
              <p:nvPr/>
            </p:nvSpPr>
            <p:spPr>
              <a:xfrm>
                <a:off x="4467550" y="45955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333"/>
                      <a:pt x="83" y="467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4"/>
                    </a:cubicBezTo>
                    <a:cubicBezTo>
                      <a:pt x="642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6" name="Google Shape;11366;p8"/>
              <p:cNvSpPr/>
              <p:nvPr/>
            </p:nvSpPr>
            <p:spPr>
              <a:xfrm>
                <a:off x="4429800" y="45050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1" y="0"/>
                      <a:pt x="102" y="71"/>
                      <a:pt x="42" y="16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0" y="558"/>
                      <a:pt x="263" y="561"/>
                      <a:pt x="287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1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7" name="Google Shape;11367;p8"/>
              <p:cNvSpPr/>
              <p:nvPr/>
            </p:nvSpPr>
            <p:spPr>
              <a:xfrm>
                <a:off x="4494425" y="45313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5" y="1"/>
                      <a:pt x="7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1" y="548"/>
                      <a:pt x="528" y="501"/>
                      <a:pt x="559" y="408"/>
                    </a:cubicBezTo>
                    <a:cubicBezTo>
                      <a:pt x="600" y="233"/>
                      <a:pt x="559" y="98"/>
                      <a:pt x="383" y="15"/>
                    </a:cubicBezTo>
                    <a:cubicBezTo>
                      <a:pt x="354" y="6"/>
                      <a:pt x="323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8" name="Google Shape;11368;p8"/>
              <p:cNvSpPr/>
              <p:nvPr/>
            </p:nvSpPr>
            <p:spPr>
              <a:xfrm>
                <a:off x="4366225" y="45888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lnTo>
                      <a:pt x="259" y="259"/>
                    </a:lnTo>
                    <a:cubicBezTo>
                      <a:pt x="259" y="124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9" name="Google Shape;11369;p8"/>
              <p:cNvSpPr/>
              <p:nvPr/>
            </p:nvSpPr>
            <p:spPr>
              <a:xfrm>
                <a:off x="4390000" y="45242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8" y="1"/>
                    </a:moveTo>
                    <a:lnTo>
                      <a:pt x="1" y="518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425" y="218"/>
                      <a:pt x="342" y="83"/>
                      <a:pt x="2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0" name="Google Shape;11370;p8"/>
              <p:cNvSpPr/>
              <p:nvPr/>
            </p:nvSpPr>
            <p:spPr>
              <a:xfrm>
                <a:off x="4539675" y="451675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41" y="1"/>
                    </a:moveTo>
                    <a:cubicBezTo>
                      <a:pt x="41" y="42"/>
                      <a:pt x="0" y="125"/>
                      <a:pt x="41" y="166"/>
                    </a:cubicBezTo>
                    <a:cubicBezTo>
                      <a:pt x="41" y="259"/>
                      <a:pt x="124" y="342"/>
                      <a:pt x="217" y="383"/>
                    </a:cubicBezTo>
                    <a:lnTo>
                      <a:pt x="300" y="125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1" name="Google Shape;11371;p8"/>
              <p:cNvSpPr/>
              <p:nvPr/>
            </p:nvSpPr>
            <p:spPr>
              <a:xfrm>
                <a:off x="4476075" y="4490900"/>
                <a:ext cx="12950" cy="9000"/>
              </a:xfrm>
              <a:custGeom>
                <a:rect b="b" l="l" r="r" t="t"/>
                <a:pathLst>
                  <a:path extrusionOk="0" h="360" w="518">
                    <a:moveTo>
                      <a:pt x="1" y="1"/>
                    </a:moveTo>
                    <a:lnTo>
                      <a:pt x="1" y="84"/>
                    </a:lnTo>
                    <a:lnTo>
                      <a:pt x="1" y="218"/>
                    </a:lnTo>
                    <a:cubicBezTo>
                      <a:pt x="42" y="218"/>
                      <a:pt x="42" y="218"/>
                      <a:pt x="42" y="259"/>
                    </a:cubicBezTo>
                    <a:cubicBezTo>
                      <a:pt x="83" y="301"/>
                      <a:pt x="125" y="342"/>
                      <a:pt x="176" y="342"/>
                    </a:cubicBezTo>
                    <a:cubicBezTo>
                      <a:pt x="201" y="354"/>
                      <a:pt x="228" y="359"/>
                      <a:pt x="258" y="359"/>
                    </a:cubicBezTo>
                    <a:cubicBezTo>
                      <a:pt x="329" y="359"/>
                      <a:pt x="410" y="330"/>
                      <a:pt x="476" y="301"/>
                    </a:cubicBezTo>
                    <a:cubicBezTo>
                      <a:pt x="518" y="259"/>
                      <a:pt x="518" y="218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2" name="Google Shape;11372;p8"/>
              <p:cNvSpPr/>
              <p:nvPr/>
            </p:nvSpPr>
            <p:spPr>
              <a:xfrm>
                <a:off x="4415850" y="44671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1" y="218"/>
                    </a:lnTo>
                    <a:cubicBezTo>
                      <a:pt x="42" y="259"/>
                      <a:pt x="42" y="259"/>
                      <a:pt x="83" y="259"/>
                    </a:cubicBezTo>
                    <a:lnTo>
                      <a:pt x="166" y="259"/>
                    </a:lnTo>
                    <a:cubicBezTo>
                      <a:pt x="207" y="259"/>
                      <a:pt x="207" y="259"/>
                      <a:pt x="207" y="218"/>
                    </a:cubicBezTo>
                    <a:cubicBezTo>
                      <a:pt x="259" y="218"/>
                      <a:pt x="301" y="176"/>
                      <a:pt x="342" y="135"/>
                    </a:cubicBezTo>
                    <a:lnTo>
                      <a:pt x="383" y="83"/>
                    </a:ln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3" name="Google Shape;11373;p8"/>
              <p:cNvSpPr/>
              <p:nvPr/>
            </p:nvSpPr>
            <p:spPr>
              <a:xfrm>
                <a:off x="4461100" y="47051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58" y="1"/>
                    </a:moveTo>
                    <a:cubicBezTo>
                      <a:pt x="165" y="1"/>
                      <a:pt x="41" y="84"/>
                      <a:pt x="0" y="177"/>
                    </a:cubicBezTo>
                    <a:cubicBezTo>
                      <a:pt x="0" y="259"/>
                      <a:pt x="0" y="342"/>
                      <a:pt x="41" y="435"/>
                    </a:cubicBezTo>
                    <a:cubicBezTo>
                      <a:pt x="83" y="477"/>
                      <a:pt x="124" y="518"/>
                      <a:pt x="165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4" name="Google Shape;11374;p8"/>
              <p:cNvSpPr/>
              <p:nvPr/>
            </p:nvSpPr>
            <p:spPr>
              <a:xfrm>
                <a:off x="4396475" y="46789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0" y="316"/>
                      <a:pt x="42" y="492"/>
                      <a:pt x="166" y="533"/>
                    </a:cubicBezTo>
                    <a:cubicBezTo>
                      <a:pt x="207" y="543"/>
                      <a:pt x="245" y="548"/>
                      <a:pt x="280" y="548"/>
                    </a:cubicBezTo>
                    <a:cubicBezTo>
                      <a:pt x="398" y="548"/>
                      <a:pt x="487" y="492"/>
                      <a:pt x="559" y="357"/>
                    </a:cubicBezTo>
                    <a:cubicBezTo>
                      <a:pt x="600" y="233"/>
                      <a:pt x="559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5" name="Google Shape;11375;p8"/>
              <p:cNvSpPr/>
              <p:nvPr/>
            </p:nvSpPr>
            <p:spPr>
              <a:xfrm>
                <a:off x="4414550" y="472420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1"/>
                    </a:moveTo>
                    <a:cubicBezTo>
                      <a:pt x="234" y="1"/>
                      <a:pt x="116" y="56"/>
                      <a:pt x="53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30" y="491"/>
                      <a:pt x="570" y="357"/>
                    </a:cubicBezTo>
                    <a:cubicBezTo>
                      <a:pt x="652" y="232"/>
                      <a:pt x="570" y="57"/>
                      <a:pt x="435" y="15"/>
                    </a:cubicBezTo>
                    <a:cubicBezTo>
                      <a:pt x="406" y="6"/>
                      <a:pt x="375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6" name="Google Shape;11376;p8"/>
              <p:cNvSpPr/>
              <p:nvPr/>
            </p:nvSpPr>
            <p:spPr>
              <a:xfrm>
                <a:off x="4377075" y="463372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07" y="0"/>
                    </a:moveTo>
                    <a:cubicBezTo>
                      <a:pt x="195" y="0"/>
                      <a:pt x="104" y="47"/>
                      <a:pt x="42" y="140"/>
                    </a:cubicBezTo>
                    <a:cubicBezTo>
                      <a:pt x="1" y="316"/>
                      <a:pt x="84" y="450"/>
                      <a:pt x="208" y="533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7" y="547"/>
                      <a:pt x="527" y="492"/>
                      <a:pt x="559" y="357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83" y="5"/>
                      <a:pt x="344" y="0"/>
                      <a:pt x="3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7" name="Google Shape;11377;p8"/>
              <p:cNvSpPr/>
              <p:nvPr/>
            </p:nvSpPr>
            <p:spPr>
              <a:xfrm>
                <a:off x="4441700" y="46596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1"/>
                    </a:moveTo>
                    <a:cubicBezTo>
                      <a:pt x="201" y="1"/>
                      <a:pt x="76" y="77"/>
                      <a:pt x="42" y="187"/>
                    </a:cubicBezTo>
                    <a:cubicBezTo>
                      <a:pt x="1" y="311"/>
                      <a:pt x="42" y="487"/>
                      <a:pt x="166" y="529"/>
                    </a:cubicBezTo>
                    <a:cubicBezTo>
                      <a:pt x="215" y="551"/>
                      <a:pt x="263" y="562"/>
                      <a:pt x="309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383" y="12"/>
                    </a:cubicBezTo>
                    <a:cubicBezTo>
                      <a:pt x="361" y="4"/>
                      <a:pt x="338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8" name="Google Shape;11378;p8"/>
              <p:cNvSpPr/>
              <p:nvPr/>
            </p:nvSpPr>
            <p:spPr>
              <a:xfrm>
                <a:off x="4339350" y="4652450"/>
                <a:ext cx="8550" cy="11925"/>
              </a:xfrm>
              <a:custGeom>
                <a:rect b="b" l="l" r="r" t="t"/>
                <a:pathLst>
                  <a:path extrusionOk="0" h="477" w="342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476"/>
                    </a:lnTo>
                    <a:cubicBezTo>
                      <a:pt x="217" y="425"/>
                      <a:pt x="259" y="425"/>
                      <a:pt x="259" y="383"/>
                    </a:cubicBezTo>
                    <a:cubicBezTo>
                      <a:pt x="342" y="259"/>
                      <a:pt x="259" y="83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9" name="Google Shape;11379;p8"/>
              <p:cNvSpPr/>
              <p:nvPr/>
            </p:nvSpPr>
            <p:spPr>
              <a:xfrm>
                <a:off x="4487975" y="4644950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08"/>
                      <a:pt x="42" y="342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0" name="Google Shape;11380;p8"/>
              <p:cNvSpPr/>
              <p:nvPr/>
            </p:nvSpPr>
            <p:spPr>
              <a:xfrm>
                <a:off x="4423350" y="4619125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07"/>
                      <a:pt x="42" y="300"/>
                      <a:pt x="166" y="341"/>
                    </a:cubicBezTo>
                    <a:cubicBezTo>
                      <a:pt x="204" y="358"/>
                      <a:pt x="248" y="368"/>
                      <a:pt x="293" y="368"/>
                    </a:cubicBezTo>
                    <a:cubicBezTo>
                      <a:pt x="356" y="368"/>
                      <a:pt x="422" y="348"/>
                      <a:pt x="476" y="300"/>
                    </a:cubicBezTo>
                    <a:cubicBezTo>
                      <a:pt x="476" y="259"/>
                      <a:pt x="517" y="259"/>
                      <a:pt x="517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1" name="Google Shape;11381;p8"/>
              <p:cNvSpPr/>
              <p:nvPr/>
            </p:nvSpPr>
            <p:spPr>
              <a:xfrm>
                <a:off x="4362875" y="4595325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0" y="218"/>
                      <a:pt x="352" y="125"/>
                    </a:cubicBezTo>
                    <a:cubicBezTo>
                      <a:pt x="352" y="125"/>
                      <a:pt x="393" y="125"/>
                      <a:pt x="393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2" name="Google Shape;11382;p8"/>
              <p:cNvSpPr/>
              <p:nvPr/>
            </p:nvSpPr>
            <p:spPr>
              <a:xfrm>
                <a:off x="4676400" y="3817325"/>
                <a:ext cx="9575" cy="7000"/>
              </a:xfrm>
              <a:custGeom>
                <a:rect b="b" l="l" r="r" t="t"/>
                <a:pathLst>
                  <a:path extrusionOk="0" h="280" w="383">
                    <a:moveTo>
                      <a:pt x="288" y="0"/>
                    </a:moveTo>
                    <a:cubicBezTo>
                      <a:pt x="212" y="0"/>
                      <a:pt x="150" y="44"/>
                      <a:pt x="83" y="104"/>
                    </a:cubicBezTo>
                    <a:lnTo>
                      <a:pt x="42" y="145"/>
                    </a:lnTo>
                    <a:lnTo>
                      <a:pt x="0" y="187"/>
                    </a:lnTo>
                    <a:lnTo>
                      <a:pt x="259" y="280"/>
                    </a:lnTo>
                    <a:lnTo>
                      <a:pt x="383" y="21"/>
                    </a:lnTo>
                    <a:cubicBezTo>
                      <a:pt x="349" y="7"/>
                      <a:pt x="317" y="0"/>
                      <a:pt x="28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3" name="Google Shape;11383;p8"/>
              <p:cNvSpPr/>
              <p:nvPr/>
            </p:nvSpPr>
            <p:spPr>
              <a:xfrm>
                <a:off x="4623675" y="3945775"/>
                <a:ext cx="9575" cy="7800"/>
              </a:xfrm>
              <a:custGeom>
                <a:rect b="b" l="l" r="r" t="t"/>
                <a:pathLst>
                  <a:path extrusionOk="0" h="312" w="383">
                    <a:moveTo>
                      <a:pt x="300" y="1"/>
                    </a:moveTo>
                    <a:cubicBezTo>
                      <a:pt x="166" y="1"/>
                      <a:pt x="42" y="53"/>
                      <a:pt x="0" y="177"/>
                    </a:cubicBezTo>
                    <a:lnTo>
                      <a:pt x="259" y="311"/>
                    </a:lnTo>
                    <a:lnTo>
                      <a:pt x="383" y="53"/>
                    </a:lnTo>
                    <a:cubicBezTo>
                      <a:pt x="341" y="53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4" name="Google Shape;11384;p8"/>
              <p:cNvSpPr/>
              <p:nvPr/>
            </p:nvSpPr>
            <p:spPr>
              <a:xfrm>
                <a:off x="4560075" y="3919950"/>
                <a:ext cx="14000" cy="9825"/>
              </a:xfrm>
              <a:custGeom>
                <a:rect b="b" l="l" r="r" t="t"/>
                <a:pathLst>
                  <a:path extrusionOk="0" h="393" w="560">
                    <a:moveTo>
                      <a:pt x="125" y="0"/>
                    </a:moveTo>
                    <a:lnTo>
                      <a:pt x="84" y="52"/>
                    </a:lnTo>
                    <a:cubicBezTo>
                      <a:pt x="42" y="52"/>
                      <a:pt x="42" y="93"/>
                      <a:pt x="1" y="93"/>
                    </a:cubicBezTo>
                    <a:lnTo>
                      <a:pt x="1" y="176"/>
                    </a:lnTo>
                    <a:lnTo>
                      <a:pt x="518" y="393"/>
                    </a:lnTo>
                    <a:cubicBezTo>
                      <a:pt x="559" y="258"/>
                      <a:pt x="518" y="93"/>
                      <a:pt x="383" y="52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5" name="Google Shape;11385;p8"/>
              <p:cNvSpPr/>
              <p:nvPr/>
            </p:nvSpPr>
            <p:spPr>
              <a:xfrm>
                <a:off x="4648475" y="3881975"/>
                <a:ext cx="10625" cy="13425"/>
              </a:xfrm>
              <a:custGeom>
                <a:rect b="b" l="l" r="r" t="t"/>
                <a:pathLst>
                  <a:path extrusionOk="0" h="537" w="425">
                    <a:moveTo>
                      <a:pt x="326" y="1"/>
                    </a:moveTo>
                    <a:cubicBezTo>
                      <a:pt x="222" y="1"/>
                      <a:pt x="115" y="61"/>
                      <a:pt x="84" y="185"/>
                    </a:cubicBezTo>
                    <a:cubicBezTo>
                      <a:pt x="1" y="320"/>
                      <a:pt x="84" y="485"/>
                      <a:pt x="208" y="537"/>
                    </a:cubicBezTo>
                    <a:lnTo>
                      <a:pt x="425" y="20"/>
                    </a:lnTo>
                    <a:cubicBezTo>
                      <a:pt x="394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6" name="Google Shape;11386;p8"/>
              <p:cNvSpPr/>
              <p:nvPr/>
            </p:nvSpPr>
            <p:spPr>
              <a:xfrm>
                <a:off x="4584900" y="3855675"/>
                <a:ext cx="15025" cy="13550"/>
              </a:xfrm>
              <a:custGeom>
                <a:rect b="b" l="l" r="r" t="t"/>
                <a:pathLst>
                  <a:path extrusionOk="0" h="542" w="601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0" y="296"/>
                      <a:pt x="42" y="462"/>
                      <a:pt x="218" y="503"/>
                    </a:cubicBezTo>
                    <a:cubicBezTo>
                      <a:pt x="253" y="530"/>
                      <a:pt x="292" y="541"/>
                      <a:pt x="331" y="541"/>
                    </a:cubicBezTo>
                    <a:cubicBezTo>
                      <a:pt x="430" y="541"/>
                      <a:pt x="529" y="468"/>
                      <a:pt x="559" y="379"/>
                    </a:cubicBezTo>
                    <a:cubicBezTo>
                      <a:pt x="600" y="245"/>
                      <a:pt x="559" y="79"/>
                      <a:pt x="424" y="38"/>
                    </a:cubicBezTo>
                    <a:cubicBezTo>
                      <a:pt x="377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7" name="Google Shape;11387;p8"/>
              <p:cNvSpPr/>
              <p:nvPr/>
            </p:nvSpPr>
            <p:spPr>
              <a:xfrm>
                <a:off x="4539675" y="3874325"/>
                <a:ext cx="15000" cy="13800"/>
              </a:xfrm>
              <a:custGeom>
                <a:rect b="b" l="l" r="r" t="t"/>
                <a:pathLst>
                  <a:path extrusionOk="0" h="552" w="600">
                    <a:moveTo>
                      <a:pt x="290" y="1"/>
                    </a:moveTo>
                    <a:cubicBezTo>
                      <a:pt x="184" y="1"/>
                      <a:pt x="73" y="57"/>
                      <a:pt x="41" y="191"/>
                    </a:cubicBezTo>
                    <a:cubicBezTo>
                      <a:pt x="0" y="326"/>
                      <a:pt x="41" y="491"/>
                      <a:pt x="217" y="533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00" y="233"/>
                      <a:pt x="558" y="67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8" name="Google Shape;11388;p8"/>
              <p:cNvSpPr/>
              <p:nvPr/>
            </p:nvSpPr>
            <p:spPr>
              <a:xfrm>
                <a:off x="4603250" y="3900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1" y="0"/>
                    </a:moveTo>
                    <a:cubicBezTo>
                      <a:pt x="211" y="0"/>
                      <a:pt x="113" y="73"/>
                      <a:pt x="83" y="162"/>
                    </a:cubicBezTo>
                    <a:cubicBezTo>
                      <a:pt x="0" y="297"/>
                      <a:pt x="83" y="462"/>
                      <a:pt x="207" y="555"/>
                    </a:cubicBezTo>
                    <a:cubicBezTo>
                      <a:pt x="229" y="562"/>
                      <a:pt x="253" y="565"/>
                      <a:pt x="276" y="565"/>
                    </a:cubicBezTo>
                    <a:cubicBezTo>
                      <a:pt x="397" y="565"/>
                      <a:pt x="531" y="483"/>
                      <a:pt x="600" y="379"/>
                    </a:cubicBezTo>
                    <a:cubicBezTo>
                      <a:pt x="641" y="245"/>
                      <a:pt x="559" y="80"/>
                      <a:pt x="424" y="38"/>
                    </a:cubicBezTo>
                    <a:cubicBezTo>
                      <a:pt x="389" y="12"/>
                      <a:pt x="350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9" name="Google Shape;11389;p8"/>
              <p:cNvSpPr/>
              <p:nvPr/>
            </p:nvSpPr>
            <p:spPr>
              <a:xfrm>
                <a:off x="4630125" y="383675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08" y="0"/>
                    </a:moveTo>
                    <a:cubicBezTo>
                      <a:pt x="196" y="0"/>
                      <a:pt x="104" y="60"/>
                      <a:pt x="42" y="185"/>
                    </a:cubicBezTo>
                    <a:cubicBezTo>
                      <a:pt x="1" y="319"/>
                      <a:pt x="42" y="485"/>
                      <a:pt x="218" y="536"/>
                    </a:cubicBezTo>
                    <a:cubicBezTo>
                      <a:pt x="247" y="546"/>
                      <a:pt x="278" y="551"/>
                      <a:pt x="311" y="551"/>
                    </a:cubicBezTo>
                    <a:cubicBezTo>
                      <a:pt x="417" y="551"/>
                      <a:pt x="527" y="496"/>
                      <a:pt x="559" y="361"/>
                    </a:cubicBezTo>
                    <a:cubicBezTo>
                      <a:pt x="642" y="226"/>
                      <a:pt x="559" y="61"/>
                      <a:pt x="425" y="20"/>
                    </a:cubicBezTo>
                    <a:cubicBezTo>
                      <a:pt x="384" y="7"/>
                      <a:pt x="34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0" name="Google Shape;11390;p8"/>
              <p:cNvSpPr/>
              <p:nvPr/>
            </p:nvSpPr>
            <p:spPr>
              <a:xfrm>
                <a:off x="4501925" y="3894100"/>
                <a:ext cx="6500" cy="8800"/>
              </a:xfrm>
              <a:custGeom>
                <a:rect b="b" l="l" r="r" t="t"/>
                <a:pathLst>
                  <a:path extrusionOk="0" h="35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0"/>
                    </a:lnTo>
                    <a:lnTo>
                      <a:pt x="259" y="259"/>
                    </a:lnTo>
                    <a:cubicBezTo>
                      <a:pt x="259" y="135"/>
                      <a:pt x="218" y="5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1" name="Google Shape;11391;p8"/>
              <p:cNvSpPr/>
              <p:nvPr/>
            </p:nvSpPr>
            <p:spPr>
              <a:xfrm>
                <a:off x="4676400" y="3821975"/>
                <a:ext cx="6475" cy="8825"/>
              </a:xfrm>
              <a:custGeom>
                <a:rect b="b" l="l" r="r" t="t"/>
                <a:pathLst>
                  <a:path extrusionOk="0" h="353" w="259">
                    <a:moveTo>
                      <a:pt x="0" y="1"/>
                    </a:moveTo>
                    <a:lnTo>
                      <a:pt x="0" y="176"/>
                    </a:lnTo>
                    <a:cubicBezTo>
                      <a:pt x="0" y="259"/>
                      <a:pt x="83" y="352"/>
                      <a:pt x="176" y="352"/>
                    </a:cubicBezTo>
                    <a:lnTo>
                      <a:pt x="259" y="9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2" name="Google Shape;11392;p8"/>
              <p:cNvSpPr/>
              <p:nvPr/>
            </p:nvSpPr>
            <p:spPr>
              <a:xfrm>
                <a:off x="4570950" y="4074250"/>
                <a:ext cx="9575" cy="7250"/>
              </a:xfrm>
              <a:custGeom>
                <a:rect b="b" l="l" r="r" t="t"/>
                <a:pathLst>
                  <a:path extrusionOk="0" h="290" w="383">
                    <a:moveTo>
                      <a:pt x="257" y="0"/>
                    </a:moveTo>
                    <a:cubicBezTo>
                      <a:pt x="246" y="0"/>
                      <a:pt x="233" y="11"/>
                      <a:pt x="207" y="31"/>
                    </a:cubicBezTo>
                    <a:cubicBezTo>
                      <a:pt x="166" y="31"/>
                      <a:pt x="83" y="31"/>
                      <a:pt x="83" y="83"/>
                    </a:cubicBezTo>
                    <a:cubicBezTo>
                      <a:pt x="41" y="124"/>
                      <a:pt x="0" y="166"/>
                      <a:pt x="0" y="166"/>
                    </a:cubicBezTo>
                    <a:lnTo>
                      <a:pt x="259" y="290"/>
                    </a:lnTo>
                    <a:lnTo>
                      <a:pt x="383" y="31"/>
                    </a:lnTo>
                    <a:lnTo>
                      <a:pt x="300" y="31"/>
                    </a:lnTo>
                    <a:cubicBezTo>
                      <a:pt x="279" y="11"/>
                      <a:pt x="269" y="0"/>
                      <a:pt x="25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3" name="Google Shape;11393;p8"/>
              <p:cNvSpPr/>
              <p:nvPr/>
            </p:nvSpPr>
            <p:spPr>
              <a:xfrm>
                <a:off x="4507350" y="40481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5" y="0"/>
                    </a:moveTo>
                    <a:cubicBezTo>
                      <a:pt x="125" y="42"/>
                      <a:pt x="83" y="42"/>
                      <a:pt x="83" y="42"/>
                    </a:cubicBezTo>
                    <a:cubicBezTo>
                      <a:pt x="42" y="42"/>
                      <a:pt x="42" y="93"/>
                      <a:pt x="1" y="135"/>
                    </a:cubicBezTo>
                    <a:lnTo>
                      <a:pt x="1" y="176"/>
                    </a:lnTo>
                    <a:lnTo>
                      <a:pt x="476" y="393"/>
                    </a:lnTo>
                    <a:lnTo>
                      <a:pt x="518" y="352"/>
                    </a:lnTo>
                    <a:lnTo>
                      <a:pt x="518" y="217"/>
                    </a:lnTo>
                    <a:cubicBezTo>
                      <a:pt x="518" y="217"/>
                      <a:pt x="518" y="176"/>
                      <a:pt x="476" y="176"/>
                    </a:cubicBezTo>
                    <a:cubicBezTo>
                      <a:pt x="476" y="135"/>
                      <a:pt x="476" y="93"/>
                      <a:pt x="425" y="93"/>
                    </a:cubicBezTo>
                    <a:cubicBezTo>
                      <a:pt x="383" y="42"/>
                      <a:pt x="383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4" name="Google Shape;11394;p8"/>
              <p:cNvSpPr/>
              <p:nvPr/>
            </p:nvSpPr>
            <p:spPr>
              <a:xfrm>
                <a:off x="4595500" y="4010400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59" y="1"/>
                    </a:moveTo>
                    <a:cubicBezTo>
                      <a:pt x="217" y="1"/>
                      <a:pt x="176" y="52"/>
                      <a:pt x="135" y="94"/>
                    </a:cubicBezTo>
                    <a:cubicBezTo>
                      <a:pt x="135" y="94"/>
                      <a:pt x="93" y="135"/>
                      <a:pt x="93" y="176"/>
                    </a:cubicBezTo>
                    <a:cubicBezTo>
                      <a:pt x="0" y="311"/>
                      <a:pt x="93" y="476"/>
                      <a:pt x="217" y="518"/>
                    </a:cubicBezTo>
                    <a:lnTo>
                      <a:pt x="4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5" name="Google Shape;11395;p8"/>
              <p:cNvSpPr/>
              <p:nvPr/>
            </p:nvSpPr>
            <p:spPr>
              <a:xfrm>
                <a:off x="4532175" y="39837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44"/>
                      <a:pt x="42" y="468"/>
                      <a:pt x="207" y="551"/>
                    </a:cubicBezTo>
                    <a:cubicBezTo>
                      <a:pt x="233" y="561"/>
                      <a:pt x="261" y="565"/>
                      <a:pt x="288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00" y="251"/>
                      <a:pt x="559" y="8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6" name="Google Shape;11396;p8"/>
              <p:cNvSpPr/>
              <p:nvPr/>
            </p:nvSpPr>
            <p:spPr>
              <a:xfrm>
                <a:off x="4486925" y="40026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208" y="528"/>
                    </a:cubicBezTo>
                    <a:cubicBezTo>
                      <a:pt x="246" y="554"/>
                      <a:pt x="287" y="566"/>
                      <a:pt x="328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28"/>
                      <a:pt x="559" y="10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7" name="Google Shape;11397;p8"/>
              <p:cNvSpPr/>
              <p:nvPr/>
            </p:nvSpPr>
            <p:spPr>
              <a:xfrm>
                <a:off x="4550250" y="4028975"/>
                <a:ext cx="16325" cy="14250"/>
              </a:xfrm>
              <a:custGeom>
                <a:rect b="b" l="l" r="r" t="t"/>
                <a:pathLst>
                  <a:path extrusionOk="0" h="570" w="653">
                    <a:moveTo>
                      <a:pt x="324" y="0"/>
                    </a:moveTo>
                    <a:cubicBezTo>
                      <a:pt x="224" y="0"/>
                      <a:pt x="124" y="70"/>
                      <a:pt x="94" y="168"/>
                    </a:cubicBezTo>
                    <a:cubicBezTo>
                      <a:pt x="1" y="343"/>
                      <a:pt x="94" y="467"/>
                      <a:pt x="218" y="550"/>
                    </a:cubicBezTo>
                    <a:cubicBezTo>
                      <a:pt x="251" y="563"/>
                      <a:pt x="286" y="569"/>
                      <a:pt x="322" y="569"/>
                    </a:cubicBezTo>
                    <a:cubicBezTo>
                      <a:pt x="430" y="569"/>
                      <a:pt x="541" y="509"/>
                      <a:pt x="611" y="385"/>
                    </a:cubicBezTo>
                    <a:cubicBezTo>
                      <a:pt x="652" y="250"/>
                      <a:pt x="570" y="85"/>
                      <a:pt x="435" y="33"/>
                    </a:cubicBezTo>
                    <a:cubicBezTo>
                      <a:pt x="401" y="10"/>
                      <a:pt x="363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8" name="Google Shape;11398;p8"/>
              <p:cNvSpPr/>
              <p:nvPr/>
            </p:nvSpPr>
            <p:spPr>
              <a:xfrm>
                <a:off x="4512775" y="393850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1"/>
                      <a:pt x="84" y="168"/>
                    </a:cubicBezTo>
                    <a:cubicBezTo>
                      <a:pt x="1" y="292"/>
                      <a:pt x="84" y="468"/>
                      <a:pt x="208" y="550"/>
                    </a:cubicBezTo>
                    <a:cubicBezTo>
                      <a:pt x="234" y="560"/>
                      <a:pt x="261" y="565"/>
                      <a:pt x="289" y="565"/>
                    </a:cubicBezTo>
                    <a:cubicBezTo>
                      <a:pt x="405" y="565"/>
                      <a:pt x="526" y="485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90" y="11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9" name="Google Shape;11399;p8"/>
              <p:cNvSpPr/>
              <p:nvPr/>
            </p:nvSpPr>
            <p:spPr>
              <a:xfrm>
                <a:off x="4577400" y="3964800"/>
                <a:ext cx="15025" cy="13825"/>
              </a:xfrm>
              <a:custGeom>
                <a:rect b="b" l="l" r="r" t="t"/>
                <a:pathLst>
                  <a:path extrusionOk="0" h="553" w="601">
                    <a:moveTo>
                      <a:pt x="314" y="1"/>
                    </a:moveTo>
                    <a:cubicBezTo>
                      <a:pt x="199" y="1"/>
                      <a:pt x="105" y="56"/>
                      <a:pt x="42" y="191"/>
                    </a:cubicBezTo>
                    <a:cubicBezTo>
                      <a:pt x="1" y="326"/>
                      <a:pt x="42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00" y="232"/>
                      <a:pt x="559" y="108"/>
                      <a:pt x="424" y="15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0" name="Google Shape;11400;p8"/>
              <p:cNvSpPr/>
              <p:nvPr/>
            </p:nvSpPr>
            <p:spPr>
              <a:xfrm>
                <a:off x="4449200" y="4022300"/>
                <a:ext cx="6475" cy="8800"/>
              </a:xfrm>
              <a:custGeom>
                <a:rect b="b" l="l" r="r" t="t"/>
                <a:pathLst>
                  <a:path extrusionOk="0" h="35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76"/>
                      <a:pt x="218" y="93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1" name="Google Shape;11401;p8"/>
              <p:cNvSpPr/>
              <p:nvPr/>
            </p:nvSpPr>
            <p:spPr>
              <a:xfrm>
                <a:off x="4472725" y="3957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7" y="1"/>
                    </a:moveTo>
                    <a:lnTo>
                      <a:pt x="0" y="517"/>
                    </a:lnTo>
                    <a:cubicBezTo>
                      <a:pt x="34" y="528"/>
                      <a:pt x="70" y="533"/>
                      <a:pt x="106" y="533"/>
                    </a:cubicBezTo>
                    <a:cubicBezTo>
                      <a:pt x="214" y="533"/>
                      <a:pt x="321" y="486"/>
                      <a:pt x="352" y="393"/>
                    </a:cubicBezTo>
                    <a:cubicBezTo>
                      <a:pt x="435" y="218"/>
                      <a:pt x="352" y="94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2" name="Google Shape;11402;p8"/>
              <p:cNvSpPr/>
              <p:nvPr/>
            </p:nvSpPr>
            <p:spPr>
              <a:xfrm>
                <a:off x="4623675" y="395017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35"/>
                    </a:lnTo>
                    <a:cubicBezTo>
                      <a:pt x="0" y="218"/>
                      <a:pt x="42" y="342"/>
                      <a:pt x="166" y="394"/>
                    </a:cubicBez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3" name="Google Shape;11403;p8"/>
              <p:cNvSpPr/>
              <p:nvPr/>
            </p:nvSpPr>
            <p:spPr>
              <a:xfrm>
                <a:off x="4559050" y="3924325"/>
                <a:ext cx="13975" cy="9100"/>
              </a:xfrm>
              <a:custGeom>
                <a:rect b="b" l="l" r="r" t="t"/>
                <a:pathLst>
                  <a:path extrusionOk="0" h="364" w="559">
                    <a:moveTo>
                      <a:pt x="42" y="1"/>
                    </a:moveTo>
                    <a:cubicBezTo>
                      <a:pt x="1" y="1"/>
                      <a:pt x="1" y="42"/>
                      <a:pt x="1" y="83"/>
                    </a:cubicBezTo>
                    <a:cubicBezTo>
                      <a:pt x="1" y="218"/>
                      <a:pt x="83" y="301"/>
                      <a:pt x="166" y="342"/>
                    </a:cubicBezTo>
                    <a:cubicBezTo>
                      <a:pt x="206" y="357"/>
                      <a:pt x="242" y="364"/>
                      <a:pt x="274" y="364"/>
                    </a:cubicBezTo>
                    <a:cubicBezTo>
                      <a:pt x="351" y="364"/>
                      <a:pt x="411" y="330"/>
                      <a:pt x="476" y="301"/>
                    </a:cubicBezTo>
                    <a:cubicBezTo>
                      <a:pt x="517" y="259"/>
                      <a:pt x="517" y="218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4" name="Google Shape;11404;p8"/>
              <p:cNvSpPr/>
              <p:nvPr/>
            </p:nvSpPr>
            <p:spPr>
              <a:xfrm>
                <a:off x="4499850" y="3900550"/>
                <a:ext cx="8575" cy="6500"/>
              </a:xfrm>
              <a:custGeom>
                <a:rect b="b" l="l" r="r" t="t"/>
                <a:pathLst>
                  <a:path extrusionOk="0" h="260" w="343">
                    <a:moveTo>
                      <a:pt x="84" y="1"/>
                    </a:moveTo>
                    <a:lnTo>
                      <a:pt x="1" y="259"/>
                    </a:lnTo>
                    <a:lnTo>
                      <a:pt x="125" y="259"/>
                    </a:lnTo>
                    <a:cubicBezTo>
                      <a:pt x="208" y="259"/>
                      <a:pt x="259" y="218"/>
                      <a:pt x="301" y="135"/>
                    </a:cubicBezTo>
                    <a:cubicBezTo>
                      <a:pt x="342" y="135"/>
                      <a:pt x="342" y="94"/>
                      <a:pt x="342" y="94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5" name="Google Shape;11405;p8"/>
              <p:cNvSpPr/>
              <p:nvPr/>
            </p:nvSpPr>
            <p:spPr>
              <a:xfrm>
                <a:off x="4517950" y="420322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176" y="1"/>
                    </a:moveTo>
                    <a:cubicBezTo>
                      <a:pt x="135" y="1"/>
                      <a:pt x="135" y="1"/>
                      <a:pt x="94" y="42"/>
                    </a:cubicBezTo>
                    <a:cubicBezTo>
                      <a:pt x="52" y="42"/>
                      <a:pt x="52" y="94"/>
                      <a:pt x="1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6" name="Google Shape;11406;p8"/>
              <p:cNvSpPr/>
              <p:nvPr/>
            </p:nvSpPr>
            <p:spPr>
              <a:xfrm>
                <a:off x="4453325" y="4176350"/>
                <a:ext cx="14250" cy="9850"/>
              </a:xfrm>
              <a:custGeom>
                <a:rect b="b" l="l" r="r" t="t"/>
                <a:pathLst>
                  <a:path extrusionOk="0" h="394" w="570">
                    <a:moveTo>
                      <a:pt x="259" y="0"/>
                    </a:moveTo>
                    <a:cubicBezTo>
                      <a:pt x="259" y="0"/>
                      <a:pt x="218" y="0"/>
                      <a:pt x="177" y="42"/>
                    </a:cubicBezTo>
                    <a:lnTo>
                      <a:pt x="135" y="42"/>
                    </a:lnTo>
                    <a:lnTo>
                      <a:pt x="53" y="135"/>
                    </a:lnTo>
                    <a:cubicBezTo>
                      <a:pt x="53" y="135"/>
                      <a:pt x="53" y="176"/>
                      <a:pt x="1" y="176"/>
                    </a:cubicBezTo>
                    <a:lnTo>
                      <a:pt x="518" y="393"/>
                    </a:lnTo>
                    <a:cubicBezTo>
                      <a:pt x="569" y="342"/>
                      <a:pt x="569" y="259"/>
                      <a:pt x="569" y="217"/>
                    </a:cubicBezTo>
                    <a:cubicBezTo>
                      <a:pt x="518" y="135"/>
                      <a:pt x="476" y="42"/>
                      <a:pt x="394" y="42"/>
                    </a:cubicBezTo>
                    <a:cubicBezTo>
                      <a:pt x="352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7" name="Google Shape;11407;p8"/>
              <p:cNvSpPr/>
              <p:nvPr/>
            </p:nvSpPr>
            <p:spPr>
              <a:xfrm>
                <a:off x="4543800" y="413860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94" y="94"/>
                      <a:pt x="52" y="177"/>
                    </a:cubicBezTo>
                    <a:cubicBezTo>
                      <a:pt x="1" y="259"/>
                      <a:pt x="1" y="352"/>
                      <a:pt x="52" y="435"/>
                    </a:cubicBezTo>
                    <a:cubicBezTo>
                      <a:pt x="94" y="476"/>
                      <a:pt x="135" y="518"/>
                      <a:pt x="176" y="518"/>
                    </a:cubicBezTo>
                    <a:lnTo>
                      <a:pt x="393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8" name="Google Shape;11408;p8"/>
              <p:cNvSpPr/>
              <p:nvPr/>
            </p:nvSpPr>
            <p:spPr>
              <a:xfrm>
                <a:off x="4479175" y="4112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1" y="1"/>
                    </a:moveTo>
                    <a:cubicBezTo>
                      <a:pt x="185" y="1"/>
                      <a:pt x="84" y="49"/>
                      <a:pt x="52" y="150"/>
                    </a:cubicBezTo>
                    <a:cubicBezTo>
                      <a:pt x="1" y="316"/>
                      <a:pt x="52" y="492"/>
                      <a:pt x="177" y="533"/>
                    </a:cubicBezTo>
                    <a:cubicBezTo>
                      <a:pt x="218" y="543"/>
                      <a:pt x="259" y="548"/>
                      <a:pt x="298" y="548"/>
                    </a:cubicBezTo>
                    <a:cubicBezTo>
                      <a:pt x="424" y="548"/>
                      <a:pt x="530" y="494"/>
                      <a:pt x="569" y="367"/>
                    </a:cubicBezTo>
                    <a:cubicBezTo>
                      <a:pt x="611" y="233"/>
                      <a:pt x="569" y="57"/>
                      <a:pt x="394" y="16"/>
                    </a:cubicBezTo>
                    <a:cubicBezTo>
                      <a:pt x="361" y="6"/>
                      <a:pt x="326" y="1"/>
                      <a:pt x="29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9" name="Google Shape;11409;p8"/>
              <p:cNvSpPr/>
              <p:nvPr/>
            </p:nvSpPr>
            <p:spPr>
              <a:xfrm>
                <a:off x="4433950" y="41313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0"/>
                    </a:moveTo>
                    <a:cubicBezTo>
                      <a:pt x="177" y="0"/>
                      <a:pt x="82" y="70"/>
                      <a:pt x="52" y="168"/>
                    </a:cubicBezTo>
                    <a:cubicBezTo>
                      <a:pt x="0" y="292"/>
                      <a:pt x="52" y="468"/>
                      <a:pt x="176" y="509"/>
                    </a:cubicBezTo>
                    <a:cubicBezTo>
                      <a:pt x="225" y="532"/>
                      <a:pt x="270" y="542"/>
                      <a:pt x="312" y="542"/>
                    </a:cubicBezTo>
                    <a:cubicBezTo>
                      <a:pt x="419" y="542"/>
                      <a:pt x="502" y="474"/>
                      <a:pt x="569" y="385"/>
                    </a:cubicBezTo>
                    <a:cubicBezTo>
                      <a:pt x="610" y="250"/>
                      <a:pt x="569" y="75"/>
                      <a:pt x="393" y="33"/>
                    </a:cubicBezTo>
                    <a:cubicBezTo>
                      <a:pt x="356" y="11"/>
                      <a:pt x="317" y="0"/>
                      <a:pt x="27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0" name="Google Shape;11410;p8"/>
              <p:cNvSpPr/>
              <p:nvPr/>
            </p:nvSpPr>
            <p:spPr>
              <a:xfrm>
                <a:off x="4497525" y="41576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0" y="542"/>
                      <a:pt x="283" y="547"/>
                      <a:pt x="316" y="547"/>
                    </a:cubicBezTo>
                    <a:cubicBezTo>
                      <a:pt x="424" y="547"/>
                      <a:pt x="528" y="493"/>
                      <a:pt x="559" y="367"/>
                    </a:cubicBezTo>
                    <a:cubicBezTo>
                      <a:pt x="652" y="232"/>
                      <a:pt x="559" y="57"/>
                      <a:pt x="435" y="15"/>
                    </a:cubicBezTo>
                    <a:cubicBezTo>
                      <a:pt x="404" y="6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1" name="Google Shape;11411;p8"/>
              <p:cNvSpPr/>
              <p:nvPr/>
            </p:nvSpPr>
            <p:spPr>
              <a:xfrm>
                <a:off x="4459800" y="40671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0" y="0"/>
                      <a:pt x="114" y="49"/>
                      <a:pt x="52" y="150"/>
                    </a:cubicBezTo>
                    <a:cubicBezTo>
                      <a:pt x="0" y="315"/>
                      <a:pt x="93" y="450"/>
                      <a:pt x="217" y="533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4" y="547"/>
                      <a:pt x="529" y="493"/>
                      <a:pt x="569" y="36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2" name="Google Shape;11412;p8"/>
              <p:cNvSpPr/>
              <p:nvPr/>
            </p:nvSpPr>
            <p:spPr>
              <a:xfrm>
                <a:off x="4524425" y="40931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20" y="1"/>
                    </a:moveTo>
                    <a:cubicBezTo>
                      <a:pt x="204" y="1"/>
                      <a:pt x="86" y="76"/>
                      <a:pt x="52" y="187"/>
                    </a:cubicBezTo>
                    <a:cubicBezTo>
                      <a:pt x="0" y="311"/>
                      <a:pt x="52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10" y="270"/>
                      <a:pt x="569" y="105"/>
                      <a:pt x="393" y="11"/>
                    </a:cubicBezTo>
                    <a:cubicBezTo>
                      <a:pt x="369" y="4"/>
                      <a:pt x="34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3" name="Google Shape;11413;p8"/>
              <p:cNvSpPr/>
              <p:nvPr/>
            </p:nvSpPr>
            <p:spPr>
              <a:xfrm>
                <a:off x="4396475" y="41505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0" y="176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4" name="Google Shape;11414;p8"/>
              <p:cNvSpPr/>
              <p:nvPr/>
            </p:nvSpPr>
            <p:spPr>
              <a:xfrm>
                <a:off x="4420000" y="4085875"/>
                <a:ext cx="9825" cy="13975"/>
              </a:xfrm>
              <a:custGeom>
                <a:rect b="b" l="l" r="r" t="t"/>
                <a:pathLst>
                  <a:path extrusionOk="0" h="559" w="393">
                    <a:moveTo>
                      <a:pt x="217" y="1"/>
                    </a:moveTo>
                    <a:lnTo>
                      <a:pt x="0" y="518"/>
                    </a:lnTo>
                    <a:cubicBezTo>
                      <a:pt x="0" y="559"/>
                      <a:pt x="41" y="559"/>
                      <a:pt x="41" y="559"/>
                    </a:cubicBezTo>
                    <a:cubicBezTo>
                      <a:pt x="176" y="559"/>
                      <a:pt x="300" y="518"/>
                      <a:pt x="352" y="394"/>
                    </a:cubicBezTo>
                    <a:cubicBezTo>
                      <a:pt x="393" y="259"/>
                      <a:pt x="352" y="135"/>
                      <a:pt x="259" y="42"/>
                    </a:cubicBezTo>
                    <a:cubicBezTo>
                      <a:pt x="259" y="42"/>
                      <a:pt x="217" y="42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5" name="Google Shape;11415;p8"/>
              <p:cNvSpPr/>
              <p:nvPr/>
            </p:nvSpPr>
            <p:spPr>
              <a:xfrm>
                <a:off x="4570950" y="4078375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84"/>
                    </a:lnTo>
                    <a:lnTo>
                      <a:pt x="0" y="177"/>
                    </a:lnTo>
                    <a:lnTo>
                      <a:pt x="0" y="218"/>
                    </a:lnTo>
                    <a:cubicBezTo>
                      <a:pt x="0" y="259"/>
                      <a:pt x="41" y="301"/>
                      <a:pt x="83" y="301"/>
                    </a:cubicBezTo>
                    <a:lnTo>
                      <a:pt x="83" y="342"/>
                    </a:lnTo>
                    <a:cubicBezTo>
                      <a:pt x="124" y="342"/>
                      <a:pt x="124" y="383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6" name="Google Shape;11416;p8"/>
              <p:cNvSpPr/>
              <p:nvPr/>
            </p:nvSpPr>
            <p:spPr>
              <a:xfrm>
                <a:off x="4506325" y="4052525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42" y="1"/>
                    </a:moveTo>
                    <a:cubicBezTo>
                      <a:pt x="0" y="42"/>
                      <a:pt x="0" y="84"/>
                      <a:pt x="0" y="84"/>
                    </a:cubicBezTo>
                    <a:cubicBezTo>
                      <a:pt x="0" y="218"/>
                      <a:pt x="83" y="301"/>
                      <a:pt x="166" y="342"/>
                    </a:cubicBezTo>
                    <a:cubicBezTo>
                      <a:pt x="221" y="359"/>
                      <a:pt x="268" y="369"/>
                      <a:pt x="310" y="369"/>
                    </a:cubicBezTo>
                    <a:cubicBezTo>
                      <a:pt x="369" y="369"/>
                      <a:pt x="417" y="349"/>
                      <a:pt x="46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7" name="Google Shape;11417;p8"/>
              <p:cNvSpPr/>
              <p:nvPr/>
            </p:nvSpPr>
            <p:spPr>
              <a:xfrm>
                <a:off x="4445850" y="4028750"/>
                <a:ext cx="9825" cy="6500"/>
              </a:xfrm>
              <a:custGeom>
                <a:rect b="b" l="l" r="r" t="t"/>
                <a:pathLst>
                  <a:path extrusionOk="0" h="260" w="393">
                    <a:moveTo>
                      <a:pt x="134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8" y="259"/>
                      <a:pt x="352" y="177"/>
                      <a:pt x="393" y="94"/>
                    </a:cubicBezTo>
                    <a:lnTo>
                      <a:pt x="13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8" name="Google Shape;11418;p8"/>
              <p:cNvSpPr/>
              <p:nvPr/>
            </p:nvSpPr>
            <p:spPr>
              <a:xfrm>
                <a:off x="4465225" y="43314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218" y="1"/>
                    </a:moveTo>
                    <a:cubicBezTo>
                      <a:pt x="176" y="1"/>
                      <a:pt x="135" y="1"/>
                      <a:pt x="93" y="42"/>
                    </a:cubicBezTo>
                    <a:lnTo>
                      <a:pt x="42" y="83"/>
                    </a:lnTo>
                    <a:cubicBezTo>
                      <a:pt x="42" y="83"/>
                      <a:pt x="0" y="135"/>
                      <a:pt x="0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9" name="Google Shape;11419;p8"/>
              <p:cNvSpPr/>
              <p:nvPr/>
            </p:nvSpPr>
            <p:spPr>
              <a:xfrm>
                <a:off x="4400600" y="4305175"/>
                <a:ext cx="15275" cy="8950"/>
              </a:xfrm>
              <a:custGeom>
                <a:rect b="b" l="l" r="r" t="t"/>
                <a:pathLst>
                  <a:path extrusionOk="0" h="358" w="61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51"/>
                      <a:pt x="42" y="151"/>
                      <a:pt x="1" y="151"/>
                    </a:cubicBezTo>
                    <a:lnTo>
                      <a:pt x="518" y="358"/>
                    </a:lnTo>
                    <a:cubicBezTo>
                      <a:pt x="611" y="234"/>
                      <a:pt x="518" y="58"/>
                      <a:pt x="394" y="17"/>
                    </a:cubicBezTo>
                    <a:cubicBezTo>
                      <a:pt x="358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0" name="Google Shape;11420;p8"/>
              <p:cNvSpPr/>
              <p:nvPr/>
            </p:nvSpPr>
            <p:spPr>
              <a:xfrm>
                <a:off x="4490025" y="4267025"/>
                <a:ext cx="10900" cy="13775"/>
              </a:xfrm>
              <a:custGeom>
                <a:rect b="b" l="l" r="r" t="t"/>
                <a:pathLst>
                  <a:path extrusionOk="0" h="551" w="436">
                    <a:moveTo>
                      <a:pt x="320" y="0"/>
                    </a:moveTo>
                    <a:cubicBezTo>
                      <a:pt x="218" y="0"/>
                      <a:pt x="121" y="70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lnTo>
                      <a:pt x="435" y="33"/>
                    </a:lnTo>
                    <a:cubicBezTo>
                      <a:pt x="398" y="10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1" name="Google Shape;11421;p8"/>
              <p:cNvSpPr/>
              <p:nvPr/>
            </p:nvSpPr>
            <p:spPr>
              <a:xfrm>
                <a:off x="4426450" y="42406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6" y="0"/>
                    </a:moveTo>
                    <a:cubicBezTo>
                      <a:pt x="188" y="0"/>
                      <a:pt x="82" y="56"/>
                      <a:pt x="42" y="191"/>
                    </a:cubicBezTo>
                    <a:cubicBezTo>
                      <a:pt x="1" y="315"/>
                      <a:pt x="42" y="491"/>
                      <a:pt x="176" y="532"/>
                    </a:cubicBezTo>
                    <a:cubicBezTo>
                      <a:pt x="220" y="542"/>
                      <a:pt x="261" y="548"/>
                      <a:pt x="299" y="548"/>
                    </a:cubicBezTo>
                    <a:cubicBezTo>
                      <a:pt x="412" y="548"/>
                      <a:pt x="497" y="501"/>
                      <a:pt x="559" y="408"/>
                    </a:cubicBezTo>
                    <a:cubicBezTo>
                      <a:pt x="611" y="232"/>
                      <a:pt x="55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2" name="Google Shape;11422;p8"/>
              <p:cNvSpPr/>
              <p:nvPr/>
            </p:nvSpPr>
            <p:spPr>
              <a:xfrm>
                <a:off x="4380175" y="425952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20" y="0"/>
                    </a:moveTo>
                    <a:cubicBezTo>
                      <a:pt x="218" y="0"/>
                      <a:pt x="121" y="71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2" y="485"/>
                      <a:pt x="601" y="375"/>
                    </a:cubicBezTo>
                    <a:cubicBezTo>
                      <a:pt x="652" y="251"/>
                      <a:pt x="601" y="75"/>
                      <a:pt x="435" y="33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3" name="Google Shape;11423;p8"/>
              <p:cNvSpPr/>
              <p:nvPr/>
            </p:nvSpPr>
            <p:spPr>
              <a:xfrm>
                <a:off x="4444800" y="42858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1" y="315"/>
                      <a:pt x="83" y="491"/>
                      <a:pt x="218" y="532"/>
                    </a:cubicBezTo>
                    <a:cubicBezTo>
                      <a:pt x="252" y="555"/>
                      <a:pt x="291" y="566"/>
                      <a:pt x="330" y="566"/>
                    </a:cubicBezTo>
                    <a:cubicBezTo>
                      <a:pt x="430" y="566"/>
                      <a:pt x="529" y="498"/>
                      <a:pt x="559" y="408"/>
                    </a:cubicBezTo>
                    <a:cubicBezTo>
                      <a:pt x="652" y="233"/>
                      <a:pt x="559" y="98"/>
                      <a:pt x="435" y="15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4" name="Google Shape;11424;p8"/>
              <p:cNvSpPr/>
              <p:nvPr/>
            </p:nvSpPr>
            <p:spPr>
              <a:xfrm>
                <a:off x="4407075" y="41953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20" y="1"/>
                    </a:moveTo>
                    <a:cubicBezTo>
                      <a:pt x="202" y="1"/>
                      <a:pt x="113" y="57"/>
                      <a:pt x="42" y="192"/>
                    </a:cubicBezTo>
                    <a:cubicBezTo>
                      <a:pt x="0" y="316"/>
                      <a:pt x="93" y="491"/>
                      <a:pt x="217" y="533"/>
                    </a:cubicBezTo>
                    <a:cubicBezTo>
                      <a:pt x="251" y="543"/>
                      <a:pt x="286" y="548"/>
                      <a:pt x="321" y="548"/>
                    </a:cubicBezTo>
                    <a:cubicBezTo>
                      <a:pt x="427" y="548"/>
                      <a:pt x="527" y="502"/>
                      <a:pt x="558" y="409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5" name="Google Shape;11425;p8"/>
              <p:cNvSpPr/>
              <p:nvPr/>
            </p:nvSpPr>
            <p:spPr>
              <a:xfrm>
                <a:off x="4471675" y="42217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92"/>
                      <a:pt x="42" y="468"/>
                      <a:pt x="177" y="551"/>
                    </a:cubicBezTo>
                    <a:cubicBezTo>
                      <a:pt x="208" y="558"/>
                      <a:pt x="239" y="562"/>
                      <a:pt x="268" y="562"/>
                    </a:cubicBezTo>
                    <a:cubicBezTo>
                      <a:pt x="407" y="562"/>
                      <a:pt x="525" y="488"/>
                      <a:pt x="559" y="386"/>
                    </a:cubicBezTo>
                    <a:cubicBezTo>
                      <a:pt x="611" y="251"/>
                      <a:pt x="55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6" name="Google Shape;11426;p8"/>
              <p:cNvSpPr/>
              <p:nvPr/>
            </p:nvSpPr>
            <p:spPr>
              <a:xfrm>
                <a:off x="4343475" y="4278700"/>
                <a:ext cx="7775" cy="9600"/>
              </a:xfrm>
              <a:custGeom>
                <a:rect b="b" l="l" r="r" t="t"/>
                <a:pathLst>
                  <a:path extrusionOk="0" h="384" w="311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00"/>
                    </a:lnTo>
                    <a:cubicBezTo>
                      <a:pt x="311" y="218"/>
                      <a:pt x="218" y="83"/>
                      <a:pt x="135" y="42"/>
                    </a:cubicBezTo>
                    <a:cubicBezTo>
                      <a:pt x="135" y="42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7" name="Google Shape;11427;p8"/>
              <p:cNvSpPr/>
              <p:nvPr/>
            </p:nvSpPr>
            <p:spPr>
              <a:xfrm>
                <a:off x="4367250" y="42151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177" y="517"/>
                    </a:lnTo>
                    <a:cubicBezTo>
                      <a:pt x="259" y="517"/>
                      <a:pt x="301" y="434"/>
                      <a:pt x="342" y="341"/>
                    </a:cubicBezTo>
                    <a:lnTo>
                      <a:pt x="394" y="300"/>
                    </a:lnTo>
                    <a:cubicBezTo>
                      <a:pt x="394" y="176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8" name="Google Shape;11428;p8"/>
              <p:cNvSpPr/>
              <p:nvPr/>
            </p:nvSpPr>
            <p:spPr>
              <a:xfrm>
                <a:off x="4516925" y="42076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lnTo>
                      <a:pt x="42" y="42"/>
                    </a:lnTo>
                    <a:cubicBezTo>
                      <a:pt x="0" y="124"/>
                      <a:pt x="42" y="259"/>
                      <a:pt x="135" y="300"/>
                    </a:cubicBezTo>
                    <a:cubicBezTo>
                      <a:pt x="176" y="342"/>
                      <a:pt x="176" y="342"/>
                      <a:pt x="217" y="342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9" name="Google Shape;11429;p8"/>
              <p:cNvSpPr/>
              <p:nvPr/>
            </p:nvSpPr>
            <p:spPr>
              <a:xfrm>
                <a:off x="4453325" y="4180750"/>
                <a:ext cx="12950" cy="9575"/>
              </a:xfrm>
              <a:custGeom>
                <a:rect b="b" l="l" r="r" t="t"/>
                <a:pathLst>
                  <a:path extrusionOk="0" h="383" w="518">
                    <a:moveTo>
                      <a:pt x="1" y="0"/>
                    </a:moveTo>
                    <a:lnTo>
                      <a:pt x="1" y="41"/>
                    </a:lnTo>
                    <a:lnTo>
                      <a:pt x="1" y="217"/>
                    </a:lnTo>
                    <a:cubicBezTo>
                      <a:pt x="53" y="217"/>
                      <a:pt x="53" y="259"/>
                      <a:pt x="53" y="259"/>
                    </a:cubicBezTo>
                    <a:cubicBezTo>
                      <a:pt x="94" y="300"/>
                      <a:pt x="135" y="341"/>
                      <a:pt x="177" y="383"/>
                    </a:cubicBezTo>
                    <a:lnTo>
                      <a:pt x="352" y="383"/>
                    </a:lnTo>
                    <a:cubicBezTo>
                      <a:pt x="352" y="383"/>
                      <a:pt x="394" y="383"/>
                      <a:pt x="394" y="341"/>
                    </a:cubicBezTo>
                    <a:cubicBezTo>
                      <a:pt x="435" y="341"/>
                      <a:pt x="435" y="341"/>
                      <a:pt x="476" y="300"/>
                    </a:cubicBezTo>
                    <a:cubicBezTo>
                      <a:pt x="518" y="300"/>
                      <a:pt x="518" y="259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0" name="Google Shape;11430;p8"/>
              <p:cNvSpPr/>
              <p:nvPr/>
            </p:nvSpPr>
            <p:spPr>
              <a:xfrm>
                <a:off x="4393100" y="415695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13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101" y="273"/>
                      <a:pt x="117" y="278"/>
                      <a:pt x="132" y="278"/>
                    </a:cubicBezTo>
                    <a:cubicBezTo>
                      <a:pt x="163" y="278"/>
                      <a:pt x="190" y="259"/>
                      <a:pt x="218" y="259"/>
                    </a:cubicBezTo>
                    <a:cubicBezTo>
                      <a:pt x="301" y="218"/>
                      <a:pt x="342" y="177"/>
                      <a:pt x="394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1" name="Google Shape;11431;p8"/>
              <p:cNvSpPr/>
              <p:nvPr/>
            </p:nvSpPr>
            <p:spPr>
              <a:xfrm>
                <a:off x="4412500" y="4459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7" y="1"/>
                    </a:moveTo>
                    <a:cubicBezTo>
                      <a:pt x="176" y="1"/>
                      <a:pt x="135" y="42"/>
                      <a:pt x="83" y="42"/>
                    </a:cubicBezTo>
                    <a:lnTo>
                      <a:pt x="42" y="84"/>
                    </a:lnTo>
                    <a:cubicBezTo>
                      <a:pt x="42" y="125"/>
                      <a:pt x="0" y="125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2" name="Google Shape;11432;p8"/>
              <p:cNvSpPr/>
              <p:nvPr/>
            </p:nvSpPr>
            <p:spPr>
              <a:xfrm>
                <a:off x="4347875" y="4433375"/>
                <a:ext cx="15025" cy="8975"/>
              </a:xfrm>
              <a:custGeom>
                <a:rect b="b" l="l" r="r" t="t"/>
                <a:pathLst>
                  <a:path extrusionOk="0" h="359" w="60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41"/>
                      <a:pt x="1" y="141"/>
                      <a:pt x="1" y="193"/>
                    </a:cubicBezTo>
                    <a:lnTo>
                      <a:pt x="517" y="358"/>
                    </a:lnTo>
                    <a:cubicBezTo>
                      <a:pt x="600" y="234"/>
                      <a:pt x="517" y="58"/>
                      <a:pt x="393" y="17"/>
                    </a:cubicBezTo>
                    <a:cubicBezTo>
                      <a:pt x="357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3" name="Google Shape;11433;p8"/>
              <p:cNvSpPr/>
              <p:nvPr/>
            </p:nvSpPr>
            <p:spPr>
              <a:xfrm>
                <a:off x="4438350" y="4395275"/>
                <a:ext cx="9850" cy="13725"/>
              </a:xfrm>
              <a:custGeom>
                <a:rect b="b" l="l" r="r" t="t"/>
                <a:pathLst>
                  <a:path extrusionOk="0" h="549" w="394">
                    <a:moveTo>
                      <a:pt x="301" y="0"/>
                    </a:moveTo>
                    <a:cubicBezTo>
                      <a:pt x="269" y="0"/>
                      <a:pt x="238" y="11"/>
                      <a:pt x="217" y="31"/>
                    </a:cubicBezTo>
                    <a:cubicBezTo>
                      <a:pt x="135" y="31"/>
                      <a:pt x="83" y="73"/>
                      <a:pt x="42" y="114"/>
                    </a:cubicBezTo>
                    <a:cubicBezTo>
                      <a:pt x="42" y="166"/>
                      <a:pt x="42" y="166"/>
                      <a:pt x="0" y="166"/>
                    </a:cubicBezTo>
                    <a:lnTo>
                      <a:pt x="0" y="373"/>
                    </a:lnTo>
                    <a:cubicBezTo>
                      <a:pt x="42" y="466"/>
                      <a:pt x="83" y="507"/>
                      <a:pt x="135" y="507"/>
                    </a:cubicBezTo>
                    <a:cubicBezTo>
                      <a:pt x="135" y="548"/>
                      <a:pt x="176" y="548"/>
                      <a:pt x="176" y="548"/>
                    </a:cubicBezTo>
                    <a:lnTo>
                      <a:pt x="393" y="31"/>
                    </a:lnTo>
                    <a:cubicBezTo>
                      <a:pt x="367" y="11"/>
                      <a:pt x="334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4" name="Google Shape;11434;p8"/>
              <p:cNvSpPr/>
              <p:nvPr/>
            </p:nvSpPr>
            <p:spPr>
              <a:xfrm>
                <a:off x="4372700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1" y="1"/>
                    </a:moveTo>
                    <a:cubicBezTo>
                      <a:pt x="242" y="1"/>
                      <a:pt x="117" y="76"/>
                      <a:pt x="83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63" y="551"/>
                      <a:pt x="306" y="561"/>
                      <a:pt x="347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70"/>
                      <a:pt x="600" y="94"/>
                      <a:pt x="434" y="11"/>
                    </a:cubicBezTo>
                    <a:cubicBezTo>
                      <a:pt x="411" y="4"/>
                      <a:pt x="386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5" name="Google Shape;11435;p8"/>
              <p:cNvSpPr/>
              <p:nvPr/>
            </p:nvSpPr>
            <p:spPr>
              <a:xfrm>
                <a:off x="4327450" y="43881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9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56" y="542"/>
                      <a:pt x="293" y="547"/>
                      <a:pt x="328" y="547"/>
                    </a:cubicBezTo>
                    <a:cubicBezTo>
                      <a:pt x="443" y="547"/>
                      <a:pt x="537" y="492"/>
                      <a:pt x="600" y="357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1" y="5"/>
                      <a:pt x="365" y="0"/>
                      <a:pt x="32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6" name="Google Shape;11436;p8"/>
              <p:cNvSpPr/>
              <p:nvPr/>
            </p:nvSpPr>
            <p:spPr>
              <a:xfrm>
                <a:off x="4392075" y="44141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46" y="1"/>
                    </a:moveTo>
                    <a:cubicBezTo>
                      <a:pt x="213" y="1"/>
                      <a:pt x="110" y="77"/>
                      <a:pt x="42" y="187"/>
                    </a:cubicBezTo>
                    <a:cubicBezTo>
                      <a:pt x="0" y="311"/>
                      <a:pt x="83" y="487"/>
                      <a:pt x="218" y="529"/>
                    </a:cubicBezTo>
                    <a:cubicBezTo>
                      <a:pt x="252" y="551"/>
                      <a:pt x="290" y="562"/>
                      <a:pt x="328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35" y="12"/>
                    </a:cubicBezTo>
                    <a:cubicBezTo>
                      <a:pt x="404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7" name="Google Shape;11437;p8"/>
              <p:cNvSpPr/>
              <p:nvPr/>
            </p:nvSpPr>
            <p:spPr>
              <a:xfrm>
                <a:off x="4354325" y="432367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1"/>
                      <a:pt x="559" y="393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8" name="Google Shape;11438;p8"/>
              <p:cNvSpPr/>
              <p:nvPr/>
            </p:nvSpPr>
            <p:spPr>
              <a:xfrm>
                <a:off x="4418950" y="43504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9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50"/>
                      <a:pt x="177" y="533"/>
                    </a:cubicBezTo>
                    <a:cubicBezTo>
                      <a:pt x="215" y="543"/>
                      <a:pt x="252" y="548"/>
                      <a:pt x="287" y="548"/>
                    </a:cubicBezTo>
                    <a:cubicBezTo>
                      <a:pt x="402" y="548"/>
                      <a:pt x="496" y="492"/>
                      <a:pt x="559" y="357"/>
                    </a:cubicBezTo>
                    <a:cubicBezTo>
                      <a:pt x="600" y="233"/>
                      <a:pt x="559" y="58"/>
                      <a:pt x="394" y="16"/>
                    </a:cubicBezTo>
                    <a:cubicBezTo>
                      <a:pt x="361" y="6"/>
                      <a:pt x="325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9" name="Google Shape;11439;p8"/>
              <p:cNvSpPr/>
              <p:nvPr/>
            </p:nvSpPr>
            <p:spPr>
              <a:xfrm>
                <a:off x="4290750" y="4406900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259" y="218"/>
                      <a:pt x="218" y="125"/>
                      <a:pt x="135" y="42"/>
                    </a:cubicBezTo>
                    <a:cubicBezTo>
                      <a:pt x="135" y="42"/>
                      <a:pt x="94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0" name="Google Shape;11440;p8"/>
              <p:cNvSpPr/>
              <p:nvPr/>
            </p:nvSpPr>
            <p:spPr>
              <a:xfrm>
                <a:off x="4314525" y="43433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0" y="527"/>
                      <a:pt x="61" y="532"/>
                      <a:pt x="94" y="532"/>
                    </a:cubicBezTo>
                    <a:cubicBezTo>
                      <a:pt x="199" y="532"/>
                      <a:pt x="310" y="476"/>
                      <a:pt x="342" y="342"/>
                    </a:cubicBezTo>
                    <a:cubicBezTo>
                      <a:pt x="383" y="217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1" name="Google Shape;11441;p8"/>
              <p:cNvSpPr/>
              <p:nvPr/>
            </p:nvSpPr>
            <p:spPr>
              <a:xfrm>
                <a:off x="4464200" y="4335825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41" y="0"/>
                    </a:moveTo>
                    <a:lnTo>
                      <a:pt x="41" y="42"/>
                    </a:lnTo>
                    <a:cubicBezTo>
                      <a:pt x="0" y="83"/>
                      <a:pt x="0" y="125"/>
                      <a:pt x="41" y="166"/>
                    </a:cubicBezTo>
                    <a:lnTo>
                      <a:pt x="41" y="218"/>
                    </a:lnTo>
                    <a:cubicBezTo>
                      <a:pt x="41" y="259"/>
                      <a:pt x="83" y="259"/>
                      <a:pt x="83" y="300"/>
                    </a:cubicBezTo>
                    <a:cubicBezTo>
                      <a:pt x="134" y="300"/>
                      <a:pt x="176" y="342"/>
                      <a:pt x="176" y="342"/>
                    </a:cubicBezTo>
                    <a:lnTo>
                      <a:pt x="300" y="8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2" name="Google Shape;11442;p8"/>
              <p:cNvSpPr/>
              <p:nvPr/>
            </p:nvSpPr>
            <p:spPr>
              <a:xfrm>
                <a:off x="4400600" y="4308950"/>
                <a:ext cx="12950" cy="9975"/>
              </a:xfrm>
              <a:custGeom>
                <a:rect b="b" l="l" r="r" t="t"/>
                <a:pathLst>
                  <a:path extrusionOk="0" h="399" w="518">
                    <a:moveTo>
                      <a:pt x="1" y="0"/>
                    </a:moveTo>
                    <a:lnTo>
                      <a:pt x="1" y="124"/>
                    </a:lnTo>
                    <a:lnTo>
                      <a:pt x="1" y="207"/>
                    </a:lnTo>
                    <a:lnTo>
                      <a:pt x="42" y="259"/>
                    </a:lnTo>
                    <a:cubicBezTo>
                      <a:pt x="94" y="300"/>
                      <a:pt x="135" y="341"/>
                      <a:pt x="176" y="383"/>
                    </a:cubicBezTo>
                    <a:cubicBezTo>
                      <a:pt x="199" y="394"/>
                      <a:pt x="224" y="399"/>
                      <a:pt x="252" y="399"/>
                    </a:cubicBezTo>
                    <a:cubicBezTo>
                      <a:pt x="327" y="399"/>
                      <a:pt x="416" y="361"/>
                      <a:pt x="476" y="300"/>
                    </a:cubicBezTo>
                    <a:cubicBezTo>
                      <a:pt x="476" y="300"/>
                      <a:pt x="518" y="259"/>
                      <a:pt x="518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3" name="Google Shape;11443;p8"/>
              <p:cNvSpPr/>
              <p:nvPr/>
            </p:nvSpPr>
            <p:spPr>
              <a:xfrm>
                <a:off x="4340375" y="4285175"/>
                <a:ext cx="9600" cy="7500"/>
              </a:xfrm>
              <a:custGeom>
                <a:rect b="b" l="l" r="r" t="t"/>
                <a:pathLst>
                  <a:path extrusionOk="0" h="300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259"/>
                      <a:pt x="83" y="300"/>
                    </a:cubicBezTo>
                    <a:lnTo>
                      <a:pt x="176" y="300"/>
                    </a:lnTo>
                    <a:cubicBezTo>
                      <a:pt x="259" y="259"/>
                      <a:pt x="342" y="217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4" name="Google Shape;11444;p8"/>
              <p:cNvSpPr/>
              <p:nvPr/>
            </p:nvSpPr>
            <p:spPr>
              <a:xfrm>
                <a:off x="4359775" y="458785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259" y="0"/>
                    </a:moveTo>
                    <a:cubicBezTo>
                      <a:pt x="176" y="0"/>
                      <a:pt x="83" y="41"/>
                      <a:pt x="0" y="124"/>
                    </a:cubicBezTo>
                    <a:lnTo>
                      <a:pt x="0" y="165"/>
                    </a:lnTo>
                    <a:lnTo>
                      <a:pt x="259" y="300"/>
                    </a:lnTo>
                    <a:lnTo>
                      <a:pt x="341" y="41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5" name="Google Shape;11445;p8"/>
              <p:cNvSpPr/>
              <p:nvPr/>
            </p:nvSpPr>
            <p:spPr>
              <a:xfrm>
                <a:off x="4295150" y="4561600"/>
                <a:ext cx="13975" cy="9975"/>
              </a:xfrm>
              <a:custGeom>
                <a:rect b="b" l="l" r="r" t="t"/>
                <a:pathLst>
                  <a:path extrusionOk="0" h="399" w="559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42" y="140"/>
                      <a:pt x="0" y="140"/>
                      <a:pt x="0" y="182"/>
                    </a:cubicBezTo>
                    <a:lnTo>
                      <a:pt x="517" y="399"/>
                    </a:lnTo>
                    <a:cubicBezTo>
                      <a:pt x="517" y="357"/>
                      <a:pt x="559" y="316"/>
                      <a:pt x="559" y="275"/>
                    </a:cubicBezTo>
                    <a:cubicBezTo>
                      <a:pt x="559" y="182"/>
                      <a:pt x="476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6" name="Google Shape;11446;p8"/>
              <p:cNvSpPr/>
              <p:nvPr/>
            </p:nvSpPr>
            <p:spPr>
              <a:xfrm>
                <a:off x="4384575" y="452425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0" y="1"/>
                    </a:moveTo>
                    <a:cubicBezTo>
                      <a:pt x="218" y="1"/>
                      <a:pt x="83" y="42"/>
                      <a:pt x="42" y="176"/>
                    </a:cubicBezTo>
                    <a:cubicBezTo>
                      <a:pt x="1" y="259"/>
                      <a:pt x="42" y="342"/>
                      <a:pt x="83" y="435"/>
                    </a:cubicBezTo>
                    <a:cubicBezTo>
                      <a:pt x="125" y="476"/>
                      <a:pt x="166" y="518"/>
                      <a:pt x="218" y="518"/>
                    </a:cubicBezTo>
                    <a:lnTo>
                      <a:pt x="4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7" name="Google Shape;11447;p8"/>
              <p:cNvSpPr/>
              <p:nvPr/>
            </p:nvSpPr>
            <p:spPr>
              <a:xfrm>
                <a:off x="43199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3" y="0"/>
                      <a:pt x="113" y="68"/>
                      <a:pt x="84" y="15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1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8" name="Google Shape;11448;p8"/>
              <p:cNvSpPr/>
              <p:nvPr/>
            </p:nvSpPr>
            <p:spPr>
              <a:xfrm>
                <a:off x="4274725" y="4516375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0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48" y="543"/>
                      <a:pt x="282" y="548"/>
                      <a:pt x="317" y="548"/>
                    </a:cubicBezTo>
                    <a:cubicBezTo>
                      <a:pt x="423" y="548"/>
                      <a:pt x="538" y="500"/>
                      <a:pt x="600" y="398"/>
                    </a:cubicBezTo>
                    <a:cubicBezTo>
                      <a:pt x="642" y="233"/>
                      <a:pt x="559" y="99"/>
                      <a:pt x="424" y="16"/>
                    </a:cubicBezTo>
                    <a:cubicBezTo>
                      <a:pt x="395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9" name="Google Shape;11449;p8"/>
              <p:cNvSpPr/>
              <p:nvPr/>
            </p:nvSpPr>
            <p:spPr>
              <a:xfrm>
                <a:off x="4339350" y="4542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3" y="1"/>
                    </a:moveTo>
                    <a:cubicBezTo>
                      <a:pt x="188" y="1"/>
                      <a:pt x="101" y="69"/>
                      <a:pt x="42" y="158"/>
                    </a:cubicBezTo>
                    <a:cubicBezTo>
                      <a:pt x="0" y="334"/>
                      <a:pt x="42" y="468"/>
                      <a:pt x="217" y="551"/>
                    </a:cubicBezTo>
                    <a:cubicBezTo>
                      <a:pt x="239" y="558"/>
                      <a:pt x="263" y="562"/>
                      <a:pt x="287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41" y="251"/>
                      <a:pt x="559" y="75"/>
                      <a:pt x="424" y="34"/>
                    </a:cubicBezTo>
                    <a:cubicBezTo>
                      <a:pt x="378" y="11"/>
                      <a:pt x="334" y="1"/>
                      <a:pt x="2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0" name="Google Shape;11450;p8"/>
              <p:cNvSpPr/>
              <p:nvPr/>
            </p:nvSpPr>
            <p:spPr>
              <a:xfrm>
                <a:off x="4301600" y="445235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98" y="0"/>
                    </a:moveTo>
                    <a:cubicBezTo>
                      <a:pt x="188" y="0"/>
                      <a:pt x="102" y="68"/>
                      <a:pt x="42" y="157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0" y="542"/>
                      <a:pt x="329" y="542"/>
                    </a:cubicBezTo>
                    <a:cubicBezTo>
                      <a:pt x="429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35" y="33"/>
                    </a:cubicBezTo>
                    <a:cubicBezTo>
                      <a:pt x="386" y="10"/>
                      <a:pt x="340" y="0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1" name="Google Shape;11451;p8"/>
              <p:cNvSpPr/>
              <p:nvPr/>
            </p:nvSpPr>
            <p:spPr>
              <a:xfrm>
                <a:off x="4365200" y="44786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8" y="542"/>
                      <a:pt x="297" y="548"/>
                      <a:pt x="334" y="548"/>
                    </a:cubicBezTo>
                    <a:cubicBezTo>
                      <a:pt x="446" y="548"/>
                      <a:pt x="538" y="499"/>
                      <a:pt x="600" y="398"/>
                    </a:cubicBezTo>
                    <a:cubicBezTo>
                      <a:pt x="641" y="232"/>
                      <a:pt x="600" y="57"/>
                      <a:pt x="424" y="15"/>
                    </a:cubicBezTo>
                    <a:cubicBezTo>
                      <a:pt x="395" y="6"/>
                      <a:pt x="364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2" name="Google Shape;11452;p8"/>
              <p:cNvSpPr/>
              <p:nvPr/>
            </p:nvSpPr>
            <p:spPr>
              <a:xfrm>
                <a:off x="4261800" y="44715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383" y="259"/>
                      <a:pt x="342" y="83"/>
                      <a:pt x="259" y="42"/>
                    </a:cubicBez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3" name="Google Shape;11453;p8"/>
              <p:cNvSpPr/>
              <p:nvPr/>
            </p:nvSpPr>
            <p:spPr>
              <a:xfrm>
                <a:off x="4411450" y="44640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1"/>
                    </a:moveTo>
                    <a:lnTo>
                      <a:pt x="42" y="42"/>
                    </a:lnTo>
                    <a:cubicBezTo>
                      <a:pt x="1" y="83"/>
                      <a:pt x="1" y="83"/>
                      <a:pt x="1" y="125"/>
                    </a:cubicBezTo>
                    <a:cubicBezTo>
                      <a:pt x="1" y="125"/>
                      <a:pt x="42" y="166"/>
                      <a:pt x="42" y="207"/>
                    </a:cubicBezTo>
                    <a:cubicBezTo>
                      <a:pt x="84" y="300"/>
                      <a:pt x="125" y="342"/>
                      <a:pt x="177" y="342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4" name="Google Shape;11454;p8"/>
              <p:cNvSpPr/>
              <p:nvPr/>
            </p:nvSpPr>
            <p:spPr>
              <a:xfrm>
                <a:off x="4347875" y="4438175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1" y="1"/>
                    </a:moveTo>
                    <a:lnTo>
                      <a:pt x="1" y="83"/>
                    </a:lnTo>
                    <a:cubicBezTo>
                      <a:pt x="1" y="208"/>
                      <a:pt x="42" y="301"/>
                      <a:pt x="176" y="342"/>
                    </a:cubicBezTo>
                    <a:cubicBezTo>
                      <a:pt x="204" y="342"/>
                      <a:pt x="231" y="360"/>
                      <a:pt x="271" y="360"/>
                    </a:cubicBezTo>
                    <a:cubicBezTo>
                      <a:pt x="291" y="360"/>
                      <a:pt x="314" y="356"/>
                      <a:pt x="342" y="342"/>
                    </a:cubicBezTo>
                    <a:lnTo>
                      <a:pt x="393" y="342"/>
                    </a:lnTo>
                    <a:cubicBezTo>
                      <a:pt x="393" y="342"/>
                      <a:pt x="435" y="301"/>
                      <a:pt x="476" y="301"/>
                    </a:cubicBezTo>
                    <a:cubicBezTo>
                      <a:pt x="476" y="259"/>
                      <a:pt x="517" y="208"/>
                      <a:pt x="51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5" name="Google Shape;11455;p8"/>
              <p:cNvSpPr/>
              <p:nvPr/>
            </p:nvSpPr>
            <p:spPr>
              <a:xfrm>
                <a:off x="4287650" y="441337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166" y="300"/>
                      <a:pt x="300" y="259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6" name="Google Shape;11456;p8"/>
              <p:cNvSpPr/>
              <p:nvPr/>
            </p:nvSpPr>
            <p:spPr>
              <a:xfrm>
                <a:off x="4335975" y="4652450"/>
                <a:ext cx="6500" cy="6500"/>
              </a:xfrm>
              <a:custGeom>
                <a:rect b="b" l="l" r="r" t="t"/>
                <a:pathLst>
                  <a:path extrusionOk="0" h="260" w="260">
                    <a:moveTo>
                      <a:pt x="259" y="1"/>
                    </a:moveTo>
                    <a:cubicBezTo>
                      <a:pt x="177" y="1"/>
                      <a:pt x="42" y="1"/>
                      <a:pt x="1" y="42"/>
                    </a:cubicBezTo>
                    <a:cubicBezTo>
                      <a:pt x="42" y="125"/>
                      <a:pt x="94" y="166"/>
                      <a:pt x="135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7" name="Google Shape;11457;p8"/>
              <p:cNvSpPr/>
              <p:nvPr/>
            </p:nvSpPr>
            <p:spPr>
              <a:xfrm>
                <a:off x="4312475" y="460695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4" y="1"/>
                    </a:moveTo>
                    <a:cubicBezTo>
                      <a:pt x="242" y="1"/>
                      <a:pt x="117" y="75"/>
                      <a:pt x="83" y="17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55" y="551"/>
                      <a:pt x="301" y="561"/>
                      <a:pt x="343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29"/>
                      <a:pt x="558" y="94"/>
                      <a:pt x="424" y="11"/>
                    </a:cubicBezTo>
                    <a:cubicBezTo>
                      <a:pt x="402" y="4"/>
                      <a:pt x="378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8" name="Google Shape;11458;p8"/>
              <p:cNvSpPr/>
              <p:nvPr/>
            </p:nvSpPr>
            <p:spPr>
              <a:xfrm>
                <a:off x="4358725" y="459197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0"/>
                    </a:moveTo>
                    <a:cubicBezTo>
                      <a:pt x="1" y="94"/>
                      <a:pt x="1" y="135"/>
                      <a:pt x="1" y="176"/>
                    </a:cubicBezTo>
                    <a:cubicBezTo>
                      <a:pt x="42" y="259"/>
                      <a:pt x="83" y="311"/>
                      <a:pt x="125" y="352"/>
                    </a:cubicBezTo>
                    <a:cubicBezTo>
                      <a:pt x="166" y="352"/>
                      <a:pt x="166" y="393"/>
                      <a:pt x="166" y="393"/>
                    </a:cubicBezTo>
                    <a:lnTo>
                      <a:pt x="301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9" name="Google Shape;11459;p8"/>
              <p:cNvSpPr/>
              <p:nvPr/>
            </p:nvSpPr>
            <p:spPr>
              <a:xfrm>
                <a:off x="4294125" y="45661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1" y="1"/>
                    </a:moveTo>
                    <a:cubicBezTo>
                      <a:pt x="0" y="135"/>
                      <a:pt x="41" y="259"/>
                      <a:pt x="165" y="352"/>
                    </a:cubicBezTo>
                    <a:lnTo>
                      <a:pt x="217" y="352"/>
                    </a:lnTo>
                    <a:cubicBezTo>
                      <a:pt x="258" y="393"/>
                      <a:pt x="300" y="393"/>
                      <a:pt x="341" y="393"/>
                    </a:cubicBezTo>
                    <a:cubicBezTo>
                      <a:pt x="383" y="352"/>
                      <a:pt x="383" y="352"/>
                      <a:pt x="424" y="352"/>
                    </a:cubicBezTo>
                    <a:cubicBezTo>
                      <a:pt x="424" y="352"/>
                      <a:pt x="476" y="311"/>
                      <a:pt x="517" y="311"/>
                    </a:cubicBezTo>
                    <a:cubicBezTo>
                      <a:pt x="517" y="259"/>
                      <a:pt x="558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0" name="Google Shape;11460;p8"/>
              <p:cNvSpPr/>
              <p:nvPr/>
            </p:nvSpPr>
            <p:spPr>
              <a:xfrm>
                <a:off x="4495475" y="38930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76" y="1"/>
                      <a:pt x="83" y="42"/>
                      <a:pt x="41" y="135"/>
                    </a:cubicBezTo>
                    <a:cubicBezTo>
                      <a:pt x="0" y="135"/>
                      <a:pt x="0" y="177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41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1" name="Google Shape;11461;p8"/>
              <p:cNvSpPr/>
              <p:nvPr/>
            </p:nvSpPr>
            <p:spPr>
              <a:xfrm>
                <a:off x="4442725" y="402125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18" y="1"/>
                    </a:moveTo>
                    <a:cubicBezTo>
                      <a:pt x="125" y="42"/>
                      <a:pt x="42" y="84"/>
                      <a:pt x="42" y="135"/>
                    </a:cubicBezTo>
                    <a:lnTo>
                      <a:pt x="1" y="177"/>
                    </a:ln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1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2" name="Google Shape;11462;p8"/>
              <p:cNvSpPr/>
              <p:nvPr/>
            </p:nvSpPr>
            <p:spPr>
              <a:xfrm>
                <a:off x="4378125" y="3995050"/>
                <a:ext cx="13975" cy="10200"/>
              </a:xfrm>
              <a:custGeom>
                <a:rect b="b" l="l" r="r" t="t"/>
                <a:pathLst>
                  <a:path extrusionOk="0" h="408" w="559">
                    <a:moveTo>
                      <a:pt x="272" y="0"/>
                    </a:moveTo>
                    <a:cubicBezTo>
                      <a:pt x="157" y="0"/>
                      <a:pt x="64" y="56"/>
                      <a:pt x="0" y="191"/>
                    </a:cubicBezTo>
                    <a:lnTo>
                      <a:pt x="517" y="408"/>
                    </a:lnTo>
                    <a:cubicBezTo>
                      <a:pt x="558" y="356"/>
                      <a:pt x="558" y="315"/>
                      <a:pt x="558" y="273"/>
                    </a:cubicBezTo>
                    <a:cubicBezTo>
                      <a:pt x="558" y="191"/>
                      <a:pt x="476" y="56"/>
                      <a:pt x="383" y="15"/>
                    </a:cubicBezTo>
                    <a:cubicBezTo>
                      <a:pt x="344" y="5"/>
                      <a:pt x="307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3" name="Google Shape;11463;p8"/>
              <p:cNvSpPr/>
              <p:nvPr/>
            </p:nvSpPr>
            <p:spPr>
              <a:xfrm>
                <a:off x="4468575" y="3957675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4" y="42"/>
                      <a:pt x="42" y="94"/>
                      <a:pt x="1" y="176"/>
                    </a:cubicBezTo>
                    <a:lnTo>
                      <a:pt x="1" y="300"/>
                    </a:lnTo>
                    <a:lnTo>
                      <a:pt x="1" y="393"/>
                    </a:lnTo>
                    <a:cubicBezTo>
                      <a:pt x="42" y="435"/>
                      <a:pt x="84" y="476"/>
                      <a:pt x="125" y="517"/>
                    </a:cubicBezTo>
                    <a:lnTo>
                      <a:pt x="166" y="517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4" name="Google Shape;11464;p8"/>
              <p:cNvSpPr/>
              <p:nvPr/>
            </p:nvSpPr>
            <p:spPr>
              <a:xfrm>
                <a:off x="4403975" y="39310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292"/>
                      <a:pt x="41" y="468"/>
                      <a:pt x="166" y="551"/>
                    </a:cubicBezTo>
                    <a:cubicBezTo>
                      <a:pt x="197" y="558"/>
                      <a:pt x="226" y="561"/>
                      <a:pt x="255" y="561"/>
                    </a:cubicBezTo>
                    <a:cubicBezTo>
                      <a:pt x="387" y="561"/>
                      <a:pt x="490" y="487"/>
                      <a:pt x="558" y="38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5" name="Google Shape;11465;p8"/>
              <p:cNvSpPr/>
              <p:nvPr/>
            </p:nvSpPr>
            <p:spPr>
              <a:xfrm>
                <a:off x="4422325" y="39762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2" y="1"/>
                    </a:moveTo>
                    <a:cubicBezTo>
                      <a:pt x="210" y="1"/>
                      <a:pt x="101" y="71"/>
                      <a:pt x="42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4" y="488"/>
                      <a:pt x="558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6" name="Google Shape;11466;p8"/>
              <p:cNvSpPr/>
              <p:nvPr/>
            </p:nvSpPr>
            <p:spPr>
              <a:xfrm>
                <a:off x="4449200" y="39120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1"/>
                      <a:pt x="166" y="532"/>
                    </a:cubicBezTo>
                    <a:cubicBezTo>
                      <a:pt x="210" y="542"/>
                      <a:pt x="251" y="548"/>
                      <a:pt x="290" y="548"/>
                    </a:cubicBezTo>
                    <a:cubicBezTo>
                      <a:pt x="406" y="548"/>
                      <a:pt x="497" y="501"/>
                      <a:pt x="559" y="408"/>
                    </a:cubicBezTo>
                    <a:cubicBezTo>
                      <a:pt x="600" y="232"/>
                      <a:pt x="559" y="57"/>
                      <a:pt x="383" y="15"/>
                    </a:cubicBezTo>
                    <a:cubicBezTo>
                      <a:pt x="354" y="6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7" name="Google Shape;11467;p8"/>
              <p:cNvSpPr/>
              <p:nvPr/>
            </p:nvSpPr>
            <p:spPr>
              <a:xfrm>
                <a:off x="4494425" y="38974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42"/>
                      <a:pt x="1" y="125"/>
                      <a:pt x="42" y="176"/>
                    </a:cubicBezTo>
                    <a:cubicBezTo>
                      <a:pt x="42" y="218"/>
                      <a:pt x="83" y="300"/>
                      <a:pt x="125" y="342"/>
                    </a:cubicBezTo>
                    <a:cubicBezTo>
                      <a:pt x="166" y="342"/>
                      <a:pt x="166" y="342"/>
                      <a:pt x="218" y="383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8" name="Google Shape;11468;p8"/>
              <p:cNvSpPr/>
              <p:nvPr/>
            </p:nvSpPr>
            <p:spPr>
              <a:xfrm>
                <a:off x="4390000" y="41505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66" y="0"/>
                    </a:moveTo>
                    <a:cubicBezTo>
                      <a:pt x="125" y="0"/>
                      <a:pt x="83" y="42"/>
                      <a:pt x="42" y="42"/>
                    </a:cubicBezTo>
                    <a:lnTo>
                      <a:pt x="1" y="83"/>
                    </a:lnTo>
                    <a:lnTo>
                      <a:pt x="1" y="17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9" name="Google Shape;11469;p8"/>
              <p:cNvSpPr/>
              <p:nvPr/>
            </p:nvSpPr>
            <p:spPr>
              <a:xfrm>
                <a:off x="4325400" y="4123825"/>
                <a:ext cx="15000" cy="9375"/>
              </a:xfrm>
              <a:custGeom>
                <a:rect b="b" l="l" r="r" t="t"/>
                <a:pathLst>
                  <a:path extrusionOk="0" h="375" w="600">
                    <a:moveTo>
                      <a:pt x="249" y="0"/>
                    </a:moveTo>
                    <a:cubicBezTo>
                      <a:pt x="141" y="0"/>
                      <a:pt x="60" y="71"/>
                      <a:pt x="0" y="168"/>
                    </a:cubicBezTo>
                    <a:lnTo>
                      <a:pt x="517" y="375"/>
                    </a:lnTo>
                    <a:cubicBezTo>
                      <a:pt x="600" y="251"/>
                      <a:pt x="517" y="75"/>
                      <a:pt x="383" y="34"/>
                    </a:cubicBezTo>
                    <a:cubicBezTo>
                      <a:pt x="334" y="11"/>
                      <a:pt x="28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0" name="Google Shape;11470;p8"/>
              <p:cNvSpPr/>
              <p:nvPr/>
            </p:nvSpPr>
            <p:spPr>
              <a:xfrm>
                <a:off x="4415850" y="4085475"/>
                <a:ext cx="9600" cy="13350"/>
              </a:xfrm>
              <a:custGeom>
                <a:rect b="b" l="l" r="r" t="t"/>
                <a:pathLst>
                  <a:path extrusionOk="0" h="534" w="384">
                    <a:moveTo>
                      <a:pt x="290" y="0"/>
                    </a:moveTo>
                    <a:cubicBezTo>
                      <a:pt x="210" y="0"/>
                      <a:pt x="144" y="39"/>
                      <a:pt x="83" y="99"/>
                    </a:cubicBezTo>
                    <a:cubicBezTo>
                      <a:pt x="42" y="99"/>
                      <a:pt x="42" y="151"/>
                      <a:pt x="1" y="192"/>
                    </a:cubicBezTo>
                    <a:lnTo>
                      <a:pt x="1" y="358"/>
                    </a:lnTo>
                    <a:cubicBezTo>
                      <a:pt x="1" y="451"/>
                      <a:pt x="83" y="534"/>
                      <a:pt x="166" y="534"/>
                    </a:cubicBezTo>
                    <a:lnTo>
                      <a:pt x="383" y="17"/>
                    </a:lnTo>
                    <a:cubicBezTo>
                      <a:pt x="350" y="6"/>
                      <a:pt x="319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1" name="Google Shape;11471;p8"/>
              <p:cNvSpPr/>
              <p:nvPr/>
            </p:nvSpPr>
            <p:spPr>
              <a:xfrm>
                <a:off x="4349950" y="40596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4" y="49"/>
                      <a:pt x="93" y="15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58" y="542"/>
                      <a:pt x="296" y="547"/>
                      <a:pt x="332" y="547"/>
                    </a:cubicBezTo>
                    <a:cubicBezTo>
                      <a:pt x="449" y="547"/>
                      <a:pt x="539" y="492"/>
                      <a:pt x="610" y="357"/>
                    </a:cubicBezTo>
                    <a:cubicBezTo>
                      <a:pt x="652" y="233"/>
                      <a:pt x="569" y="57"/>
                      <a:pt x="434" y="16"/>
                    </a:cubicBezTo>
                    <a:cubicBezTo>
                      <a:pt x="404" y="6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2" name="Google Shape;11472;p8"/>
              <p:cNvSpPr/>
              <p:nvPr/>
            </p:nvSpPr>
            <p:spPr>
              <a:xfrm>
                <a:off x="4304700" y="407812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66" y="0"/>
                    </a:moveTo>
                    <a:cubicBezTo>
                      <a:pt x="253" y="0"/>
                      <a:pt x="128" y="76"/>
                      <a:pt x="94" y="187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55" y="551"/>
                      <a:pt x="295" y="561"/>
                      <a:pt x="334" y="561"/>
                    </a:cubicBezTo>
                    <a:cubicBezTo>
                      <a:pt x="438" y="561"/>
                      <a:pt x="544" y="491"/>
                      <a:pt x="611" y="393"/>
                    </a:cubicBezTo>
                    <a:cubicBezTo>
                      <a:pt x="652" y="269"/>
                      <a:pt x="570" y="94"/>
                      <a:pt x="435" y="11"/>
                    </a:cubicBezTo>
                    <a:cubicBezTo>
                      <a:pt x="413" y="4"/>
                      <a:pt x="390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3" name="Google Shape;11473;p8"/>
              <p:cNvSpPr/>
              <p:nvPr/>
            </p:nvSpPr>
            <p:spPr>
              <a:xfrm>
                <a:off x="4369325" y="4104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1"/>
                    </a:moveTo>
                    <a:cubicBezTo>
                      <a:pt x="201" y="1"/>
                      <a:pt x="115" y="49"/>
                      <a:pt x="52" y="150"/>
                    </a:cubicBezTo>
                    <a:cubicBezTo>
                      <a:pt x="1" y="316"/>
                      <a:pt x="94" y="492"/>
                      <a:pt x="218" y="533"/>
                    </a:cubicBezTo>
                    <a:cubicBezTo>
                      <a:pt x="249" y="543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392" y="6"/>
                      <a:pt x="35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4" name="Google Shape;11474;p8"/>
              <p:cNvSpPr/>
              <p:nvPr/>
            </p:nvSpPr>
            <p:spPr>
              <a:xfrm>
                <a:off x="4331850" y="40139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33"/>
                      <a:pt x="42" y="468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5"/>
                    </a:cubicBezTo>
                    <a:cubicBezTo>
                      <a:pt x="642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5" name="Google Shape;11475;p8"/>
              <p:cNvSpPr/>
              <p:nvPr/>
            </p:nvSpPr>
            <p:spPr>
              <a:xfrm>
                <a:off x="4395175" y="40403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6" y="1"/>
                    </a:moveTo>
                    <a:cubicBezTo>
                      <a:pt x="253" y="1"/>
                      <a:pt x="128" y="76"/>
                      <a:pt x="94" y="187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67" y="551"/>
                      <a:pt x="312" y="562"/>
                      <a:pt x="353" y="562"/>
                    </a:cubicBezTo>
                    <a:cubicBezTo>
                      <a:pt x="460" y="562"/>
                      <a:pt x="543" y="494"/>
                      <a:pt x="611" y="404"/>
                    </a:cubicBezTo>
                    <a:cubicBezTo>
                      <a:pt x="652" y="228"/>
                      <a:pt x="611" y="94"/>
                      <a:pt x="435" y="11"/>
                    </a:cubicBezTo>
                    <a:cubicBezTo>
                      <a:pt x="413" y="4"/>
                      <a:pt x="390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6" name="Google Shape;11476;p8"/>
              <p:cNvSpPr/>
              <p:nvPr/>
            </p:nvSpPr>
            <p:spPr>
              <a:xfrm>
                <a:off x="4273700" y="4103200"/>
                <a:ext cx="1050" cy="3125"/>
              </a:xfrm>
              <a:custGeom>
                <a:rect b="b" l="l" r="r" t="t"/>
                <a:pathLst>
                  <a:path extrusionOk="0" h="125" w="42">
                    <a:moveTo>
                      <a:pt x="42" y="0"/>
                    </a:moveTo>
                    <a:cubicBezTo>
                      <a:pt x="0" y="42"/>
                      <a:pt x="0" y="83"/>
                      <a:pt x="0" y="124"/>
                    </a:cubicBezTo>
                    <a:lnTo>
                      <a:pt x="42" y="124"/>
                    </a:lnTo>
                    <a:lnTo>
                      <a:pt x="42" y="4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7" name="Google Shape;11477;p8"/>
              <p:cNvSpPr/>
              <p:nvPr/>
            </p:nvSpPr>
            <p:spPr>
              <a:xfrm>
                <a:off x="4441700" y="40256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83"/>
                      <a:pt x="1" y="125"/>
                      <a:pt x="42" y="166"/>
                    </a:cubicBezTo>
                    <a:cubicBezTo>
                      <a:pt x="42" y="259"/>
                      <a:pt x="83" y="342"/>
                      <a:pt x="166" y="383"/>
                    </a:cubicBezTo>
                    <a:lnTo>
                      <a:pt x="300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8" name="Google Shape;11478;p8"/>
              <p:cNvSpPr/>
              <p:nvPr/>
            </p:nvSpPr>
            <p:spPr>
              <a:xfrm>
                <a:off x="4377075" y="399980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1"/>
                    </a:moveTo>
                    <a:cubicBezTo>
                      <a:pt x="1" y="125"/>
                      <a:pt x="84" y="301"/>
                      <a:pt x="208" y="342"/>
                    </a:cubicBezTo>
                    <a:cubicBezTo>
                      <a:pt x="254" y="363"/>
                      <a:pt x="298" y="373"/>
                      <a:pt x="341" y="373"/>
                    </a:cubicBezTo>
                    <a:cubicBezTo>
                      <a:pt x="383" y="373"/>
                      <a:pt x="425" y="363"/>
                      <a:pt x="466" y="342"/>
                    </a:cubicBezTo>
                    <a:cubicBezTo>
                      <a:pt x="518" y="30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9" name="Google Shape;11479;p8"/>
              <p:cNvSpPr/>
              <p:nvPr/>
            </p:nvSpPr>
            <p:spPr>
              <a:xfrm>
                <a:off x="4337025" y="4278700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135" y="1"/>
                    </a:moveTo>
                    <a:lnTo>
                      <a:pt x="93" y="42"/>
                    </a:lnTo>
                    <a:cubicBezTo>
                      <a:pt x="52" y="42"/>
                      <a:pt x="52" y="83"/>
                      <a:pt x="0" y="125"/>
                    </a:cubicBezTo>
                    <a:lnTo>
                      <a:pt x="0" y="176"/>
                    </a:ln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0" name="Google Shape;11480;p8"/>
              <p:cNvSpPr/>
              <p:nvPr/>
            </p:nvSpPr>
            <p:spPr>
              <a:xfrm>
                <a:off x="4272400" y="4252450"/>
                <a:ext cx="14250" cy="8950"/>
              </a:xfrm>
              <a:custGeom>
                <a:rect b="b" l="l" r="r" t="t"/>
                <a:pathLst>
                  <a:path extrusionOk="0" h="358" w="570">
                    <a:moveTo>
                      <a:pt x="282" y="0"/>
                    </a:moveTo>
                    <a:cubicBezTo>
                      <a:pt x="179" y="0"/>
                      <a:pt x="82" y="39"/>
                      <a:pt x="52" y="99"/>
                    </a:cubicBezTo>
                    <a:lnTo>
                      <a:pt x="1" y="141"/>
                    </a:lnTo>
                    <a:lnTo>
                      <a:pt x="517" y="358"/>
                    </a:lnTo>
                    <a:lnTo>
                      <a:pt x="517" y="316"/>
                    </a:lnTo>
                    <a:cubicBezTo>
                      <a:pt x="569" y="192"/>
                      <a:pt x="476" y="58"/>
                      <a:pt x="393" y="17"/>
                    </a:cubicBezTo>
                    <a:cubicBezTo>
                      <a:pt x="357" y="6"/>
                      <a:pt x="319" y="0"/>
                      <a:pt x="28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1" name="Google Shape;11481;p8"/>
              <p:cNvSpPr/>
              <p:nvPr/>
            </p:nvSpPr>
            <p:spPr>
              <a:xfrm>
                <a:off x="4361825" y="4214075"/>
                <a:ext cx="10900" cy="14000"/>
              </a:xfrm>
              <a:custGeom>
                <a:rect b="b" l="l" r="r" t="t"/>
                <a:pathLst>
                  <a:path extrusionOk="0" h="560" w="436">
                    <a:moveTo>
                      <a:pt x="301" y="1"/>
                    </a:moveTo>
                    <a:cubicBezTo>
                      <a:pt x="218" y="1"/>
                      <a:pt x="94" y="84"/>
                      <a:pt x="42" y="177"/>
                    </a:cubicBezTo>
                    <a:cubicBezTo>
                      <a:pt x="1" y="259"/>
                      <a:pt x="42" y="342"/>
                      <a:pt x="94" y="435"/>
                    </a:cubicBezTo>
                    <a:lnTo>
                      <a:pt x="218" y="559"/>
                    </a:lnTo>
                    <a:lnTo>
                      <a:pt x="435" y="42"/>
                    </a:lnTo>
                    <a:cubicBezTo>
                      <a:pt x="394" y="1"/>
                      <a:pt x="35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2" name="Google Shape;11482;p8"/>
              <p:cNvSpPr/>
              <p:nvPr/>
            </p:nvSpPr>
            <p:spPr>
              <a:xfrm>
                <a:off x="4297225" y="41878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30" y="0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0" y="542"/>
                      <a:pt x="285" y="547"/>
                      <a:pt x="321" y="547"/>
                    </a:cubicBezTo>
                    <a:cubicBezTo>
                      <a:pt x="429" y="547"/>
                      <a:pt x="540" y="499"/>
                      <a:pt x="610" y="397"/>
                    </a:cubicBezTo>
                    <a:cubicBezTo>
                      <a:pt x="651" y="232"/>
                      <a:pt x="558" y="56"/>
                      <a:pt x="434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3" name="Google Shape;11483;p8"/>
              <p:cNvSpPr/>
              <p:nvPr/>
            </p:nvSpPr>
            <p:spPr>
              <a:xfrm>
                <a:off x="4251975" y="4206800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19" y="0"/>
                    </a:moveTo>
                    <a:cubicBezTo>
                      <a:pt x="218" y="0"/>
                      <a:pt x="124" y="68"/>
                      <a:pt x="94" y="157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5"/>
                      <a:pt x="611" y="37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7" y="10"/>
                      <a:pt x="357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4" name="Google Shape;11484;p8"/>
              <p:cNvSpPr/>
              <p:nvPr/>
            </p:nvSpPr>
            <p:spPr>
              <a:xfrm>
                <a:off x="4316600" y="42331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20" y="0"/>
                    </a:moveTo>
                    <a:cubicBezTo>
                      <a:pt x="203" y="0"/>
                      <a:pt x="113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51" y="542"/>
                      <a:pt x="286" y="548"/>
                      <a:pt x="320" y="548"/>
                    </a:cubicBezTo>
                    <a:cubicBezTo>
                      <a:pt x="426" y="548"/>
                      <a:pt x="528" y="499"/>
                      <a:pt x="559" y="398"/>
                    </a:cubicBezTo>
                    <a:cubicBezTo>
                      <a:pt x="611" y="232"/>
                      <a:pt x="559" y="98"/>
                      <a:pt x="435" y="15"/>
                    </a:cubicBezTo>
                    <a:cubicBezTo>
                      <a:pt x="394" y="6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5" name="Google Shape;11485;p8"/>
              <p:cNvSpPr/>
              <p:nvPr/>
            </p:nvSpPr>
            <p:spPr>
              <a:xfrm>
                <a:off x="4278875" y="4142625"/>
                <a:ext cx="15250" cy="13700"/>
              </a:xfrm>
              <a:custGeom>
                <a:rect b="b" l="l" r="r" t="t"/>
                <a:pathLst>
                  <a:path extrusionOk="0" h="548" w="610">
                    <a:moveTo>
                      <a:pt x="320" y="1"/>
                    </a:moveTo>
                    <a:cubicBezTo>
                      <a:pt x="203" y="1"/>
                      <a:pt x="115" y="57"/>
                      <a:pt x="52" y="191"/>
                    </a:cubicBezTo>
                    <a:cubicBezTo>
                      <a:pt x="0" y="315"/>
                      <a:pt x="52" y="491"/>
                      <a:pt x="217" y="533"/>
                    </a:cubicBezTo>
                    <a:cubicBezTo>
                      <a:pt x="248" y="542"/>
                      <a:pt x="281" y="547"/>
                      <a:pt x="314" y="547"/>
                    </a:cubicBezTo>
                    <a:cubicBezTo>
                      <a:pt x="422" y="547"/>
                      <a:pt x="529" y="492"/>
                      <a:pt x="569" y="357"/>
                    </a:cubicBezTo>
                    <a:cubicBezTo>
                      <a:pt x="610" y="233"/>
                      <a:pt x="569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6" name="Google Shape;11486;p8"/>
              <p:cNvSpPr/>
              <p:nvPr/>
            </p:nvSpPr>
            <p:spPr>
              <a:xfrm>
                <a:off x="4342450" y="416905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19" y="1"/>
                    </a:moveTo>
                    <a:cubicBezTo>
                      <a:pt x="218" y="1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8" y="551"/>
                    </a:cubicBezTo>
                    <a:cubicBezTo>
                      <a:pt x="248" y="558"/>
                      <a:pt x="278" y="561"/>
                      <a:pt x="305" y="561"/>
                    </a:cubicBezTo>
                    <a:cubicBezTo>
                      <a:pt x="436" y="561"/>
                      <a:pt x="534" y="486"/>
                      <a:pt x="610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8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7" name="Google Shape;11487;p8"/>
              <p:cNvSpPr/>
              <p:nvPr/>
            </p:nvSpPr>
            <p:spPr>
              <a:xfrm>
                <a:off x="4388725" y="4154900"/>
                <a:ext cx="7775" cy="8550"/>
              </a:xfrm>
              <a:custGeom>
                <a:rect b="b" l="l" r="r" t="t"/>
                <a:pathLst>
                  <a:path extrusionOk="0" h="342" w="311">
                    <a:moveTo>
                      <a:pt x="52" y="0"/>
                    </a:moveTo>
                    <a:cubicBezTo>
                      <a:pt x="0" y="0"/>
                      <a:pt x="0" y="42"/>
                      <a:pt x="0" y="83"/>
                    </a:cubicBezTo>
                    <a:cubicBezTo>
                      <a:pt x="0" y="217"/>
                      <a:pt x="93" y="300"/>
                      <a:pt x="176" y="341"/>
                    </a:cubicBezTo>
                    <a:lnTo>
                      <a:pt x="310" y="8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8" name="Google Shape;11488;p8"/>
              <p:cNvSpPr/>
              <p:nvPr/>
            </p:nvSpPr>
            <p:spPr>
              <a:xfrm>
                <a:off x="4324100" y="4128000"/>
                <a:ext cx="14225" cy="9350"/>
              </a:xfrm>
              <a:custGeom>
                <a:rect b="b" l="l" r="r" t="t"/>
                <a:pathLst>
                  <a:path extrusionOk="0" h="37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52" y="301"/>
                      <a:pt x="217" y="342"/>
                    </a:cubicBezTo>
                    <a:cubicBezTo>
                      <a:pt x="264" y="363"/>
                      <a:pt x="308" y="373"/>
                      <a:pt x="351" y="373"/>
                    </a:cubicBezTo>
                    <a:cubicBezTo>
                      <a:pt x="393" y="373"/>
                      <a:pt x="435" y="363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9" name="Google Shape;11489;p8"/>
              <p:cNvSpPr/>
              <p:nvPr/>
            </p:nvSpPr>
            <p:spPr>
              <a:xfrm>
                <a:off x="4271375" y="4106300"/>
                <a:ext cx="3375" cy="3375"/>
              </a:xfrm>
              <a:custGeom>
                <a:rect b="b" l="l" r="r" t="t"/>
                <a:pathLst>
                  <a:path extrusionOk="0" h="135" w="135">
                    <a:moveTo>
                      <a:pt x="93" y="0"/>
                    </a:moveTo>
                    <a:cubicBezTo>
                      <a:pt x="42" y="42"/>
                      <a:pt x="42" y="93"/>
                      <a:pt x="0" y="135"/>
                    </a:cubicBezTo>
                    <a:lnTo>
                      <a:pt x="42" y="135"/>
                    </a:lnTo>
                    <a:cubicBezTo>
                      <a:pt x="93" y="93"/>
                      <a:pt x="93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0" name="Google Shape;11490;p8"/>
              <p:cNvSpPr/>
              <p:nvPr/>
            </p:nvSpPr>
            <p:spPr>
              <a:xfrm>
                <a:off x="4284300" y="4406500"/>
                <a:ext cx="8800" cy="6900"/>
              </a:xfrm>
              <a:custGeom>
                <a:rect b="b" l="l" r="r" t="t"/>
                <a:pathLst>
                  <a:path extrusionOk="0" h="276" w="352">
                    <a:moveTo>
                      <a:pt x="271" y="0"/>
                    </a:moveTo>
                    <a:cubicBezTo>
                      <a:pt x="194" y="0"/>
                      <a:pt x="110" y="39"/>
                      <a:pt x="41" y="99"/>
                    </a:cubicBezTo>
                    <a:lnTo>
                      <a:pt x="0" y="141"/>
                    </a:lnTo>
                    <a:lnTo>
                      <a:pt x="0" y="182"/>
                    </a:lnTo>
                    <a:lnTo>
                      <a:pt x="259" y="275"/>
                    </a:lnTo>
                    <a:lnTo>
                      <a:pt x="352" y="17"/>
                    </a:lnTo>
                    <a:cubicBezTo>
                      <a:pt x="327" y="6"/>
                      <a:pt x="300" y="0"/>
                      <a:pt x="27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1" name="Google Shape;11491;p8"/>
              <p:cNvSpPr/>
              <p:nvPr/>
            </p:nvSpPr>
            <p:spPr>
              <a:xfrm>
                <a:off x="4226125" y="4380025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" y="0"/>
                    </a:moveTo>
                    <a:cubicBezTo>
                      <a:pt x="1" y="125"/>
                      <a:pt x="42" y="207"/>
                      <a:pt x="42" y="300"/>
                    </a:cubicBez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1" y="207"/>
                      <a:pt x="218" y="83"/>
                      <a:pt x="94" y="42"/>
                    </a:cubicBezTo>
                    <a:cubicBezTo>
                      <a:pt x="9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2" name="Google Shape;11492;p8"/>
              <p:cNvSpPr/>
              <p:nvPr/>
            </p:nvSpPr>
            <p:spPr>
              <a:xfrm>
                <a:off x="4310150" y="4342275"/>
                <a:ext cx="9825" cy="14000"/>
              </a:xfrm>
              <a:custGeom>
                <a:rect b="b" l="l" r="r" t="t"/>
                <a:pathLst>
                  <a:path extrusionOk="0" h="560" w="393">
                    <a:moveTo>
                      <a:pt x="258" y="1"/>
                    </a:moveTo>
                    <a:cubicBezTo>
                      <a:pt x="176" y="1"/>
                      <a:pt x="41" y="84"/>
                      <a:pt x="0" y="166"/>
                    </a:cubicBezTo>
                    <a:lnTo>
                      <a:pt x="0" y="342"/>
                    </a:lnTo>
                    <a:cubicBezTo>
                      <a:pt x="0" y="425"/>
                      <a:pt x="93" y="518"/>
                      <a:pt x="176" y="559"/>
                    </a:cubicBezTo>
                    <a:lnTo>
                      <a:pt x="393" y="42"/>
                    </a:lnTo>
                    <a:cubicBezTo>
                      <a:pt x="352" y="42"/>
                      <a:pt x="300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3" name="Google Shape;11493;p8"/>
              <p:cNvSpPr/>
              <p:nvPr/>
            </p:nvSpPr>
            <p:spPr>
              <a:xfrm>
                <a:off x="4244475" y="431617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4"/>
                      <a:pt x="84" y="176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32" y="561"/>
                      <a:pt x="541" y="491"/>
                      <a:pt x="601" y="394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4" name="Google Shape;11494;p8"/>
              <p:cNvSpPr/>
              <p:nvPr/>
            </p:nvSpPr>
            <p:spPr>
              <a:xfrm>
                <a:off x="4263875" y="43614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42" y="1"/>
                    </a:moveTo>
                    <a:cubicBezTo>
                      <a:pt x="201" y="1"/>
                      <a:pt x="76" y="75"/>
                      <a:pt x="42" y="177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435" y="11"/>
                    </a:cubicBezTo>
                    <a:cubicBezTo>
                      <a:pt x="403" y="4"/>
                      <a:pt x="372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5" name="Google Shape;11495;p8"/>
              <p:cNvSpPr/>
              <p:nvPr/>
            </p:nvSpPr>
            <p:spPr>
              <a:xfrm>
                <a:off x="4226125" y="42708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5" y="1"/>
                    </a:moveTo>
                    <a:cubicBezTo>
                      <a:pt x="188" y="1"/>
                      <a:pt x="82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55" y="556"/>
                      <a:pt x="295" y="566"/>
                      <a:pt x="333" y="566"/>
                    </a:cubicBezTo>
                    <a:cubicBezTo>
                      <a:pt x="434" y="566"/>
                      <a:pt x="529" y="496"/>
                      <a:pt x="559" y="398"/>
                    </a:cubicBezTo>
                    <a:cubicBezTo>
                      <a:pt x="611" y="233"/>
                      <a:pt x="559" y="98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6" name="Google Shape;11496;p8"/>
              <p:cNvSpPr/>
              <p:nvPr/>
            </p:nvSpPr>
            <p:spPr>
              <a:xfrm>
                <a:off x="4289725" y="42972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8" y="1"/>
                    </a:moveTo>
                    <a:cubicBezTo>
                      <a:pt x="217" y="1"/>
                      <a:pt x="120" y="69"/>
                      <a:pt x="83" y="158"/>
                    </a:cubicBezTo>
                    <a:cubicBezTo>
                      <a:pt x="0" y="334"/>
                      <a:pt x="83" y="468"/>
                      <a:pt x="217" y="551"/>
                    </a:cubicBezTo>
                    <a:cubicBezTo>
                      <a:pt x="246" y="561"/>
                      <a:pt x="278" y="566"/>
                      <a:pt x="311" y="566"/>
                    </a:cubicBezTo>
                    <a:cubicBezTo>
                      <a:pt x="418" y="566"/>
                      <a:pt x="536" y="510"/>
                      <a:pt x="600" y="375"/>
                    </a:cubicBezTo>
                    <a:cubicBezTo>
                      <a:pt x="652" y="251"/>
                      <a:pt x="559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7" name="Google Shape;11497;p8"/>
              <p:cNvSpPr/>
              <p:nvPr/>
            </p:nvSpPr>
            <p:spPr>
              <a:xfrm>
                <a:off x="4335975" y="42831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2"/>
                      <a:pt x="1" y="83"/>
                      <a:pt x="1" y="166"/>
                    </a:cubicBezTo>
                    <a:cubicBezTo>
                      <a:pt x="42" y="207"/>
                      <a:pt x="94" y="300"/>
                      <a:pt x="135" y="342"/>
                    </a:cubicBezTo>
                    <a:lnTo>
                      <a:pt x="177" y="342"/>
                    </a:ln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8" name="Google Shape;11498;p8"/>
              <p:cNvSpPr/>
              <p:nvPr/>
            </p:nvSpPr>
            <p:spPr>
              <a:xfrm>
                <a:off x="4272400" y="42559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52" y="259"/>
                      <a:pt x="52" y="259"/>
                    </a:cubicBezTo>
                    <a:cubicBezTo>
                      <a:pt x="52" y="311"/>
                      <a:pt x="94" y="352"/>
                      <a:pt x="176" y="394"/>
                    </a:cubicBezTo>
                    <a:cubicBezTo>
                      <a:pt x="198" y="405"/>
                      <a:pt x="224" y="410"/>
                      <a:pt x="252" y="410"/>
                    </a:cubicBezTo>
                    <a:cubicBezTo>
                      <a:pt x="327" y="410"/>
                      <a:pt x="416" y="371"/>
                      <a:pt x="476" y="311"/>
                    </a:cubicBezTo>
                    <a:cubicBezTo>
                      <a:pt x="476" y="311"/>
                      <a:pt x="517" y="259"/>
                      <a:pt x="517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9" name="Google Shape;11499;p8"/>
              <p:cNvSpPr/>
              <p:nvPr/>
            </p:nvSpPr>
            <p:spPr>
              <a:xfrm>
                <a:off x="4256375" y="44711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12" y="1"/>
                    </a:moveTo>
                    <a:cubicBezTo>
                      <a:pt x="183" y="1"/>
                      <a:pt x="7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lnTo>
                      <a:pt x="435" y="15"/>
                    </a:lnTo>
                    <a:cubicBezTo>
                      <a:pt x="393" y="6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0" name="Google Shape;11500;p8"/>
              <p:cNvSpPr/>
              <p:nvPr/>
            </p:nvSpPr>
            <p:spPr>
              <a:xfrm>
                <a:off x="4237000" y="44259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5" y="0"/>
                    </a:moveTo>
                    <a:cubicBezTo>
                      <a:pt x="224" y="0"/>
                      <a:pt x="114" y="54"/>
                      <a:pt x="83" y="18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46" y="542"/>
                      <a:pt x="278" y="547"/>
                      <a:pt x="311" y="547"/>
                    </a:cubicBezTo>
                    <a:cubicBezTo>
                      <a:pt x="418" y="547"/>
                      <a:pt x="536" y="491"/>
                      <a:pt x="600" y="356"/>
                    </a:cubicBezTo>
                    <a:cubicBezTo>
                      <a:pt x="641" y="232"/>
                      <a:pt x="558" y="57"/>
                      <a:pt x="434" y="15"/>
                    </a:cubicBezTo>
                    <a:cubicBezTo>
                      <a:pt x="403" y="5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1" name="Google Shape;11501;p8"/>
              <p:cNvSpPr/>
              <p:nvPr/>
            </p:nvSpPr>
            <p:spPr>
              <a:xfrm>
                <a:off x="4283250" y="441105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42" y="0"/>
                    </a:moveTo>
                    <a:cubicBezTo>
                      <a:pt x="1" y="52"/>
                      <a:pt x="1" y="135"/>
                      <a:pt x="1" y="176"/>
                    </a:cubicBezTo>
                    <a:cubicBezTo>
                      <a:pt x="42" y="259"/>
                      <a:pt x="83" y="352"/>
                      <a:pt x="177" y="352"/>
                    </a:cubicBezTo>
                    <a:lnTo>
                      <a:pt x="301" y="9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2" name="Google Shape;11502;p8"/>
              <p:cNvSpPr/>
              <p:nvPr/>
            </p:nvSpPr>
            <p:spPr>
              <a:xfrm>
                <a:off x="4227175" y="4387525"/>
                <a:ext cx="5450" cy="6475"/>
              </a:xfrm>
              <a:custGeom>
                <a:rect b="b" l="l" r="r" t="t"/>
                <a:pathLst>
                  <a:path extrusionOk="0" h="259" w="218">
                    <a:moveTo>
                      <a:pt x="0" y="0"/>
                    </a:moveTo>
                    <a:lnTo>
                      <a:pt x="0" y="259"/>
                    </a:lnTo>
                    <a:cubicBezTo>
                      <a:pt x="93" y="259"/>
                      <a:pt x="135" y="217"/>
                      <a:pt x="176" y="166"/>
                    </a:cubicBezTo>
                    <a:cubicBezTo>
                      <a:pt x="176" y="166"/>
                      <a:pt x="217" y="124"/>
                      <a:pt x="217" y="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03" name="Google Shape;11503;p8"/>
            <p:cNvGrpSpPr/>
            <p:nvPr/>
          </p:nvGrpSpPr>
          <p:grpSpPr>
            <a:xfrm flipH="1" rot="-10268004">
              <a:off x="-32892" y="-409687"/>
              <a:ext cx="2228348" cy="2396409"/>
              <a:chOff x="238125" y="1915725"/>
              <a:chExt cx="1247150" cy="1376400"/>
            </a:xfrm>
          </p:grpSpPr>
          <p:sp>
            <p:nvSpPr>
              <p:cNvPr id="11504" name="Google Shape;11504;p8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5" name="Google Shape;11505;p8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6" name="Google Shape;11506;p8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7" name="Google Shape;11507;p8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8" name="Google Shape;11508;p8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9" name="Google Shape;11509;p8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0" name="Google Shape;11510;p8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1" name="Google Shape;11511;p8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2" name="Google Shape;11512;p8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3" name="Google Shape;11513;p8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4" name="Google Shape;11514;p8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5" name="Google Shape;11515;p8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6" name="Google Shape;11516;p8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7" name="Google Shape;11517;p8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8" name="Google Shape;11518;p8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9" name="Google Shape;11519;p8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0" name="Google Shape;11520;p8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1" name="Google Shape;11521;p8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2" name="Google Shape;11522;p8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3" name="Google Shape;11523;p8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4" name="Google Shape;11524;p8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5" name="Google Shape;11525;p8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6" name="Google Shape;11526;p8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7" name="Google Shape;11527;p8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8" name="Google Shape;11528;p8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9" name="Google Shape;11529;p8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0" name="Google Shape;11530;p8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1" name="Google Shape;11531;p8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2" name="Google Shape;11532;p8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3" name="Google Shape;11533;p8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4" name="Google Shape;11534;p8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5" name="Google Shape;11535;p8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6" name="Google Shape;11536;p8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7" name="Google Shape;11537;p8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8" name="Google Shape;11538;p8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9" name="Google Shape;11539;p8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0" name="Google Shape;11540;p8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1" name="Google Shape;11541;p8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2" name="Google Shape;11542;p8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3" name="Google Shape;11543;p8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4" name="Google Shape;11544;p8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5" name="Google Shape;11545;p8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6" name="Google Shape;11546;p8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7" name="Google Shape;11547;p8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8" name="Google Shape;11548;p8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9" name="Google Shape;11549;p8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0" name="Google Shape;11550;p8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1" name="Google Shape;11551;p8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2" name="Google Shape;11552;p8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3" name="Google Shape;11553;p8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4" name="Google Shape;11554;p8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5" name="Google Shape;11555;p8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6" name="Google Shape;11556;p8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7" name="Google Shape;11557;p8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8" name="Google Shape;11558;p8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9" name="Google Shape;11559;p8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0" name="Google Shape;11560;p8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1" name="Google Shape;11561;p8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2" name="Google Shape;11562;p8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3" name="Google Shape;11563;p8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4" name="Google Shape;11564;p8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5" name="Google Shape;11565;p8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6" name="Google Shape;11566;p8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7" name="Google Shape;11567;p8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8" name="Google Shape;11568;p8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9" name="Google Shape;11569;p8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0" name="Google Shape;11570;p8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1" name="Google Shape;11571;p8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2" name="Google Shape;11572;p8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3" name="Google Shape;11573;p8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4" name="Google Shape;11574;p8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5" name="Google Shape;11575;p8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6" name="Google Shape;11576;p8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7" name="Google Shape;11577;p8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8" name="Google Shape;11578;p8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9" name="Google Shape;11579;p8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0" name="Google Shape;11580;p8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1" name="Google Shape;11581;p8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2" name="Google Shape;11582;p8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3" name="Google Shape;11583;p8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4" name="Google Shape;11584;p8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5" name="Google Shape;11585;p8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6" name="Google Shape;11586;p8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7" name="Google Shape;11587;p8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8" name="Google Shape;11588;p8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9" name="Google Shape;11589;p8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0" name="Google Shape;11590;p8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1" name="Google Shape;11591;p8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2" name="Google Shape;11592;p8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3" name="Google Shape;11593;p8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4" name="Google Shape;11594;p8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5" name="Google Shape;11595;p8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6" name="Google Shape;11596;p8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7" name="Google Shape;11597;p8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8" name="Google Shape;11598;p8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9" name="Google Shape;11599;p8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0" name="Google Shape;11600;p8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1" name="Google Shape;11601;p8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2" name="Google Shape;11602;p8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3" name="Google Shape;11603;p8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4" name="Google Shape;11604;p8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5" name="Google Shape;11605;p8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6" name="Google Shape;11606;p8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7" name="Google Shape;11607;p8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8" name="Google Shape;11608;p8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9" name="Google Shape;11609;p8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0" name="Google Shape;11610;p8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1" name="Google Shape;11611;p8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2" name="Google Shape;11612;p8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3" name="Google Shape;11613;p8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4" name="Google Shape;11614;p8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5" name="Google Shape;11615;p8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6" name="Google Shape;11616;p8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7" name="Google Shape;11617;p8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8" name="Google Shape;11618;p8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9" name="Google Shape;11619;p8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0" name="Google Shape;11620;p8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1" name="Google Shape;11621;p8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2" name="Google Shape;11622;p8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3" name="Google Shape;11623;p8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4" name="Google Shape;11624;p8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5" name="Google Shape;11625;p8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6" name="Google Shape;11626;p8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7" name="Google Shape;11627;p8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8" name="Google Shape;11628;p8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9" name="Google Shape;11629;p8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0" name="Google Shape;11630;p8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1" name="Google Shape;11631;p8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2" name="Google Shape;11632;p8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3" name="Google Shape;11633;p8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4" name="Google Shape;11634;p8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5" name="Google Shape;11635;p8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6" name="Google Shape;11636;p8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7" name="Google Shape;11637;p8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8" name="Google Shape;11638;p8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9" name="Google Shape;11639;p8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0" name="Google Shape;11640;p8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1" name="Google Shape;11641;p8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2" name="Google Shape;11642;p8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3" name="Google Shape;11643;p8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4" name="Google Shape;11644;p8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5" name="Google Shape;11645;p8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6" name="Google Shape;11646;p8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7" name="Google Shape;11647;p8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8" name="Google Shape;11648;p8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9" name="Google Shape;11649;p8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0" name="Google Shape;11650;p8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1" name="Google Shape;11651;p8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2" name="Google Shape;11652;p8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3" name="Google Shape;11653;p8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4" name="Google Shape;11654;p8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5" name="Google Shape;11655;p8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6" name="Google Shape;11656;p8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7" name="Google Shape;11657;p8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8" name="Google Shape;11658;p8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9" name="Google Shape;11659;p8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0" name="Google Shape;11660;p8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1" name="Google Shape;11661;p8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2" name="Google Shape;11662;p8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3" name="Google Shape;11663;p8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4" name="Google Shape;11664;p8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5" name="Google Shape;11665;p8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6" name="Google Shape;11666;p8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7" name="Google Shape;11667;p8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8" name="Google Shape;11668;p8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9" name="Google Shape;11669;p8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0" name="Google Shape;11670;p8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1" name="Google Shape;11671;p8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2" name="Google Shape;11672;p8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3" name="Google Shape;11673;p8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4" name="Google Shape;11674;p8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5" name="Google Shape;11675;p8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6" name="Google Shape;11676;p8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7" name="Google Shape;11677;p8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8" name="Google Shape;11678;p8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9" name="Google Shape;11679;p8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0" name="Google Shape;11680;p8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1" name="Google Shape;11681;p8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2" name="Google Shape;11682;p8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3" name="Google Shape;11683;p8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4" name="Google Shape;11684;p8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5" name="Google Shape;11685;p8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6" name="Google Shape;11686;p8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7" name="Google Shape;11687;p8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8" name="Google Shape;11688;p8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9" name="Google Shape;11689;p8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0" name="Google Shape;11690;p8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1" name="Google Shape;11691;p8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2" name="Google Shape;11692;p8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3" name="Google Shape;11693;p8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4" name="Google Shape;11694;p8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5" name="Google Shape;11695;p8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6" name="Google Shape;11696;p8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7" name="Google Shape;11697;p8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8" name="Google Shape;11698;p8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9" name="Google Shape;11699;p8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0" name="Google Shape;11700;p8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1" name="Google Shape;11701;p8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2" name="Google Shape;11702;p8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3" name="Google Shape;11703;p8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4" name="Google Shape;11704;p8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5" name="Google Shape;11705;p8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6" name="Google Shape;11706;p8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7" name="Google Shape;11707;p8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8" name="Google Shape;11708;p8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9" name="Google Shape;11709;p8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0" name="Google Shape;11710;p8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1" name="Google Shape;11711;p8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2" name="Google Shape;11712;p8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3" name="Google Shape;11713;p8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4" name="Google Shape;11714;p8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5" name="Google Shape;11715;p8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6" name="Google Shape;11716;p8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7" name="Google Shape;11717;p8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8" name="Google Shape;11718;p8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9" name="Google Shape;11719;p8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0" name="Google Shape;11720;p8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1" name="Google Shape;11721;p8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2" name="Google Shape;11722;p8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3" name="Google Shape;11723;p8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4" name="Google Shape;11724;p8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5" name="Google Shape;11725;p8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6" name="Google Shape;11726;p8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7" name="Google Shape;11727;p8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8" name="Google Shape;11728;p8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9" name="Google Shape;11729;p8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0" name="Google Shape;11730;p8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1" name="Google Shape;11731;p8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2" name="Google Shape;11732;p8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3" name="Google Shape;11733;p8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4" name="Google Shape;11734;p8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5" name="Google Shape;11735;p8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6" name="Google Shape;11736;p8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7" name="Google Shape;11737;p8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8" name="Google Shape;11738;p8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9" name="Google Shape;11739;p8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0" name="Google Shape;11740;p8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1" name="Google Shape;11741;p8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2" name="Google Shape;11742;p8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3" name="Google Shape;11743;p8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4" name="Google Shape;11744;p8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5" name="Google Shape;11745;p8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6" name="Google Shape;11746;p8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7" name="Google Shape;11747;p8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8" name="Google Shape;11748;p8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9" name="Google Shape;11749;p8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0" name="Google Shape;11750;p8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1" name="Google Shape;11751;p8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2" name="Google Shape;11752;p8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3" name="Google Shape;11753;p8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4" name="Google Shape;11754;p8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5" name="Google Shape;11755;p8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6" name="Google Shape;11756;p8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7" name="Google Shape;11757;p8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8" name="Google Shape;11758;p8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9" name="Google Shape;11759;p8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0" name="Google Shape;11760;p8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1" name="Google Shape;11761;p8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2" name="Google Shape;11762;p8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3" name="Google Shape;11763;p8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4" name="Google Shape;11764;p8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5" name="Google Shape;11765;p8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6" name="Google Shape;11766;p8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7" name="Google Shape;11767;p8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8" name="Google Shape;11768;p8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9" name="Google Shape;11769;p8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0" name="Google Shape;11770;p8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1" name="Google Shape;11771;p8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2" name="Google Shape;11772;p8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3" name="Google Shape;11773;p8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4" name="Google Shape;11774;p8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5" name="Google Shape;11775;p8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6" name="Google Shape;11776;p8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7" name="Google Shape;11777;p8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8" name="Google Shape;11778;p8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9" name="Google Shape;11779;p8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0" name="Google Shape;11780;p8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1" name="Google Shape;11781;p8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2" name="Google Shape;11782;p8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3" name="Google Shape;11783;p8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4" name="Google Shape;11784;p8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5" name="Google Shape;11785;p8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6" name="Google Shape;11786;p8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7" name="Google Shape;11787;p8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8" name="Google Shape;11788;p8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9" name="Google Shape;11789;p8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0" name="Google Shape;11790;p8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1" name="Google Shape;11791;p8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2" name="Google Shape;11792;p8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3" name="Google Shape;11793;p8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4" name="Google Shape;11794;p8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5" name="Google Shape;11795;p8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6" name="Google Shape;11796;p8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7" name="Google Shape;11797;p8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8" name="Google Shape;11798;p8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9" name="Google Shape;11799;p8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0" name="Google Shape;11800;p8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1" name="Google Shape;11801;p8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2" name="Google Shape;11802;p8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3" name="Google Shape;11803;p8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4" name="Google Shape;11804;p8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5" name="Google Shape;11805;p8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6" name="Google Shape;11806;p8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7" name="Google Shape;11807;p8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8" name="Google Shape;11808;p8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9" name="Google Shape;11809;p8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0" name="Google Shape;11810;p8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1" name="Google Shape;11811;p8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2" name="Google Shape;11812;p8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3" name="Google Shape;11813;p8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4" name="Google Shape;11814;p8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5" name="Google Shape;11815;p8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6" name="Google Shape;11816;p8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7" name="Google Shape;11817;p8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8" name="Google Shape;11818;p8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9" name="Google Shape;11819;p8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0" name="Google Shape;11820;p8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1" name="Google Shape;11821;p8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2" name="Google Shape;11822;p8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3" name="Google Shape;11823;p8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4" name="Google Shape;11824;p8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5" name="Google Shape;11825;p8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6" name="Google Shape;11826;p8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7" name="Google Shape;11827;p8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8" name="Google Shape;11828;p8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9" name="Google Shape;11829;p8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0" name="Google Shape;11830;p8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1" name="Google Shape;11831;p8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2" name="Google Shape;11832;p8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3" name="Google Shape;11833;p8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4" name="Google Shape;11834;p8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5" name="Google Shape;11835;p8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6" name="Google Shape;11836;p8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7" name="Google Shape;11837;p8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8" name="Google Shape;11838;p8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9" name="Google Shape;11839;p8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0" name="Google Shape;11840;p8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1" name="Google Shape;11841;p8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2" name="Google Shape;11842;p8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3" name="Google Shape;11843;p8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4" name="Google Shape;11844;p8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5" name="Google Shape;11845;p8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6" name="Google Shape;11846;p8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7" name="Google Shape;11847;p8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8" name="Google Shape;11848;p8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9" name="Google Shape;11849;p8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0" name="Google Shape;11850;p8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1" name="Google Shape;11851;p8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2" name="Google Shape;11852;p8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3" name="Google Shape;11853;p8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4" name="Google Shape;11854;p8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5" name="Google Shape;11855;p8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6" name="Google Shape;11856;p8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7" name="Google Shape;11857;p8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8" name="Google Shape;11858;p8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9" name="Google Shape;11859;p8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0" name="Google Shape;11860;p8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1" name="Google Shape;11861;p8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2" name="Google Shape;11862;p8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3" name="Google Shape;11863;p8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4" name="Google Shape;11864;p8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5" name="Google Shape;11865;p8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6" name="Google Shape;11866;p8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7" name="Google Shape;11867;p8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8" name="Google Shape;11868;p8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9" name="Google Shape;11869;p8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0" name="Google Shape;11870;p8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1" name="Google Shape;11871;p8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2" name="Google Shape;11872;p8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3" name="Google Shape;11873;p8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4" name="Google Shape;11874;p8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5" name="Google Shape;11875;p8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6" name="Google Shape;11876;p8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7" name="Google Shape;11877;p8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8" name="Google Shape;11878;p8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9" name="Google Shape;11879;p8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0" name="Google Shape;11880;p8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1" name="Google Shape;11881;p8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2" name="Google Shape;11882;p8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3" name="Google Shape;11883;p8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4" name="Google Shape;11884;p8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5" name="Google Shape;11885;p8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6" name="Google Shape;11886;p8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7" name="Google Shape;11887;p8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8" name="Google Shape;11888;p8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9" name="Google Shape;11889;p8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0" name="Google Shape;11890;p8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1" name="Google Shape;11891;p8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2" name="Google Shape;11892;p8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3" name="Google Shape;11893;p8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4" name="Google Shape;11894;p8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5" name="Google Shape;11895;p8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6" name="Google Shape;11896;p8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7" name="Google Shape;11897;p8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8" name="Google Shape;11898;p8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9" name="Google Shape;11899;p8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0" name="Google Shape;11900;p8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1" name="Google Shape;11901;p8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2" name="Google Shape;11902;p8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3" name="Google Shape;11903;p8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4" name="Google Shape;11904;p8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5" name="Google Shape;11905;p8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6" name="Google Shape;11906;p8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7" name="Google Shape;11907;p8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8" name="Google Shape;11908;p8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9" name="Google Shape;11909;p8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0" name="Google Shape;11910;p8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1" name="Google Shape;11911;p8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2" name="Google Shape;11912;p8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3" name="Google Shape;11913;p8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4" name="Google Shape;11914;p8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5" name="Google Shape;11915;p8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6" name="Google Shape;11916;p8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7" name="Google Shape;11917;p8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8" name="Google Shape;11918;p8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9" name="Google Shape;11919;p8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0" name="Google Shape;11920;p8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1" name="Google Shape;11921;p8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2" name="Google Shape;11922;p8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3" name="Google Shape;11923;p8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4" name="Google Shape;11924;p8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5" name="Google Shape;11925;p8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6" name="Google Shape;11926;p8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7" name="Google Shape;11927;p8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8" name="Google Shape;11928;p8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9" name="Google Shape;11929;p8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0" name="Google Shape;11930;p8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1" name="Google Shape;11931;p8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2" name="Google Shape;11932;p8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3" name="Google Shape;11933;p8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4" name="Google Shape;11934;p8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5" name="Google Shape;11935;p8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6" name="Google Shape;11936;p8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7" name="Google Shape;11937;p8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8" name="Google Shape;11938;p8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9" name="Google Shape;11939;p8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0" name="Google Shape;11940;p8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1" name="Google Shape;11941;p8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2" name="Google Shape;11942;p8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3" name="Google Shape;11943;p8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4" name="Google Shape;11944;p8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5" name="Google Shape;11945;p8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6" name="Google Shape;11946;p8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7" name="Google Shape;11947;p8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8" name="Google Shape;11948;p8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9" name="Google Shape;11949;p8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0" name="Google Shape;11950;p8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1" name="Google Shape;11951;p8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2" name="Google Shape;11952;p8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3" name="Google Shape;11953;p8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4" name="Google Shape;11954;p8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5" name="Google Shape;11955;p8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6" name="Google Shape;11956;p8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7" name="Google Shape;11957;p8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8" name="Google Shape;11958;p8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9" name="Google Shape;11959;p8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0" name="Google Shape;11960;p8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1" name="Google Shape;11961;p8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2" name="Google Shape;11962;p8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3" name="Google Shape;11963;p8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4" name="Google Shape;11964;p8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5" name="Google Shape;11965;p8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6" name="Google Shape;11966;p8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7" name="Google Shape;11967;p8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8" name="Google Shape;11968;p8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9" name="Google Shape;11969;p8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0" name="Google Shape;11970;p8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1" name="Google Shape;11971;p8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2" name="Google Shape;11972;p8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3" name="Google Shape;11973;p8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4" name="Google Shape;11974;p8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5" name="Google Shape;11975;p8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6" name="Google Shape;11976;p8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7" name="Google Shape;11977;p8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8" name="Google Shape;11978;p8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9" name="Google Shape;11979;p8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0" name="Google Shape;11980;p8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1" name="Google Shape;11981;p8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2" name="Google Shape;11982;p8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3" name="Google Shape;11983;p8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4" name="Google Shape;11984;p8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5" name="Google Shape;11985;p8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6" name="Google Shape;11986;p8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7" name="Google Shape;11987;p8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8" name="Google Shape;11988;p8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9" name="Google Shape;11989;p8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0" name="Google Shape;11990;p8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1" name="Google Shape;11991;p8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2" name="Google Shape;11992;p8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3" name="Google Shape;11993;p8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4" name="Google Shape;11994;p8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5" name="Google Shape;11995;p8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6" name="Google Shape;11996;p8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7" name="Google Shape;11997;p8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8" name="Google Shape;11998;p8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9" name="Google Shape;11999;p8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0" name="Google Shape;12000;p8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1" name="Google Shape;12001;p8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2" name="Google Shape;12002;p8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3" name="Google Shape;12003;p8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4" name="Google Shape;12004;p8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5" name="Google Shape;12005;p8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6" name="Google Shape;12006;p8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7" name="Google Shape;12007;p8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8" name="Google Shape;12008;p8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9" name="Google Shape;12009;p8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0" name="Google Shape;12010;p8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1" name="Google Shape;12011;p8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2" name="Google Shape;12012;p8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3" name="Google Shape;12013;p8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4" name="Google Shape;12014;p8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5" name="Google Shape;12015;p8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6" name="Google Shape;12016;p8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7" name="Google Shape;12017;p8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8" name="Google Shape;12018;p8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9" name="Google Shape;12019;p8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0" name="Google Shape;12020;p8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1" name="Google Shape;12021;p8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2" name="Google Shape;12022;p8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3" name="Google Shape;12023;p8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4" name="Google Shape;12024;p8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5" name="Google Shape;12025;p8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6" name="Google Shape;12026;p8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7" name="Google Shape;12027;p8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8" name="Google Shape;12028;p8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9" name="Google Shape;12029;p8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0" name="Google Shape;12030;p8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1" name="Google Shape;12031;p8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2" name="Google Shape;12032;p8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3" name="Google Shape;12033;p8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4" name="Google Shape;12034;p8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5" name="Google Shape;12035;p8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6" name="Google Shape;12036;p8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7" name="Google Shape;12037;p8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8" name="Google Shape;12038;p8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9" name="Google Shape;12039;p8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0" name="Google Shape;12040;p8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1" name="Google Shape;12041;p8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2" name="Google Shape;12042;p8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3" name="Google Shape;12043;p8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4" name="Google Shape;12044;p8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5" name="Google Shape;12045;p8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6" name="Google Shape;12046;p8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7" name="Google Shape;12047;p8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8" name="Google Shape;12048;p8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9" name="Google Shape;12049;p8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0" name="Google Shape;12050;p8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1" name="Google Shape;12051;p8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2" name="Google Shape;12052;p8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3" name="Google Shape;12053;p8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4" name="Google Shape;12054;p8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5" name="Google Shape;12055;p8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6" name="Google Shape;12056;p8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7" name="Google Shape;12057;p8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8" name="Google Shape;12058;p8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9" name="Google Shape;12059;p8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0" name="Google Shape;12060;p8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1" name="Google Shape;12061;p8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2" name="Google Shape;12062;p8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3" name="Google Shape;12063;p8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4" name="Google Shape;12064;p8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5" name="Google Shape;12065;p8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6" name="Google Shape;12066;p8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7" name="Google Shape;12067;p8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8" name="Google Shape;12068;p8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9" name="Google Shape;12069;p8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0" name="Google Shape;12070;p8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1" name="Google Shape;12071;p8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2" name="Google Shape;12072;p8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3" name="Google Shape;12073;p8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4" name="Google Shape;12074;p8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5" name="Google Shape;12075;p8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6" name="Google Shape;12076;p8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7" name="Google Shape;12077;p8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8" name="Google Shape;12078;p8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9" name="Google Shape;12079;p8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0" name="Google Shape;12080;p8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1" name="Google Shape;12081;p8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2" name="Google Shape;12082;p8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3" name="Google Shape;12083;p8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4" name="Google Shape;12084;p8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5" name="Google Shape;12085;p8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6" name="Google Shape;12086;p8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7" name="Google Shape;12087;p8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8" name="Google Shape;12088;p8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9" name="Google Shape;12089;p8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0" name="Google Shape;12090;p8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1" name="Google Shape;12091;p8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2" name="Google Shape;12092;p8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3" name="Google Shape;12093;p8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4" name="Google Shape;12094;p8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5" name="Google Shape;12095;p8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6" name="Google Shape;12096;p8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7" name="Google Shape;12097;p8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8" name="Google Shape;12098;p8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9" name="Google Shape;12099;p8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0" name="Google Shape;12100;p8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1" name="Google Shape;12101;p8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2" name="Google Shape;12102;p8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3" name="Google Shape;12103;p8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4" name="Google Shape;12104;p8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5" name="Google Shape;12105;p8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6" name="Google Shape;12106;p8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107" name="Google Shape;12107;p8"/>
          <p:cNvSpPr/>
          <p:nvPr/>
        </p:nvSpPr>
        <p:spPr>
          <a:xfrm rot="-683584">
            <a:off x="4507255" y="419596"/>
            <a:ext cx="1781179" cy="1994939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8" name="Google Shape;12108;p8"/>
          <p:cNvSpPr txBox="1"/>
          <p:nvPr>
            <p:ph type="ctrTitle"/>
          </p:nvPr>
        </p:nvSpPr>
        <p:spPr>
          <a:xfrm>
            <a:off x="2876850" y="23076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109" name="Google Shape;12109;p8"/>
          <p:cNvSpPr txBox="1"/>
          <p:nvPr>
            <p:ph idx="1" type="subTitle"/>
          </p:nvPr>
        </p:nvSpPr>
        <p:spPr>
          <a:xfrm>
            <a:off x="3145650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110" name="Google Shape;12110;p8"/>
          <p:cNvSpPr/>
          <p:nvPr/>
        </p:nvSpPr>
        <p:spPr>
          <a:xfrm>
            <a:off x="2621350" y="2912575"/>
            <a:ext cx="3903600" cy="2272200"/>
          </a:xfrm>
          <a:prstGeom prst="snip2SameRect">
            <a:avLst>
              <a:gd fmla="val 16667" name="adj1"/>
              <a:gd fmla="val 0" name="adj2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5">
  <p:cSld name="TITLE_AND_TWO_COLUMNS_1_1">
    <p:spTree>
      <p:nvGrpSpPr>
        <p:cNvPr id="12111" name="Shape 12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2" name="Google Shape;12112;p9"/>
          <p:cNvSpPr/>
          <p:nvPr/>
        </p:nvSpPr>
        <p:spPr>
          <a:xfrm flipH="1" rot="9232027">
            <a:off x="8289562" y="299790"/>
            <a:ext cx="866648" cy="86498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3" name="Google Shape;12113;p9"/>
          <p:cNvSpPr/>
          <p:nvPr/>
        </p:nvSpPr>
        <p:spPr>
          <a:xfrm flipH="1">
            <a:off x="8506369" y="1814392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4" name="Google Shape;12114;p9"/>
          <p:cNvGrpSpPr/>
          <p:nvPr/>
        </p:nvGrpSpPr>
        <p:grpSpPr>
          <a:xfrm>
            <a:off x="-7" y="-565474"/>
            <a:ext cx="9358407" cy="6280583"/>
            <a:chOff x="-7" y="-565474"/>
            <a:chExt cx="9358407" cy="6280583"/>
          </a:xfrm>
        </p:grpSpPr>
        <p:sp>
          <p:nvSpPr>
            <p:cNvPr id="12115" name="Google Shape;12115;p9"/>
            <p:cNvSpPr/>
            <p:nvPr/>
          </p:nvSpPr>
          <p:spPr>
            <a:xfrm rot="10800000">
              <a:off x="-7" y="-8"/>
              <a:ext cx="9144000" cy="5143500"/>
            </a:xfrm>
            <a:prstGeom prst="rect">
              <a:avLst/>
            </a:pr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9"/>
            <p:cNvSpPr/>
            <p:nvPr/>
          </p:nvSpPr>
          <p:spPr>
            <a:xfrm rot="5167088">
              <a:off x="5397527" y="1336202"/>
              <a:ext cx="3781244" cy="3781244"/>
            </a:xfrm>
            <a:custGeom>
              <a:rect b="b" l="l" r="r" t="t"/>
              <a:pathLst>
                <a:path extrusionOk="0" h="32610" w="32610">
                  <a:moveTo>
                    <a:pt x="17484" y="0"/>
                  </a:moveTo>
                  <a:lnTo>
                    <a:pt x="0" y="15116"/>
                  </a:lnTo>
                  <a:lnTo>
                    <a:pt x="15116" y="32610"/>
                  </a:lnTo>
                  <a:lnTo>
                    <a:pt x="32610" y="17484"/>
                  </a:lnTo>
                  <a:lnTo>
                    <a:pt x="17484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9"/>
            <p:cNvSpPr/>
            <p:nvPr/>
          </p:nvSpPr>
          <p:spPr>
            <a:xfrm rot="-3985333">
              <a:off x="8115620" y="4274813"/>
              <a:ext cx="837813" cy="964297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18" name="Google Shape;12118;p9"/>
            <p:cNvGrpSpPr/>
            <p:nvPr/>
          </p:nvGrpSpPr>
          <p:grpSpPr>
            <a:xfrm flipH="1" rot="531996">
              <a:off x="6801787" y="3162913"/>
              <a:ext cx="2228348" cy="2396409"/>
              <a:chOff x="238125" y="1915725"/>
              <a:chExt cx="1247150" cy="1376400"/>
            </a:xfrm>
          </p:grpSpPr>
          <p:sp>
            <p:nvSpPr>
              <p:cNvPr id="12119" name="Google Shape;12119;p9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0" name="Google Shape;12120;p9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1" name="Google Shape;12121;p9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2" name="Google Shape;12122;p9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3" name="Google Shape;12123;p9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4" name="Google Shape;12124;p9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5" name="Google Shape;12125;p9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6" name="Google Shape;12126;p9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7" name="Google Shape;12127;p9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8" name="Google Shape;12128;p9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9" name="Google Shape;12129;p9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0" name="Google Shape;12130;p9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1" name="Google Shape;12131;p9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2" name="Google Shape;12132;p9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3" name="Google Shape;12133;p9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4" name="Google Shape;12134;p9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5" name="Google Shape;12135;p9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6" name="Google Shape;12136;p9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7" name="Google Shape;12137;p9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8" name="Google Shape;12138;p9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9" name="Google Shape;12139;p9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0" name="Google Shape;12140;p9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1" name="Google Shape;12141;p9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2" name="Google Shape;12142;p9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3" name="Google Shape;12143;p9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4" name="Google Shape;12144;p9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5" name="Google Shape;12145;p9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6" name="Google Shape;12146;p9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7" name="Google Shape;12147;p9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8" name="Google Shape;12148;p9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9" name="Google Shape;12149;p9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0" name="Google Shape;12150;p9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1" name="Google Shape;12151;p9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2" name="Google Shape;12152;p9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3" name="Google Shape;12153;p9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4" name="Google Shape;12154;p9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5" name="Google Shape;12155;p9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6" name="Google Shape;12156;p9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7" name="Google Shape;12157;p9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8" name="Google Shape;12158;p9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9" name="Google Shape;12159;p9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0" name="Google Shape;12160;p9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1" name="Google Shape;12161;p9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2" name="Google Shape;12162;p9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3" name="Google Shape;12163;p9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4" name="Google Shape;12164;p9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5" name="Google Shape;12165;p9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6" name="Google Shape;12166;p9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7" name="Google Shape;12167;p9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8" name="Google Shape;12168;p9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9" name="Google Shape;12169;p9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0" name="Google Shape;12170;p9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1" name="Google Shape;12171;p9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2" name="Google Shape;12172;p9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3" name="Google Shape;12173;p9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4" name="Google Shape;12174;p9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5" name="Google Shape;12175;p9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6" name="Google Shape;12176;p9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7" name="Google Shape;12177;p9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8" name="Google Shape;12178;p9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9" name="Google Shape;12179;p9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0" name="Google Shape;12180;p9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1" name="Google Shape;12181;p9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2" name="Google Shape;12182;p9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3" name="Google Shape;12183;p9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4" name="Google Shape;12184;p9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5" name="Google Shape;12185;p9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6" name="Google Shape;12186;p9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7" name="Google Shape;12187;p9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8" name="Google Shape;12188;p9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9" name="Google Shape;12189;p9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0" name="Google Shape;12190;p9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1" name="Google Shape;12191;p9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2" name="Google Shape;12192;p9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3" name="Google Shape;12193;p9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4" name="Google Shape;12194;p9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5" name="Google Shape;12195;p9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6" name="Google Shape;12196;p9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7" name="Google Shape;12197;p9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8" name="Google Shape;12198;p9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9" name="Google Shape;12199;p9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0" name="Google Shape;12200;p9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1" name="Google Shape;12201;p9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2" name="Google Shape;12202;p9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3" name="Google Shape;12203;p9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4" name="Google Shape;12204;p9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5" name="Google Shape;12205;p9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6" name="Google Shape;12206;p9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7" name="Google Shape;12207;p9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8" name="Google Shape;12208;p9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9" name="Google Shape;12209;p9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0" name="Google Shape;12210;p9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1" name="Google Shape;12211;p9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2" name="Google Shape;12212;p9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3" name="Google Shape;12213;p9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4" name="Google Shape;12214;p9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5" name="Google Shape;12215;p9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6" name="Google Shape;12216;p9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7" name="Google Shape;12217;p9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8" name="Google Shape;12218;p9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9" name="Google Shape;12219;p9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0" name="Google Shape;12220;p9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1" name="Google Shape;12221;p9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2" name="Google Shape;12222;p9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3" name="Google Shape;12223;p9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4" name="Google Shape;12224;p9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5" name="Google Shape;12225;p9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6" name="Google Shape;12226;p9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7" name="Google Shape;12227;p9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8" name="Google Shape;12228;p9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9" name="Google Shape;12229;p9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0" name="Google Shape;12230;p9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1" name="Google Shape;12231;p9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2" name="Google Shape;12232;p9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3" name="Google Shape;12233;p9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4" name="Google Shape;12234;p9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5" name="Google Shape;12235;p9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6" name="Google Shape;12236;p9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7" name="Google Shape;12237;p9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8" name="Google Shape;12238;p9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9" name="Google Shape;12239;p9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0" name="Google Shape;12240;p9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1" name="Google Shape;12241;p9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2" name="Google Shape;12242;p9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3" name="Google Shape;12243;p9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4" name="Google Shape;12244;p9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5" name="Google Shape;12245;p9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6" name="Google Shape;12246;p9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7" name="Google Shape;12247;p9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8" name="Google Shape;12248;p9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9" name="Google Shape;12249;p9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0" name="Google Shape;12250;p9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1" name="Google Shape;12251;p9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2" name="Google Shape;12252;p9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3" name="Google Shape;12253;p9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4" name="Google Shape;12254;p9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5" name="Google Shape;12255;p9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6" name="Google Shape;12256;p9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7" name="Google Shape;12257;p9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8" name="Google Shape;12258;p9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9" name="Google Shape;12259;p9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0" name="Google Shape;12260;p9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1" name="Google Shape;12261;p9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2" name="Google Shape;12262;p9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3" name="Google Shape;12263;p9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4" name="Google Shape;12264;p9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5" name="Google Shape;12265;p9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6" name="Google Shape;12266;p9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7" name="Google Shape;12267;p9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8" name="Google Shape;12268;p9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9" name="Google Shape;12269;p9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0" name="Google Shape;12270;p9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1" name="Google Shape;12271;p9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2" name="Google Shape;12272;p9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3" name="Google Shape;12273;p9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4" name="Google Shape;12274;p9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5" name="Google Shape;12275;p9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6" name="Google Shape;12276;p9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7" name="Google Shape;12277;p9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8" name="Google Shape;12278;p9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9" name="Google Shape;12279;p9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0" name="Google Shape;12280;p9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1" name="Google Shape;12281;p9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2" name="Google Shape;12282;p9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3" name="Google Shape;12283;p9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4" name="Google Shape;12284;p9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5" name="Google Shape;12285;p9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6" name="Google Shape;12286;p9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7" name="Google Shape;12287;p9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8" name="Google Shape;12288;p9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9" name="Google Shape;12289;p9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0" name="Google Shape;12290;p9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1" name="Google Shape;12291;p9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2" name="Google Shape;12292;p9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3" name="Google Shape;12293;p9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4" name="Google Shape;12294;p9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5" name="Google Shape;12295;p9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6" name="Google Shape;12296;p9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7" name="Google Shape;12297;p9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8" name="Google Shape;12298;p9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9" name="Google Shape;12299;p9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0" name="Google Shape;12300;p9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1" name="Google Shape;12301;p9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2" name="Google Shape;12302;p9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3" name="Google Shape;12303;p9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4" name="Google Shape;12304;p9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5" name="Google Shape;12305;p9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6" name="Google Shape;12306;p9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7" name="Google Shape;12307;p9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8" name="Google Shape;12308;p9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9" name="Google Shape;12309;p9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0" name="Google Shape;12310;p9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1" name="Google Shape;12311;p9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2" name="Google Shape;12312;p9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3" name="Google Shape;12313;p9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4" name="Google Shape;12314;p9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5" name="Google Shape;12315;p9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6" name="Google Shape;12316;p9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7" name="Google Shape;12317;p9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8" name="Google Shape;12318;p9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9" name="Google Shape;12319;p9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0" name="Google Shape;12320;p9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1" name="Google Shape;12321;p9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2" name="Google Shape;12322;p9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3" name="Google Shape;12323;p9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4" name="Google Shape;12324;p9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5" name="Google Shape;12325;p9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6" name="Google Shape;12326;p9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7" name="Google Shape;12327;p9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8" name="Google Shape;12328;p9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9" name="Google Shape;12329;p9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0" name="Google Shape;12330;p9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1" name="Google Shape;12331;p9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2" name="Google Shape;12332;p9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3" name="Google Shape;12333;p9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4" name="Google Shape;12334;p9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5" name="Google Shape;12335;p9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6" name="Google Shape;12336;p9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7" name="Google Shape;12337;p9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8" name="Google Shape;12338;p9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9" name="Google Shape;12339;p9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0" name="Google Shape;12340;p9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1" name="Google Shape;12341;p9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2" name="Google Shape;12342;p9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3" name="Google Shape;12343;p9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4" name="Google Shape;12344;p9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5" name="Google Shape;12345;p9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6" name="Google Shape;12346;p9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7" name="Google Shape;12347;p9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8" name="Google Shape;12348;p9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9" name="Google Shape;12349;p9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0" name="Google Shape;12350;p9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1" name="Google Shape;12351;p9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2" name="Google Shape;12352;p9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3" name="Google Shape;12353;p9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4" name="Google Shape;12354;p9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5" name="Google Shape;12355;p9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6" name="Google Shape;12356;p9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7" name="Google Shape;12357;p9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8" name="Google Shape;12358;p9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9" name="Google Shape;12359;p9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0" name="Google Shape;12360;p9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1" name="Google Shape;12361;p9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2" name="Google Shape;12362;p9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3" name="Google Shape;12363;p9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4" name="Google Shape;12364;p9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5" name="Google Shape;12365;p9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6" name="Google Shape;12366;p9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7" name="Google Shape;12367;p9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8" name="Google Shape;12368;p9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9" name="Google Shape;12369;p9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0" name="Google Shape;12370;p9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1" name="Google Shape;12371;p9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2" name="Google Shape;12372;p9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3" name="Google Shape;12373;p9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4" name="Google Shape;12374;p9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5" name="Google Shape;12375;p9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6" name="Google Shape;12376;p9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7" name="Google Shape;12377;p9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8" name="Google Shape;12378;p9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9" name="Google Shape;12379;p9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0" name="Google Shape;12380;p9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1" name="Google Shape;12381;p9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2" name="Google Shape;12382;p9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3" name="Google Shape;12383;p9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4" name="Google Shape;12384;p9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5" name="Google Shape;12385;p9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6" name="Google Shape;12386;p9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7" name="Google Shape;12387;p9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8" name="Google Shape;12388;p9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9" name="Google Shape;12389;p9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0" name="Google Shape;12390;p9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1" name="Google Shape;12391;p9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2" name="Google Shape;12392;p9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3" name="Google Shape;12393;p9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4" name="Google Shape;12394;p9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5" name="Google Shape;12395;p9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6" name="Google Shape;12396;p9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7" name="Google Shape;12397;p9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8" name="Google Shape;12398;p9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9" name="Google Shape;12399;p9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0" name="Google Shape;12400;p9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1" name="Google Shape;12401;p9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2" name="Google Shape;12402;p9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3" name="Google Shape;12403;p9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4" name="Google Shape;12404;p9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5" name="Google Shape;12405;p9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6" name="Google Shape;12406;p9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7" name="Google Shape;12407;p9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8" name="Google Shape;12408;p9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9" name="Google Shape;12409;p9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0" name="Google Shape;12410;p9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1" name="Google Shape;12411;p9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2" name="Google Shape;12412;p9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3" name="Google Shape;12413;p9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4" name="Google Shape;12414;p9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5" name="Google Shape;12415;p9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6" name="Google Shape;12416;p9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7" name="Google Shape;12417;p9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8" name="Google Shape;12418;p9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9" name="Google Shape;12419;p9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0" name="Google Shape;12420;p9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1" name="Google Shape;12421;p9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2" name="Google Shape;12422;p9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3" name="Google Shape;12423;p9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4" name="Google Shape;12424;p9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5" name="Google Shape;12425;p9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6" name="Google Shape;12426;p9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7" name="Google Shape;12427;p9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8" name="Google Shape;12428;p9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9" name="Google Shape;12429;p9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0" name="Google Shape;12430;p9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1" name="Google Shape;12431;p9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2" name="Google Shape;12432;p9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3" name="Google Shape;12433;p9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4" name="Google Shape;12434;p9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5" name="Google Shape;12435;p9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6" name="Google Shape;12436;p9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7" name="Google Shape;12437;p9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8" name="Google Shape;12438;p9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9" name="Google Shape;12439;p9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0" name="Google Shape;12440;p9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1" name="Google Shape;12441;p9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2" name="Google Shape;12442;p9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3" name="Google Shape;12443;p9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4" name="Google Shape;12444;p9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5" name="Google Shape;12445;p9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6" name="Google Shape;12446;p9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7" name="Google Shape;12447;p9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8" name="Google Shape;12448;p9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9" name="Google Shape;12449;p9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0" name="Google Shape;12450;p9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1" name="Google Shape;12451;p9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2" name="Google Shape;12452;p9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3" name="Google Shape;12453;p9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4" name="Google Shape;12454;p9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5" name="Google Shape;12455;p9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6" name="Google Shape;12456;p9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7" name="Google Shape;12457;p9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8" name="Google Shape;12458;p9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9" name="Google Shape;12459;p9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0" name="Google Shape;12460;p9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1" name="Google Shape;12461;p9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2" name="Google Shape;12462;p9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3" name="Google Shape;12463;p9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4" name="Google Shape;12464;p9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5" name="Google Shape;12465;p9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6" name="Google Shape;12466;p9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7" name="Google Shape;12467;p9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8" name="Google Shape;12468;p9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9" name="Google Shape;12469;p9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0" name="Google Shape;12470;p9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1" name="Google Shape;12471;p9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2" name="Google Shape;12472;p9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3" name="Google Shape;12473;p9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4" name="Google Shape;12474;p9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5" name="Google Shape;12475;p9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6" name="Google Shape;12476;p9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7" name="Google Shape;12477;p9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8" name="Google Shape;12478;p9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9" name="Google Shape;12479;p9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0" name="Google Shape;12480;p9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1" name="Google Shape;12481;p9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2" name="Google Shape;12482;p9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3" name="Google Shape;12483;p9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4" name="Google Shape;12484;p9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5" name="Google Shape;12485;p9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6" name="Google Shape;12486;p9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7" name="Google Shape;12487;p9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8" name="Google Shape;12488;p9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9" name="Google Shape;12489;p9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0" name="Google Shape;12490;p9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1" name="Google Shape;12491;p9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2" name="Google Shape;12492;p9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3" name="Google Shape;12493;p9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4" name="Google Shape;12494;p9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5" name="Google Shape;12495;p9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6" name="Google Shape;12496;p9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7" name="Google Shape;12497;p9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8" name="Google Shape;12498;p9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9" name="Google Shape;12499;p9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0" name="Google Shape;12500;p9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1" name="Google Shape;12501;p9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2" name="Google Shape;12502;p9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3" name="Google Shape;12503;p9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4" name="Google Shape;12504;p9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5" name="Google Shape;12505;p9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6" name="Google Shape;12506;p9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7" name="Google Shape;12507;p9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8" name="Google Shape;12508;p9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9" name="Google Shape;12509;p9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0" name="Google Shape;12510;p9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1" name="Google Shape;12511;p9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2" name="Google Shape;12512;p9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3" name="Google Shape;12513;p9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4" name="Google Shape;12514;p9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5" name="Google Shape;12515;p9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6" name="Google Shape;12516;p9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7" name="Google Shape;12517;p9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8" name="Google Shape;12518;p9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9" name="Google Shape;12519;p9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0" name="Google Shape;12520;p9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1" name="Google Shape;12521;p9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2" name="Google Shape;12522;p9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3" name="Google Shape;12523;p9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4" name="Google Shape;12524;p9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5" name="Google Shape;12525;p9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6" name="Google Shape;12526;p9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7" name="Google Shape;12527;p9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8" name="Google Shape;12528;p9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9" name="Google Shape;12529;p9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0" name="Google Shape;12530;p9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1" name="Google Shape;12531;p9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2" name="Google Shape;12532;p9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3" name="Google Shape;12533;p9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4" name="Google Shape;12534;p9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5" name="Google Shape;12535;p9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6" name="Google Shape;12536;p9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7" name="Google Shape;12537;p9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8" name="Google Shape;12538;p9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9" name="Google Shape;12539;p9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0" name="Google Shape;12540;p9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1" name="Google Shape;12541;p9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2" name="Google Shape;12542;p9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3" name="Google Shape;12543;p9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4" name="Google Shape;12544;p9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5" name="Google Shape;12545;p9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6" name="Google Shape;12546;p9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7" name="Google Shape;12547;p9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8" name="Google Shape;12548;p9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9" name="Google Shape;12549;p9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0" name="Google Shape;12550;p9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1" name="Google Shape;12551;p9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2" name="Google Shape;12552;p9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3" name="Google Shape;12553;p9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4" name="Google Shape;12554;p9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5" name="Google Shape;12555;p9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6" name="Google Shape;12556;p9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7" name="Google Shape;12557;p9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8" name="Google Shape;12558;p9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9" name="Google Shape;12559;p9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0" name="Google Shape;12560;p9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1" name="Google Shape;12561;p9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2" name="Google Shape;12562;p9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3" name="Google Shape;12563;p9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4" name="Google Shape;12564;p9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5" name="Google Shape;12565;p9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6" name="Google Shape;12566;p9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7" name="Google Shape;12567;p9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8" name="Google Shape;12568;p9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9" name="Google Shape;12569;p9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0" name="Google Shape;12570;p9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1" name="Google Shape;12571;p9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2" name="Google Shape;12572;p9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3" name="Google Shape;12573;p9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4" name="Google Shape;12574;p9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5" name="Google Shape;12575;p9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6" name="Google Shape;12576;p9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7" name="Google Shape;12577;p9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8" name="Google Shape;12578;p9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9" name="Google Shape;12579;p9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0" name="Google Shape;12580;p9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1" name="Google Shape;12581;p9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2" name="Google Shape;12582;p9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3" name="Google Shape;12583;p9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4" name="Google Shape;12584;p9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5" name="Google Shape;12585;p9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6" name="Google Shape;12586;p9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7" name="Google Shape;12587;p9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8" name="Google Shape;12588;p9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9" name="Google Shape;12589;p9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0" name="Google Shape;12590;p9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1" name="Google Shape;12591;p9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2" name="Google Shape;12592;p9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3" name="Google Shape;12593;p9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4" name="Google Shape;12594;p9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5" name="Google Shape;12595;p9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6" name="Google Shape;12596;p9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7" name="Google Shape;12597;p9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8" name="Google Shape;12598;p9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9" name="Google Shape;12599;p9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0" name="Google Shape;12600;p9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1" name="Google Shape;12601;p9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2" name="Google Shape;12602;p9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3" name="Google Shape;12603;p9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4" name="Google Shape;12604;p9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5" name="Google Shape;12605;p9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6" name="Google Shape;12606;p9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7" name="Google Shape;12607;p9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8" name="Google Shape;12608;p9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9" name="Google Shape;12609;p9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0" name="Google Shape;12610;p9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1" name="Google Shape;12611;p9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2" name="Google Shape;12612;p9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3" name="Google Shape;12613;p9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4" name="Google Shape;12614;p9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5" name="Google Shape;12615;p9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6" name="Google Shape;12616;p9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7" name="Google Shape;12617;p9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8" name="Google Shape;12618;p9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9" name="Google Shape;12619;p9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0" name="Google Shape;12620;p9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1" name="Google Shape;12621;p9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2" name="Google Shape;12622;p9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3" name="Google Shape;12623;p9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4" name="Google Shape;12624;p9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5" name="Google Shape;12625;p9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6" name="Google Shape;12626;p9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7" name="Google Shape;12627;p9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8" name="Google Shape;12628;p9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9" name="Google Shape;12629;p9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0" name="Google Shape;12630;p9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1" name="Google Shape;12631;p9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2" name="Google Shape;12632;p9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3" name="Google Shape;12633;p9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4" name="Google Shape;12634;p9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5" name="Google Shape;12635;p9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6" name="Google Shape;12636;p9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7" name="Google Shape;12637;p9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8" name="Google Shape;12638;p9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9" name="Google Shape;12639;p9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0" name="Google Shape;12640;p9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1" name="Google Shape;12641;p9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2" name="Google Shape;12642;p9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3" name="Google Shape;12643;p9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4" name="Google Shape;12644;p9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5" name="Google Shape;12645;p9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6" name="Google Shape;12646;p9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7" name="Google Shape;12647;p9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8" name="Google Shape;12648;p9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9" name="Google Shape;12649;p9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0" name="Google Shape;12650;p9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1" name="Google Shape;12651;p9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2" name="Google Shape;12652;p9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3" name="Google Shape;12653;p9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4" name="Google Shape;12654;p9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5" name="Google Shape;12655;p9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6" name="Google Shape;12656;p9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7" name="Google Shape;12657;p9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8" name="Google Shape;12658;p9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9" name="Google Shape;12659;p9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0" name="Google Shape;12660;p9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1" name="Google Shape;12661;p9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2" name="Google Shape;12662;p9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3" name="Google Shape;12663;p9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4" name="Google Shape;12664;p9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5" name="Google Shape;12665;p9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6" name="Google Shape;12666;p9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7" name="Google Shape;12667;p9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8" name="Google Shape;12668;p9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9" name="Google Shape;12669;p9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0" name="Google Shape;12670;p9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1" name="Google Shape;12671;p9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2" name="Google Shape;12672;p9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3" name="Google Shape;12673;p9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4" name="Google Shape;12674;p9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5" name="Google Shape;12675;p9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6" name="Google Shape;12676;p9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7" name="Google Shape;12677;p9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8" name="Google Shape;12678;p9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9" name="Google Shape;12679;p9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0" name="Google Shape;12680;p9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1" name="Google Shape;12681;p9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2" name="Google Shape;12682;p9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3" name="Google Shape;12683;p9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4" name="Google Shape;12684;p9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5" name="Google Shape;12685;p9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6" name="Google Shape;12686;p9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7" name="Google Shape;12687;p9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8" name="Google Shape;12688;p9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9" name="Google Shape;12689;p9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0" name="Google Shape;12690;p9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1" name="Google Shape;12691;p9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2" name="Google Shape;12692;p9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3" name="Google Shape;12693;p9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4" name="Google Shape;12694;p9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5" name="Google Shape;12695;p9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6" name="Google Shape;12696;p9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7" name="Google Shape;12697;p9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8" name="Google Shape;12698;p9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9" name="Google Shape;12699;p9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0" name="Google Shape;12700;p9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1" name="Google Shape;12701;p9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2" name="Google Shape;12702;p9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3" name="Google Shape;12703;p9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4" name="Google Shape;12704;p9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5" name="Google Shape;12705;p9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6" name="Google Shape;12706;p9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7" name="Google Shape;12707;p9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8" name="Google Shape;12708;p9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9" name="Google Shape;12709;p9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0" name="Google Shape;12710;p9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1" name="Google Shape;12711;p9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2" name="Google Shape;12712;p9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3" name="Google Shape;12713;p9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4" name="Google Shape;12714;p9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5" name="Google Shape;12715;p9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6" name="Google Shape;12716;p9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7" name="Google Shape;12717;p9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8" name="Google Shape;12718;p9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9" name="Google Shape;12719;p9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0" name="Google Shape;12720;p9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1" name="Google Shape;12721;p9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722" name="Google Shape;12722;p9"/>
            <p:cNvSpPr/>
            <p:nvPr/>
          </p:nvSpPr>
          <p:spPr>
            <a:xfrm flipH="1" rot="-609530">
              <a:off x="7693030" y="4820752"/>
              <a:ext cx="165967" cy="165694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23" name="Google Shape;12723;p9"/>
            <p:cNvGrpSpPr/>
            <p:nvPr/>
          </p:nvGrpSpPr>
          <p:grpSpPr>
            <a:xfrm flipH="1">
              <a:off x="7447179" y="1601446"/>
              <a:ext cx="1855228" cy="1857930"/>
              <a:chOff x="4226125" y="3802600"/>
              <a:chExt cx="1046850" cy="1048375"/>
            </a:xfrm>
          </p:grpSpPr>
          <p:sp>
            <p:nvSpPr>
              <p:cNvPr id="12724" name="Google Shape;12724;p9"/>
              <p:cNvSpPr/>
              <p:nvPr/>
            </p:nvSpPr>
            <p:spPr>
              <a:xfrm>
                <a:off x="5256925" y="4319750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44"/>
                      <a:pt x="84" y="468"/>
                      <a:pt x="218" y="550"/>
                    </a:cubicBezTo>
                    <a:cubicBezTo>
                      <a:pt x="249" y="563"/>
                      <a:pt x="282" y="570"/>
                      <a:pt x="317" y="570"/>
                    </a:cubicBezTo>
                    <a:cubicBezTo>
                      <a:pt x="421" y="570"/>
                      <a:pt x="528" y="510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79" y="11"/>
                      <a:pt x="336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5" name="Google Shape;12725;p9"/>
              <p:cNvSpPr/>
              <p:nvPr/>
            </p:nvSpPr>
            <p:spPr>
              <a:xfrm>
                <a:off x="5219200" y="433892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93"/>
                    </a:lnTo>
                    <a:cubicBezTo>
                      <a:pt x="259" y="352"/>
                      <a:pt x="300" y="300"/>
                      <a:pt x="300" y="259"/>
                    </a:cubicBezTo>
                    <a:cubicBezTo>
                      <a:pt x="300" y="176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6" name="Google Shape;12726;p9"/>
              <p:cNvSpPr/>
              <p:nvPr/>
            </p:nvSpPr>
            <p:spPr>
              <a:xfrm>
                <a:off x="5242975" y="4275350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1" y="517"/>
                    </a:lnTo>
                    <a:cubicBezTo>
                      <a:pt x="33" y="527"/>
                      <a:pt x="63" y="532"/>
                      <a:pt x="93" y="532"/>
                    </a:cubicBezTo>
                    <a:cubicBezTo>
                      <a:pt x="216" y="532"/>
                      <a:pt x="316" y="452"/>
                      <a:pt x="383" y="352"/>
                    </a:cubicBezTo>
                    <a:cubicBezTo>
                      <a:pt x="42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7" name="Google Shape;12727;p9"/>
              <p:cNvSpPr/>
              <p:nvPr/>
            </p:nvSpPr>
            <p:spPr>
              <a:xfrm>
                <a:off x="5224625" y="44936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243" y="1"/>
                    </a:moveTo>
                    <a:cubicBezTo>
                      <a:pt x="151" y="1"/>
                      <a:pt x="61" y="41"/>
                      <a:pt x="0" y="110"/>
                    </a:cubicBezTo>
                    <a:lnTo>
                      <a:pt x="0" y="193"/>
                    </a:lnTo>
                    <a:lnTo>
                      <a:pt x="517" y="410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8" name="Google Shape;12728;p9"/>
              <p:cNvSpPr/>
              <p:nvPr/>
            </p:nvSpPr>
            <p:spPr>
              <a:xfrm>
                <a:off x="5249450" y="44291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40" y="1"/>
                    </a:moveTo>
                    <a:cubicBezTo>
                      <a:pt x="213" y="1"/>
                      <a:pt x="110" y="76"/>
                      <a:pt x="41" y="18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45" y="555"/>
                      <a:pt x="286" y="566"/>
                      <a:pt x="327" y="566"/>
                    </a:cubicBezTo>
                    <a:cubicBezTo>
                      <a:pt x="430" y="566"/>
                      <a:pt x="529" y="493"/>
                      <a:pt x="558" y="404"/>
                    </a:cubicBezTo>
                    <a:cubicBezTo>
                      <a:pt x="641" y="270"/>
                      <a:pt x="558" y="104"/>
                      <a:pt x="424" y="11"/>
                    </a:cubicBezTo>
                    <a:cubicBezTo>
                      <a:pt x="395" y="4"/>
                      <a:pt x="367" y="1"/>
                      <a:pt x="34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9" name="Google Shape;12729;p9"/>
              <p:cNvSpPr/>
              <p:nvPr/>
            </p:nvSpPr>
            <p:spPr>
              <a:xfrm>
                <a:off x="5204200" y="444840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1"/>
                    </a:moveTo>
                    <a:cubicBezTo>
                      <a:pt x="199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7" y="533"/>
                    </a:cubicBezTo>
                    <a:cubicBezTo>
                      <a:pt x="239" y="542"/>
                      <a:pt x="273" y="548"/>
                      <a:pt x="307" y="548"/>
                    </a:cubicBezTo>
                    <a:cubicBezTo>
                      <a:pt x="417" y="548"/>
                      <a:pt x="527" y="494"/>
                      <a:pt x="559" y="367"/>
                    </a:cubicBezTo>
                    <a:cubicBezTo>
                      <a:pt x="600" y="233"/>
                      <a:pt x="559" y="57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0" name="Google Shape;12730;p9"/>
              <p:cNvSpPr/>
              <p:nvPr/>
            </p:nvSpPr>
            <p:spPr>
              <a:xfrm>
                <a:off x="5230050" y="4383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7"/>
                    </a:cubicBezTo>
                    <a:cubicBezTo>
                      <a:pt x="1" y="311"/>
                      <a:pt x="83" y="486"/>
                      <a:pt x="207" y="528"/>
                    </a:cubicBezTo>
                    <a:cubicBezTo>
                      <a:pt x="257" y="554"/>
                      <a:pt x="304" y="566"/>
                      <a:pt x="347" y="566"/>
                    </a:cubicBezTo>
                    <a:cubicBezTo>
                      <a:pt x="455" y="566"/>
                      <a:pt x="541" y="493"/>
                      <a:pt x="600" y="404"/>
                    </a:cubicBezTo>
                    <a:cubicBezTo>
                      <a:pt x="642" y="269"/>
                      <a:pt x="559" y="104"/>
                      <a:pt x="425" y="11"/>
                    </a:cubicBezTo>
                    <a:cubicBezTo>
                      <a:pt x="403" y="4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1" name="Google Shape;12731;p9"/>
              <p:cNvSpPr/>
              <p:nvPr/>
            </p:nvSpPr>
            <p:spPr>
              <a:xfrm>
                <a:off x="5166475" y="446817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259" y="300"/>
                      <a:pt x="300" y="259"/>
                      <a:pt x="300" y="217"/>
                    </a:cubicBezTo>
                    <a:cubicBezTo>
                      <a:pt x="300" y="134"/>
                      <a:pt x="217" y="41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2" name="Google Shape;12732;p9"/>
              <p:cNvSpPr/>
              <p:nvPr/>
            </p:nvSpPr>
            <p:spPr>
              <a:xfrm>
                <a:off x="5190000" y="4403550"/>
                <a:ext cx="10875" cy="13350"/>
              </a:xfrm>
              <a:custGeom>
                <a:rect b="b" l="l" r="r" t="t"/>
                <a:pathLst>
                  <a:path extrusionOk="0" h="534" w="435">
                    <a:moveTo>
                      <a:pt x="217" y="0"/>
                    </a:moveTo>
                    <a:lnTo>
                      <a:pt x="0" y="517"/>
                    </a:lnTo>
                    <a:lnTo>
                      <a:pt x="52" y="517"/>
                    </a:lnTo>
                    <a:cubicBezTo>
                      <a:pt x="85" y="528"/>
                      <a:pt x="115" y="533"/>
                      <a:pt x="143" y="533"/>
                    </a:cubicBezTo>
                    <a:cubicBezTo>
                      <a:pt x="218" y="533"/>
                      <a:pt x="272" y="495"/>
                      <a:pt x="310" y="435"/>
                    </a:cubicBezTo>
                    <a:lnTo>
                      <a:pt x="352" y="435"/>
                    </a:lnTo>
                    <a:cubicBezTo>
                      <a:pt x="352" y="393"/>
                      <a:pt x="352" y="393"/>
                      <a:pt x="393" y="352"/>
                    </a:cubicBezTo>
                    <a:cubicBezTo>
                      <a:pt x="434" y="217"/>
                      <a:pt x="352" y="4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3" name="Google Shape;12733;p9"/>
              <p:cNvSpPr/>
              <p:nvPr/>
            </p:nvSpPr>
            <p:spPr>
              <a:xfrm>
                <a:off x="5217125" y="43454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83" y="300"/>
                      <a:pt x="166" y="300"/>
                      <a:pt x="207" y="259"/>
                    </a:cubicBezTo>
                    <a:cubicBezTo>
                      <a:pt x="259" y="259"/>
                      <a:pt x="300" y="176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4" name="Google Shape;12734;p9"/>
              <p:cNvSpPr/>
              <p:nvPr/>
            </p:nvSpPr>
            <p:spPr>
              <a:xfrm>
                <a:off x="5171900" y="4622225"/>
                <a:ext cx="12950" cy="8550"/>
              </a:xfrm>
              <a:custGeom>
                <a:rect b="b" l="l" r="r" t="t"/>
                <a:pathLst>
                  <a:path extrusionOk="0" h="342" w="518">
                    <a:moveTo>
                      <a:pt x="124" y="0"/>
                    </a:moveTo>
                    <a:lnTo>
                      <a:pt x="83" y="41"/>
                    </a:lnTo>
                    <a:cubicBezTo>
                      <a:pt x="42" y="41"/>
                      <a:pt x="42" y="83"/>
                      <a:pt x="0" y="135"/>
                    </a:cubicBezTo>
                    <a:lnTo>
                      <a:pt x="0" y="176"/>
                    </a:lnTo>
                    <a:lnTo>
                      <a:pt x="424" y="341"/>
                    </a:lnTo>
                    <a:cubicBezTo>
                      <a:pt x="424" y="300"/>
                      <a:pt x="466" y="259"/>
                      <a:pt x="517" y="217"/>
                    </a:cubicBezTo>
                    <a:cubicBezTo>
                      <a:pt x="517" y="135"/>
                      <a:pt x="466" y="83"/>
                      <a:pt x="383" y="41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5" name="Google Shape;12735;p9"/>
              <p:cNvSpPr/>
              <p:nvPr/>
            </p:nvSpPr>
            <p:spPr>
              <a:xfrm>
                <a:off x="5196450" y="45578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4" y="1"/>
                      <a:pt x="112" y="71"/>
                      <a:pt x="52" y="168"/>
                    </a:cubicBezTo>
                    <a:cubicBezTo>
                      <a:pt x="1" y="334"/>
                      <a:pt x="52" y="468"/>
                      <a:pt x="218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7" y="487"/>
                      <a:pt x="569" y="38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6" name="Google Shape;12736;p9"/>
              <p:cNvSpPr/>
              <p:nvPr/>
            </p:nvSpPr>
            <p:spPr>
              <a:xfrm>
                <a:off x="5151225" y="45766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15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0"/>
                      <a:pt x="217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5" y="565"/>
                      <a:pt x="532" y="497"/>
                      <a:pt x="569" y="408"/>
                    </a:cubicBezTo>
                    <a:cubicBezTo>
                      <a:pt x="610" y="232"/>
                      <a:pt x="569" y="98"/>
                      <a:pt x="434" y="15"/>
                    </a:cubicBezTo>
                    <a:cubicBezTo>
                      <a:pt x="393" y="5"/>
                      <a:pt x="353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7" name="Google Shape;12737;p9"/>
              <p:cNvSpPr/>
              <p:nvPr/>
            </p:nvSpPr>
            <p:spPr>
              <a:xfrm>
                <a:off x="5177075" y="45125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0"/>
                    </a:moveTo>
                    <a:cubicBezTo>
                      <a:pt x="223" y="0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7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7"/>
                      <a:pt x="610" y="385"/>
                    </a:cubicBezTo>
                    <a:cubicBezTo>
                      <a:pt x="651" y="251"/>
                      <a:pt x="569" y="75"/>
                      <a:pt x="434" y="33"/>
                    </a:cubicBezTo>
                    <a:cubicBezTo>
                      <a:pt x="400" y="11"/>
                      <a:pt x="362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8" name="Google Shape;12738;p9"/>
              <p:cNvSpPr/>
              <p:nvPr/>
            </p:nvSpPr>
            <p:spPr>
              <a:xfrm>
                <a:off x="5113750" y="45963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5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9" name="Google Shape;12739;p9"/>
              <p:cNvSpPr/>
              <p:nvPr/>
            </p:nvSpPr>
            <p:spPr>
              <a:xfrm>
                <a:off x="5137250" y="4531750"/>
                <a:ext cx="10900" cy="13325"/>
              </a:xfrm>
              <a:custGeom>
                <a:rect b="b" l="l" r="r" t="t"/>
                <a:pathLst>
                  <a:path extrusionOk="0" h="533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5" y="528"/>
                      <a:pt x="70" y="533"/>
                      <a:pt x="106" y="533"/>
                    </a:cubicBezTo>
                    <a:cubicBezTo>
                      <a:pt x="214" y="533"/>
                      <a:pt x="324" y="486"/>
                      <a:pt x="394" y="39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0" name="Google Shape;12740;p9"/>
              <p:cNvSpPr/>
              <p:nvPr/>
            </p:nvSpPr>
            <p:spPr>
              <a:xfrm>
                <a:off x="5223600" y="4498400"/>
                <a:ext cx="13975" cy="9000"/>
              </a:xfrm>
              <a:custGeom>
                <a:rect b="b" l="l" r="r" t="t"/>
                <a:pathLst>
                  <a:path extrusionOk="0" h="360" w="559">
                    <a:moveTo>
                      <a:pt x="41" y="1"/>
                    </a:moveTo>
                    <a:cubicBezTo>
                      <a:pt x="0" y="1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41" y="218"/>
                    </a:cubicBezTo>
                    <a:lnTo>
                      <a:pt x="41" y="259"/>
                    </a:lnTo>
                    <a:cubicBezTo>
                      <a:pt x="83" y="301"/>
                      <a:pt x="124" y="342"/>
                      <a:pt x="166" y="342"/>
                    </a:cubicBezTo>
                    <a:cubicBezTo>
                      <a:pt x="205" y="354"/>
                      <a:pt x="240" y="359"/>
                      <a:pt x="272" y="359"/>
                    </a:cubicBezTo>
                    <a:cubicBezTo>
                      <a:pt x="348" y="359"/>
                      <a:pt x="407" y="330"/>
                      <a:pt x="465" y="301"/>
                    </a:cubicBezTo>
                    <a:cubicBezTo>
                      <a:pt x="517" y="259"/>
                      <a:pt x="517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1" name="Google Shape;12741;p9"/>
              <p:cNvSpPr/>
              <p:nvPr/>
            </p:nvSpPr>
            <p:spPr>
              <a:xfrm>
                <a:off x="5164150" y="447462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18"/>
                    </a:lnTo>
                    <a:cubicBezTo>
                      <a:pt x="0" y="259"/>
                      <a:pt x="0" y="259"/>
                      <a:pt x="52" y="259"/>
                    </a:cubicBezTo>
                    <a:lnTo>
                      <a:pt x="135" y="259"/>
                    </a:lnTo>
                    <a:cubicBezTo>
                      <a:pt x="176" y="259"/>
                      <a:pt x="176" y="259"/>
                      <a:pt x="217" y="218"/>
                    </a:cubicBezTo>
                    <a:cubicBezTo>
                      <a:pt x="259" y="218"/>
                      <a:pt x="310" y="176"/>
                      <a:pt x="310" y="135"/>
                    </a:cubicBezTo>
                    <a:cubicBezTo>
                      <a:pt x="352" y="135"/>
                      <a:pt x="352" y="94"/>
                      <a:pt x="352" y="94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2" name="Google Shape;12742;p9"/>
              <p:cNvSpPr/>
              <p:nvPr/>
            </p:nvSpPr>
            <p:spPr>
              <a:xfrm>
                <a:off x="5098500" y="47049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320" y="0"/>
                    </a:moveTo>
                    <a:cubicBezTo>
                      <a:pt x="204" y="0"/>
                      <a:pt x="84" y="76"/>
                      <a:pt x="41" y="187"/>
                    </a:cubicBezTo>
                    <a:cubicBezTo>
                      <a:pt x="0" y="311"/>
                      <a:pt x="41" y="487"/>
                      <a:pt x="217" y="528"/>
                    </a:cubicBezTo>
                    <a:cubicBezTo>
                      <a:pt x="217" y="569"/>
                      <a:pt x="217" y="569"/>
                      <a:pt x="259" y="569"/>
                    </a:cubicBezTo>
                    <a:cubicBezTo>
                      <a:pt x="352" y="445"/>
                      <a:pt x="476" y="352"/>
                      <a:pt x="558" y="269"/>
                    </a:cubicBezTo>
                    <a:cubicBezTo>
                      <a:pt x="558" y="135"/>
                      <a:pt x="517" y="52"/>
                      <a:pt x="393" y="11"/>
                    </a:cubicBezTo>
                    <a:cubicBezTo>
                      <a:pt x="369" y="4"/>
                      <a:pt x="34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3" name="Google Shape;12743;p9"/>
              <p:cNvSpPr/>
              <p:nvPr/>
            </p:nvSpPr>
            <p:spPr>
              <a:xfrm>
                <a:off x="5124325" y="46407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20" y="0"/>
                    </a:moveTo>
                    <a:cubicBezTo>
                      <a:pt x="219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2" y="565"/>
                      <a:pt x="316" y="565"/>
                    </a:cubicBezTo>
                    <a:cubicBezTo>
                      <a:pt x="426" y="565"/>
                      <a:pt x="540" y="510"/>
                      <a:pt x="611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4" name="Google Shape;12744;p9"/>
              <p:cNvSpPr/>
              <p:nvPr/>
            </p:nvSpPr>
            <p:spPr>
              <a:xfrm>
                <a:off x="5060750" y="47245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259"/>
                    </a:lnTo>
                    <a:lnTo>
                      <a:pt x="259" y="124"/>
                    </a:lnTo>
                    <a:lnTo>
                      <a:pt x="218" y="83"/>
                    </a:lnTo>
                    <a:lnTo>
                      <a:pt x="176" y="42"/>
                    </a:lnTo>
                    <a:cubicBezTo>
                      <a:pt x="135" y="0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5" name="Google Shape;12745;p9"/>
              <p:cNvSpPr/>
              <p:nvPr/>
            </p:nvSpPr>
            <p:spPr>
              <a:xfrm>
                <a:off x="5084525" y="46599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8" y="540"/>
                      <a:pt x="77" y="551"/>
                      <a:pt x="116" y="551"/>
                    </a:cubicBezTo>
                    <a:cubicBezTo>
                      <a:pt x="217" y="551"/>
                      <a:pt x="312" y="480"/>
                      <a:pt x="342" y="383"/>
                    </a:cubicBezTo>
                    <a:cubicBezTo>
                      <a:pt x="435" y="259"/>
                      <a:pt x="342" y="83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6" name="Google Shape;12746;p9"/>
              <p:cNvSpPr/>
              <p:nvPr/>
            </p:nvSpPr>
            <p:spPr>
              <a:xfrm>
                <a:off x="5170600" y="4626600"/>
                <a:ext cx="11925" cy="9600"/>
              </a:xfrm>
              <a:custGeom>
                <a:rect b="b" l="l" r="r" t="t"/>
                <a:pathLst>
                  <a:path extrusionOk="0" h="384" w="477">
                    <a:moveTo>
                      <a:pt x="52" y="1"/>
                    </a:moveTo>
                    <a:cubicBezTo>
                      <a:pt x="1" y="42"/>
                      <a:pt x="1" y="84"/>
                      <a:pt x="1" y="84"/>
                    </a:cubicBezTo>
                    <a:cubicBezTo>
                      <a:pt x="1" y="218"/>
                      <a:pt x="94" y="301"/>
                      <a:pt x="176" y="342"/>
                    </a:cubicBezTo>
                    <a:cubicBezTo>
                      <a:pt x="218" y="383"/>
                      <a:pt x="259" y="383"/>
                      <a:pt x="311" y="383"/>
                    </a:cubicBezTo>
                    <a:cubicBezTo>
                      <a:pt x="352" y="301"/>
                      <a:pt x="435" y="259"/>
                      <a:pt x="476" y="166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7" name="Google Shape;12747;p9"/>
              <p:cNvSpPr/>
              <p:nvPr/>
            </p:nvSpPr>
            <p:spPr>
              <a:xfrm>
                <a:off x="5111425" y="46028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17" y="218"/>
                      <a:pt x="258" y="218"/>
                      <a:pt x="300" y="176"/>
                    </a:cubicBezTo>
                    <a:cubicBezTo>
                      <a:pt x="300" y="176"/>
                      <a:pt x="352" y="135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8" name="Google Shape;12748;p9"/>
              <p:cNvSpPr/>
              <p:nvPr/>
            </p:nvSpPr>
            <p:spPr>
              <a:xfrm>
                <a:off x="5057650" y="47310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77"/>
                      <a:pt x="383" y="84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9" name="Google Shape;12749;p9"/>
              <p:cNvSpPr/>
              <p:nvPr/>
            </p:nvSpPr>
            <p:spPr>
              <a:xfrm>
                <a:off x="5201875" y="4183800"/>
                <a:ext cx="12950" cy="9900"/>
              </a:xfrm>
              <a:custGeom>
                <a:rect b="b" l="l" r="r" t="t"/>
                <a:pathLst>
                  <a:path extrusionOk="0" h="396" w="518">
                    <a:moveTo>
                      <a:pt x="216" y="1"/>
                    </a:moveTo>
                    <a:cubicBezTo>
                      <a:pt x="135" y="1"/>
                      <a:pt x="61" y="49"/>
                      <a:pt x="1" y="137"/>
                    </a:cubicBezTo>
                    <a:lnTo>
                      <a:pt x="1" y="178"/>
                    </a:lnTo>
                    <a:lnTo>
                      <a:pt x="518" y="395"/>
                    </a:lnTo>
                    <a:lnTo>
                      <a:pt x="518" y="219"/>
                    </a:lnTo>
                    <a:cubicBezTo>
                      <a:pt x="518" y="137"/>
                      <a:pt x="435" y="44"/>
                      <a:pt x="352" y="44"/>
                    </a:cubicBezTo>
                    <a:cubicBezTo>
                      <a:pt x="305" y="15"/>
                      <a:pt x="260" y="1"/>
                      <a:pt x="2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0" name="Google Shape;12750;p9"/>
              <p:cNvSpPr/>
              <p:nvPr/>
            </p:nvSpPr>
            <p:spPr>
              <a:xfrm>
                <a:off x="5226700" y="4120250"/>
                <a:ext cx="11900" cy="13500"/>
              </a:xfrm>
              <a:custGeom>
                <a:rect b="b" l="l" r="r" t="t"/>
                <a:pathLst>
                  <a:path extrusionOk="0" h="540" w="476">
                    <a:moveTo>
                      <a:pt x="300" y="1"/>
                    </a:moveTo>
                    <a:cubicBezTo>
                      <a:pt x="176" y="1"/>
                      <a:pt x="83" y="52"/>
                      <a:pt x="42" y="135"/>
                    </a:cubicBezTo>
                    <a:cubicBezTo>
                      <a:pt x="0" y="311"/>
                      <a:pt x="42" y="476"/>
                      <a:pt x="217" y="518"/>
                    </a:cubicBezTo>
                    <a:cubicBezTo>
                      <a:pt x="242" y="533"/>
                      <a:pt x="271" y="539"/>
                      <a:pt x="302" y="539"/>
                    </a:cubicBezTo>
                    <a:cubicBezTo>
                      <a:pt x="372" y="539"/>
                      <a:pt x="447" y="505"/>
                      <a:pt x="476" y="476"/>
                    </a:cubicBezTo>
                    <a:cubicBezTo>
                      <a:pt x="434" y="311"/>
                      <a:pt x="341" y="13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1" name="Google Shape;12751;p9"/>
              <p:cNvSpPr/>
              <p:nvPr/>
            </p:nvSpPr>
            <p:spPr>
              <a:xfrm>
                <a:off x="5181450" y="41383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3" y="554"/>
                      <a:pt x="292" y="566"/>
                      <a:pt x="332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69"/>
                      <a:pt x="559" y="10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2" name="Google Shape;12752;p9"/>
              <p:cNvSpPr/>
              <p:nvPr/>
            </p:nvSpPr>
            <p:spPr>
              <a:xfrm>
                <a:off x="5245050" y="41655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59" y="0"/>
                    </a:moveTo>
                    <a:cubicBezTo>
                      <a:pt x="176" y="0"/>
                      <a:pt x="124" y="93"/>
                      <a:pt x="83" y="176"/>
                    </a:cubicBezTo>
                    <a:cubicBezTo>
                      <a:pt x="0" y="310"/>
                      <a:pt x="83" y="476"/>
                      <a:pt x="217" y="517"/>
                    </a:cubicBezTo>
                    <a:cubicBezTo>
                      <a:pt x="259" y="543"/>
                      <a:pt x="290" y="556"/>
                      <a:pt x="322" y="556"/>
                    </a:cubicBezTo>
                    <a:cubicBezTo>
                      <a:pt x="354" y="556"/>
                      <a:pt x="388" y="543"/>
                      <a:pt x="435" y="517"/>
                    </a:cubicBezTo>
                    <a:cubicBezTo>
                      <a:pt x="341" y="352"/>
                      <a:pt x="300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3" name="Google Shape;12753;p9"/>
              <p:cNvSpPr/>
              <p:nvPr/>
            </p:nvSpPr>
            <p:spPr>
              <a:xfrm>
                <a:off x="5207300" y="4075025"/>
                <a:ext cx="10900" cy="13525"/>
              </a:xfrm>
              <a:custGeom>
                <a:rect b="b" l="l" r="r" t="t"/>
                <a:pathLst>
                  <a:path extrusionOk="0" h="541" w="436">
                    <a:moveTo>
                      <a:pt x="177" y="0"/>
                    </a:moveTo>
                    <a:cubicBezTo>
                      <a:pt x="135" y="52"/>
                      <a:pt x="83" y="93"/>
                      <a:pt x="83" y="135"/>
                    </a:cubicBezTo>
                    <a:cubicBezTo>
                      <a:pt x="1" y="311"/>
                      <a:pt x="83" y="435"/>
                      <a:pt x="218" y="517"/>
                    </a:cubicBezTo>
                    <a:cubicBezTo>
                      <a:pt x="245" y="535"/>
                      <a:pt x="274" y="540"/>
                      <a:pt x="302" y="540"/>
                    </a:cubicBezTo>
                    <a:cubicBezTo>
                      <a:pt x="357" y="540"/>
                      <a:pt x="407" y="517"/>
                      <a:pt x="435" y="517"/>
                    </a:cubicBezTo>
                    <a:cubicBezTo>
                      <a:pt x="394" y="352"/>
                      <a:pt x="259" y="176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4" name="Google Shape;12754;p9"/>
              <p:cNvSpPr/>
              <p:nvPr/>
            </p:nvSpPr>
            <p:spPr>
              <a:xfrm>
                <a:off x="5143725" y="41580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0" y="176"/>
                      <a:pt x="218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5" name="Google Shape;12755;p9"/>
              <p:cNvSpPr/>
              <p:nvPr/>
            </p:nvSpPr>
            <p:spPr>
              <a:xfrm>
                <a:off x="5167500" y="409337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59"/>
                    </a:lnTo>
                    <a:cubicBezTo>
                      <a:pt x="176" y="559"/>
                      <a:pt x="300" y="517"/>
                      <a:pt x="383" y="393"/>
                    </a:cubicBezTo>
                    <a:cubicBezTo>
                      <a:pt x="435" y="259"/>
                      <a:pt x="383" y="135"/>
                      <a:pt x="259" y="42"/>
                    </a:cubicBezTo>
                    <a:cubicBezTo>
                      <a:pt x="259" y="42"/>
                      <a:pt x="218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6" name="Google Shape;12756;p9"/>
              <p:cNvSpPr/>
              <p:nvPr/>
            </p:nvSpPr>
            <p:spPr>
              <a:xfrm>
                <a:off x="5212725" y="43389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218" y="1"/>
                    </a:moveTo>
                    <a:cubicBezTo>
                      <a:pt x="125" y="1"/>
                      <a:pt x="84" y="42"/>
                      <a:pt x="42" y="135"/>
                    </a:cubicBez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7" name="Google Shape;12757;p9"/>
              <p:cNvSpPr/>
              <p:nvPr/>
            </p:nvSpPr>
            <p:spPr>
              <a:xfrm>
                <a:off x="5149150" y="4312675"/>
                <a:ext cx="13975" cy="9225"/>
              </a:xfrm>
              <a:custGeom>
                <a:rect b="b" l="l" r="r" t="t"/>
                <a:pathLst>
                  <a:path extrusionOk="0" h="369" w="559">
                    <a:moveTo>
                      <a:pt x="243" y="1"/>
                    </a:moveTo>
                    <a:cubicBezTo>
                      <a:pt x="151" y="1"/>
                      <a:pt x="61" y="41"/>
                      <a:pt x="1" y="110"/>
                    </a:cubicBezTo>
                    <a:lnTo>
                      <a:pt x="1" y="151"/>
                    </a:lnTo>
                    <a:lnTo>
                      <a:pt x="517" y="368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8" name="Google Shape;12758;p9"/>
              <p:cNvSpPr/>
              <p:nvPr/>
            </p:nvSpPr>
            <p:spPr>
              <a:xfrm>
                <a:off x="5237550" y="4274300"/>
                <a:ext cx="10625" cy="14000"/>
              </a:xfrm>
              <a:custGeom>
                <a:rect b="b" l="l" r="r" t="t"/>
                <a:pathLst>
                  <a:path extrusionOk="0" h="560" w="425">
                    <a:moveTo>
                      <a:pt x="259" y="1"/>
                    </a:moveTo>
                    <a:cubicBezTo>
                      <a:pt x="218" y="42"/>
                      <a:pt x="125" y="94"/>
                      <a:pt x="83" y="135"/>
                    </a:cubicBezTo>
                    <a:lnTo>
                      <a:pt x="83" y="177"/>
                    </a:lnTo>
                    <a:cubicBezTo>
                      <a:pt x="0" y="352"/>
                      <a:pt x="83" y="476"/>
                      <a:pt x="218" y="559"/>
                    </a:cubicBezTo>
                    <a:lnTo>
                      <a:pt x="424" y="42"/>
                    </a:lnTo>
                    <a:cubicBezTo>
                      <a:pt x="383" y="1"/>
                      <a:pt x="342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9" name="Google Shape;12759;p9"/>
              <p:cNvSpPr/>
              <p:nvPr/>
            </p:nvSpPr>
            <p:spPr>
              <a:xfrm>
                <a:off x="5173975" y="42481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8" y="0"/>
                    </a:moveTo>
                    <a:cubicBezTo>
                      <a:pt x="199" y="0"/>
                      <a:pt x="105" y="56"/>
                      <a:pt x="41" y="191"/>
                    </a:cubicBezTo>
                    <a:cubicBezTo>
                      <a:pt x="0" y="315"/>
                      <a:pt x="41" y="490"/>
                      <a:pt x="217" y="532"/>
                    </a:cubicBezTo>
                    <a:cubicBezTo>
                      <a:pt x="248" y="542"/>
                      <a:pt x="282" y="547"/>
                      <a:pt x="317" y="547"/>
                    </a:cubicBezTo>
                    <a:cubicBezTo>
                      <a:pt x="421" y="547"/>
                      <a:pt x="527" y="501"/>
                      <a:pt x="558" y="408"/>
                    </a:cubicBezTo>
                    <a:cubicBezTo>
                      <a:pt x="600" y="232"/>
                      <a:pt x="558" y="108"/>
                      <a:pt x="434" y="15"/>
                    </a:cubicBezTo>
                    <a:cubicBezTo>
                      <a:pt x="393" y="5"/>
                      <a:pt x="355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0" name="Google Shape;12760;p9"/>
              <p:cNvSpPr/>
              <p:nvPr/>
            </p:nvSpPr>
            <p:spPr>
              <a:xfrm>
                <a:off x="5128725" y="426702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9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333"/>
                      <a:pt x="42" y="468"/>
                      <a:pt x="218" y="550"/>
                    </a:cubicBezTo>
                    <a:cubicBezTo>
                      <a:pt x="240" y="558"/>
                      <a:pt x="263" y="561"/>
                      <a:pt x="288" y="561"/>
                    </a:cubicBezTo>
                    <a:cubicBezTo>
                      <a:pt x="400" y="561"/>
                      <a:pt x="525" y="487"/>
                      <a:pt x="559" y="385"/>
                    </a:cubicBezTo>
                    <a:cubicBezTo>
                      <a:pt x="600" y="250"/>
                      <a:pt x="559" y="75"/>
                      <a:pt x="435" y="33"/>
                    </a:cubicBezTo>
                    <a:cubicBezTo>
                      <a:pt x="386" y="10"/>
                      <a:pt x="338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1" name="Google Shape;12761;p9"/>
              <p:cNvSpPr/>
              <p:nvPr/>
            </p:nvSpPr>
            <p:spPr>
              <a:xfrm>
                <a:off x="5192325" y="4293325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331" y="0"/>
                    </a:moveTo>
                    <a:cubicBezTo>
                      <a:pt x="225" y="0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2" y="559"/>
                      <a:pt x="292" y="570"/>
                      <a:pt x="332" y="570"/>
                    </a:cubicBezTo>
                    <a:cubicBezTo>
                      <a:pt x="433" y="570"/>
                      <a:pt x="541" y="497"/>
                      <a:pt x="600" y="408"/>
                    </a:cubicBezTo>
                    <a:cubicBezTo>
                      <a:pt x="641" y="232"/>
                      <a:pt x="558" y="108"/>
                      <a:pt x="424" y="15"/>
                    </a:cubicBezTo>
                    <a:cubicBezTo>
                      <a:pt x="395" y="6"/>
                      <a:pt x="363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2" name="Google Shape;12762;p9"/>
              <p:cNvSpPr/>
              <p:nvPr/>
            </p:nvSpPr>
            <p:spPr>
              <a:xfrm>
                <a:off x="5154575" y="4202850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6" y="1"/>
                    </a:moveTo>
                    <a:cubicBezTo>
                      <a:pt x="226" y="1"/>
                      <a:pt x="115" y="57"/>
                      <a:pt x="83" y="191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4" y="548"/>
                      <a:pt x="538" y="502"/>
                      <a:pt x="600" y="408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3" name="Google Shape;12763;p9"/>
              <p:cNvSpPr/>
              <p:nvPr/>
            </p:nvSpPr>
            <p:spPr>
              <a:xfrm>
                <a:off x="5219200" y="42292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9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17" y="551"/>
                    </a:cubicBezTo>
                    <a:cubicBezTo>
                      <a:pt x="241" y="561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41" y="251"/>
                      <a:pt x="559" y="86"/>
                      <a:pt x="435" y="34"/>
                    </a:cubicBezTo>
                    <a:cubicBezTo>
                      <a:pt x="386" y="11"/>
                      <a:pt x="341" y="1"/>
                      <a:pt x="29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4" name="Google Shape;12764;p9"/>
              <p:cNvSpPr/>
              <p:nvPr/>
            </p:nvSpPr>
            <p:spPr>
              <a:xfrm>
                <a:off x="5091000" y="42862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300"/>
                    </a:lnTo>
                    <a:cubicBezTo>
                      <a:pt x="300" y="176"/>
                      <a:pt x="21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5" name="Google Shape;12765;p9"/>
              <p:cNvSpPr/>
              <p:nvPr/>
            </p:nvSpPr>
            <p:spPr>
              <a:xfrm>
                <a:off x="5114775" y="4222625"/>
                <a:ext cx="10625" cy="13200"/>
              </a:xfrm>
              <a:custGeom>
                <a:rect b="b" l="l" r="r" t="t"/>
                <a:pathLst>
                  <a:path extrusionOk="0" h="528" w="42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22" y="524"/>
                      <a:pt x="46" y="528"/>
                      <a:pt x="70" y="528"/>
                    </a:cubicBezTo>
                    <a:cubicBezTo>
                      <a:pt x="183" y="528"/>
                      <a:pt x="308" y="454"/>
                      <a:pt x="342" y="352"/>
                    </a:cubicBezTo>
                    <a:cubicBezTo>
                      <a:pt x="424" y="217"/>
                      <a:pt x="34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6" name="Google Shape;12766;p9"/>
              <p:cNvSpPr/>
              <p:nvPr/>
            </p:nvSpPr>
            <p:spPr>
              <a:xfrm>
                <a:off x="5265475" y="4218475"/>
                <a:ext cx="25" cy="1050"/>
              </a:xfrm>
              <a:custGeom>
                <a:rect b="b" l="l" r="r" t="t"/>
                <a:pathLst>
                  <a:path extrusionOk="0" h="42" w="1">
                    <a:moveTo>
                      <a:pt x="0" y="42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7" name="Google Shape;12767;p9"/>
              <p:cNvSpPr/>
              <p:nvPr/>
            </p:nvSpPr>
            <p:spPr>
              <a:xfrm>
                <a:off x="5200850" y="418822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cubicBezTo>
                      <a:pt x="0" y="42"/>
                      <a:pt x="0" y="84"/>
                      <a:pt x="0" y="125"/>
                    </a:cubicBezTo>
                    <a:cubicBezTo>
                      <a:pt x="0" y="125"/>
                      <a:pt x="0" y="177"/>
                      <a:pt x="42" y="218"/>
                    </a:cubicBezTo>
                    <a:lnTo>
                      <a:pt x="42" y="259"/>
                    </a:lnTo>
                    <a:cubicBezTo>
                      <a:pt x="83" y="301"/>
                      <a:pt x="135" y="342"/>
                      <a:pt x="176" y="342"/>
                    </a:cubicBezTo>
                    <a:cubicBezTo>
                      <a:pt x="217" y="383"/>
                      <a:pt x="300" y="383"/>
                      <a:pt x="341" y="383"/>
                    </a:cubicBezTo>
                    <a:cubicBezTo>
                      <a:pt x="341" y="383"/>
                      <a:pt x="393" y="383"/>
                      <a:pt x="393" y="342"/>
                    </a:cubicBezTo>
                    <a:cubicBezTo>
                      <a:pt x="435" y="342"/>
                      <a:pt x="476" y="342"/>
                      <a:pt x="476" y="301"/>
                    </a:cubicBezTo>
                    <a:cubicBezTo>
                      <a:pt x="517" y="301"/>
                      <a:pt x="517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8" name="Google Shape;12768;p9"/>
              <p:cNvSpPr/>
              <p:nvPr/>
            </p:nvSpPr>
            <p:spPr>
              <a:xfrm>
                <a:off x="5141650" y="4164450"/>
                <a:ext cx="8550" cy="6750"/>
              </a:xfrm>
              <a:custGeom>
                <a:rect b="b" l="l" r="r" t="t"/>
                <a:pathLst>
                  <a:path extrusionOk="0" h="270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7"/>
                      <a:pt x="89" y="270"/>
                      <a:pt x="112" y="270"/>
                    </a:cubicBezTo>
                    <a:cubicBezTo>
                      <a:pt x="218" y="270"/>
                      <a:pt x="308" y="196"/>
                      <a:pt x="342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9" name="Google Shape;12769;p9"/>
              <p:cNvSpPr/>
              <p:nvPr/>
            </p:nvSpPr>
            <p:spPr>
              <a:xfrm>
                <a:off x="5160000" y="4467400"/>
                <a:ext cx="9600" cy="7250"/>
              </a:xfrm>
              <a:custGeom>
                <a:rect b="b" l="l" r="r" t="t"/>
                <a:pathLst>
                  <a:path extrusionOk="0" h="290" w="384">
                    <a:moveTo>
                      <a:pt x="263" y="0"/>
                    </a:moveTo>
                    <a:cubicBezTo>
                      <a:pt x="226" y="0"/>
                      <a:pt x="192" y="10"/>
                      <a:pt x="166" y="31"/>
                    </a:cubicBezTo>
                    <a:cubicBezTo>
                      <a:pt x="83" y="31"/>
                      <a:pt x="42" y="72"/>
                      <a:pt x="42" y="124"/>
                    </a:cubicBezTo>
                    <a:lnTo>
                      <a:pt x="1" y="165"/>
                    </a:lnTo>
                    <a:lnTo>
                      <a:pt x="259" y="290"/>
                    </a:lnTo>
                    <a:lnTo>
                      <a:pt x="383" y="31"/>
                    </a:lnTo>
                    <a:cubicBezTo>
                      <a:pt x="342" y="10"/>
                      <a:pt x="301" y="0"/>
                      <a:pt x="26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0" name="Google Shape;12770;p9"/>
              <p:cNvSpPr/>
              <p:nvPr/>
            </p:nvSpPr>
            <p:spPr>
              <a:xfrm>
                <a:off x="5096425" y="4440925"/>
                <a:ext cx="13975" cy="8900"/>
              </a:xfrm>
              <a:custGeom>
                <a:rect b="b" l="l" r="r" t="t"/>
                <a:pathLst>
                  <a:path extrusionOk="0" h="356" w="559">
                    <a:moveTo>
                      <a:pt x="249" y="0"/>
                    </a:moveTo>
                    <a:cubicBezTo>
                      <a:pt x="143" y="0"/>
                      <a:pt x="32" y="56"/>
                      <a:pt x="0" y="191"/>
                    </a:cubicBezTo>
                    <a:lnTo>
                      <a:pt x="476" y="356"/>
                    </a:lnTo>
                    <a:cubicBezTo>
                      <a:pt x="559" y="232"/>
                      <a:pt x="476" y="56"/>
                      <a:pt x="342" y="15"/>
                    </a:cubicBezTo>
                    <a:cubicBezTo>
                      <a:pt x="313" y="5"/>
                      <a:pt x="281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1" name="Google Shape;12771;p9"/>
              <p:cNvSpPr/>
              <p:nvPr/>
            </p:nvSpPr>
            <p:spPr>
              <a:xfrm>
                <a:off x="5185850" y="4402775"/>
                <a:ext cx="9600" cy="13725"/>
              </a:xfrm>
              <a:custGeom>
                <a:rect b="b" l="l" r="r" t="t"/>
                <a:pathLst>
                  <a:path extrusionOk="0" h="549" w="384">
                    <a:moveTo>
                      <a:pt x="316" y="0"/>
                    </a:moveTo>
                    <a:cubicBezTo>
                      <a:pt x="290" y="0"/>
                      <a:pt x="259" y="11"/>
                      <a:pt x="218" y="31"/>
                    </a:cubicBezTo>
                    <a:cubicBezTo>
                      <a:pt x="166" y="31"/>
                      <a:pt x="125" y="31"/>
                      <a:pt x="83" y="73"/>
                    </a:cubicBezTo>
                    <a:cubicBezTo>
                      <a:pt x="83" y="124"/>
                      <a:pt x="42" y="166"/>
                      <a:pt x="42" y="166"/>
                    </a:cubicBezTo>
                    <a:cubicBezTo>
                      <a:pt x="1" y="248"/>
                      <a:pt x="1" y="331"/>
                      <a:pt x="42" y="383"/>
                    </a:cubicBezTo>
                    <a:cubicBezTo>
                      <a:pt x="42" y="466"/>
                      <a:pt x="83" y="507"/>
                      <a:pt x="125" y="507"/>
                    </a:cubicBezTo>
                    <a:lnTo>
                      <a:pt x="166" y="548"/>
                    </a:lnTo>
                    <a:lnTo>
                      <a:pt x="383" y="31"/>
                    </a:lnTo>
                    <a:cubicBezTo>
                      <a:pt x="363" y="11"/>
                      <a:pt x="342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2" name="Google Shape;12772;p9"/>
              <p:cNvSpPr/>
              <p:nvPr/>
            </p:nvSpPr>
            <p:spPr>
              <a:xfrm>
                <a:off x="5121225" y="43764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1"/>
                      <a:pt x="291" y="561"/>
                      <a:pt x="330" y="561"/>
                    </a:cubicBezTo>
                    <a:cubicBezTo>
                      <a:pt x="430" y="561"/>
                      <a:pt x="529" y="493"/>
                      <a:pt x="559" y="404"/>
                    </a:cubicBezTo>
                    <a:cubicBezTo>
                      <a:pt x="601" y="270"/>
                      <a:pt x="559" y="9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3" name="Google Shape;12773;p9"/>
              <p:cNvSpPr/>
              <p:nvPr/>
            </p:nvSpPr>
            <p:spPr>
              <a:xfrm>
                <a:off x="5076000" y="43956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0"/>
                    </a:moveTo>
                    <a:cubicBezTo>
                      <a:pt x="181" y="0"/>
                      <a:pt x="73" y="49"/>
                      <a:pt x="42" y="150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7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00" y="233"/>
                      <a:pt x="559" y="57"/>
                      <a:pt x="383" y="15"/>
                    </a:cubicBezTo>
                    <a:cubicBezTo>
                      <a:pt x="353" y="5"/>
                      <a:pt x="319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4" name="Google Shape;12774;p9"/>
              <p:cNvSpPr/>
              <p:nvPr/>
            </p:nvSpPr>
            <p:spPr>
              <a:xfrm>
                <a:off x="5139575" y="4421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6" y="1"/>
                    </a:moveTo>
                    <a:cubicBezTo>
                      <a:pt x="243" y="1"/>
                      <a:pt x="118" y="76"/>
                      <a:pt x="84" y="187"/>
                    </a:cubicBezTo>
                    <a:cubicBezTo>
                      <a:pt x="1" y="311"/>
                      <a:pt x="84" y="487"/>
                      <a:pt x="208" y="528"/>
                    </a:cubicBezTo>
                    <a:cubicBezTo>
                      <a:pt x="245" y="551"/>
                      <a:pt x="286" y="562"/>
                      <a:pt x="327" y="562"/>
                    </a:cubicBezTo>
                    <a:cubicBezTo>
                      <a:pt x="433" y="562"/>
                      <a:pt x="541" y="494"/>
                      <a:pt x="601" y="40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5" name="Google Shape;12775;p9"/>
              <p:cNvSpPr/>
              <p:nvPr/>
            </p:nvSpPr>
            <p:spPr>
              <a:xfrm>
                <a:off x="5101850" y="43311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6"/>
                    </a:cubicBezTo>
                    <a:cubicBezTo>
                      <a:pt x="0" y="311"/>
                      <a:pt x="83" y="486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41" y="228"/>
                      <a:pt x="559" y="93"/>
                      <a:pt x="424" y="11"/>
                    </a:cubicBezTo>
                    <a:cubicBezTo>
                      <a:pt x="403" y="3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6" name="Google Shape;12776;p9"/>
              <p:cNvSpPr/>
              <p:nvPr/>
            </p:nvSpPr>
            <p:spPr>
              <a:xfrm>
                <a:off x="5166475" y="4357925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08" y="1"/>
                    </a:moveTo>
                    <a:cubicBezTo>
                      <a:pt x="196" y="1"/>
                      <a:pt x="104" y="49"/>
                      <a:pt x="42" y="15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9" y="368"/>
                    </a:cubicBezTo>
                    <a:cubicBezTo>
                      <a:pt x="600" y="233"/>
                      <a:pt x="559" y="57"/>
                      <a:pt x="424" y="16"/>
                    </a:cubicBezTo>
                    <a:cubicBezTo>
                      <a:pt x="383" y="6"/>
                      <a:pt x="345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7" name="Google Shape;12777;p9"/>
              <p:cNvSpPr/>
              <p:nvPr/>
            </p:nvSpPr>
            <p:spPr>
              <a:xfrm>
                <a:off x="5038275" y="441440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0" y="218"/>
                      <a:pt x="259" y="125"/>
                      <a:pt x="124" y="42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8" name="Google Shape;12778;p9"/>
              <p:cNvSpPr/>
              <p:nvPr/>
            </p:nvSpPr>
            <p:spPr>
              <a:xfrm>
                <a:off x="5062050" y="43508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0" y="517"/>
                    </a:lnTo>
                    <a:cubicBezTo>
                      <a:pt x="29" y="527"/>
                      <a:pt x="61" y="532"/>
                      <a:pt x="93" y="532"/>
                    </a:cubicBezTo>
                    <a:cubicBezTo>
                      <a:pt x="199" y="532"/>
                      <a:pt x="310" y="476"/>
                      <a:pt x="341" y="341"/>
                    </a:cubicBezTo>
                    <a:cubicBezTo>
                      <a:pt x="424" y="217"/>
                      <a:pt x="341" y="42"/>
                      <a:pt x="2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9" name="Google Shape;12779;p9"/>
              <p:cNvSpPr/>
              <p:nvPr/>
            </p:nvSpPr>
            <p:spPr>
              <a:xfrm>
                <a:off x="5212725" y="43433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7"/>
                    </a:lnTo>
                    <a:cubicBezTo>
                      <a:pt x="42" y="259"/>
                      <a:pt x="84" y="342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0" name="Google Shape;12780;p9"/>
              <p:cNvSpPr/>
              <p:nvPr/>
            </p:nvSpPr>
            <p:spPr>
              <a:xfrm>
                <a:off x="5147075" y="4316450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84" y="0"/>
                    </a:moveTo>
                    <a:lnTo>
                      <a:pt x="84" y="0"/>
                    </a:lnTo>
                    <a:cubicBezTo>
                      <a:pt x="1" y="124"/>
                      <a:pt x="42" y="259"/>
                      <a:pt x="166" y="341"/>
                    </a:cubicBezTo>
                    <a:lnTo>
                      <a:pt x="218" y="383"/>
                    </a:lnTo>
                    <a:cubicBezTo>
                      <a:pt x="251" y="394"/>
                      <a:pt x="281" y="399"/>
                      <a:pt x="310" y="399"/>
                    </a:cubicBezTo>
                    <a:cubicBezTo>
                      <a:pt x="387" y="399"/>
                      <a:pt x="450" y="360"/>
                      <a:pt x="518" y="300"/>
                    </a:cubicBezTo>
                    <a:cubicBezTo>
                      <a:pt x="559" y="300"/>
                      <a:pt x="559" y="259"/>
                      <a:pt x="600" y="217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1" name="Google Shape;12781;p9"/>
              <p:cNvSpPr/>
              <p:nvPr/>
            </p:nvSpPr>
            <p:spPr>
              <a:xfrm>
                <a:off x="5088925" y="42926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cubicBezTo>
                      <a:pt x="166" y="301"/>
                      <a:pt x="300" y="259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2" name="Google Shape;12782;p9"/>
              <p:cNvSpPr/>
              <p:nvPr/>
            </p:nvSpPr>
            <p:spPr>
              <a:xfrm>
                <a:off x="5107275" y="45953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66" y="1"/>
                      <a:pt x="83" y="42"/>
                      <a:pt x="42" y="125"/>
                    </a:cubicBezTo>
                    <a:cubicBezTo>
                      <a:pt x="1" y="125"/>
                      <a:pt x="1" y="177"/>
                      <a:pt x="1" y="177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3" name="Google Shape;12783;p9"/>
              <p:cNvSpPr/>
              <p:nvPr/>
            </p:nvSpPr>
            <p:spPr>
              <a:xfrm>
                <a:off x="5042650" y="4569125"/>
                <a:ext cx="14000" cy="9950"/>
              </a:xfrm>
              <a:custGeom>
                <a:rect b="b" l="l" r="r" t="t"/>
                <a:pathLst>
                  <a:path extrusionOk="0" h="398" w="560">
                    <a:moveTo>
                      <a:pt x="290" y="0"/>
                    </a:moveTo>
                    <a:cubicBezTo>
                      <a:pt x="182" y="0"/>
                      <a:pt x="64" y="56"/>
                      <a:pt x="1" y="191"/>
                    </a:cubicBezTo>
                    <a:lnTo>
                      <a:pt x="518" y="398"/>
                    </a:lnTo>
                    <a:cubicBezTo>
                      <a:pt x="559" y="356"/>
                      <a:pt x="559" y="315"/>
                      <a:pt x="559" y="273"/>
                    </a:cubicBezTo>
                    <a:cubicBezTo>
                      <a:pt x="559" y="191"/>
                      <a:pt x="466" y="56"/>
                      <a:pt x="383" y="15"/>
                    </a:cubicBezTo>
                    <a:cubicBezTo>
                      <a:pt x="354" y="5"/>
                      <a:pt x="323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4" name="Google Shape;12784;p9"/>
              <p:cNvSpPr/>
              <p:nvPr/>
            </p:nvSpPr>
            <p:spPr>
              <a:xfrm>
                <a:off x="5131825" y="4531750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52" y="0"/>
                    </a:moveTo>
                    <a:cubicBezTo>
                      <a:pt x="218" y="0"/>
                      <a:pt x="135" y="42"/>
                      <a:pt x="94" y="176"/>
                    </a:cubicBezTo>
                    <a:cubicBezTo>
                      <a:pt x="1" y="300"/>
                      <a:pt x="52" y="435"/>
                      <a:pt x="177" y="476"/>
                    </a:cubicBezTo>
                    <a:cubicBezTo>
                      <a:pt x="177" y="517"/>
                      <a:pt x="218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5" name="Google Shape;12785;p9"/>
              <p:cNvSpPr/>
              <p:nvPr/>
            </p:nvSpPr>
            <p:spPr>
              <a:xfrm>
                <a:off x="5068500" y="45050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3" y="0"/>
                    </a:moveTo>
                    <a:cubicBezTo>
                      <a:pt x="172" y="0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166" y="551"/>
                    </a:cubicBezTo>
                    <a:cubicBezTo>
                      <a:pt x="197" y="558"/>
                      <a:pt x="228" y="561"/>
                      <a:pt x="258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0"/>
                      <a:pt x="27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6" name="Google Shape;12786;p9"/>
              <p:cNvSpPr/>
              <p:nvPr/>
            </p:nvSpPr>
            <p:spPr>
              <a:xfrm>
                <a:off x="5023275" y="45238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4" y="1"/>
                      <a:pt x="73" y="57"/>
                      <a:pt x="42" y="191"/>
                    </a:cubicBezTo>
                    <a:cubicBezTo>
                      <a:pt x="0" y="315"/>
                      <a:pt x="42" y="491"/>
                      <a:pt x="166" y="533"/>
                    </a:cubicBezTo>
                    <a:cubicBezTo>
                      <a:pt x="209" y="543"/>
                      <a:pt x="249" y="548"/>
                      <a:pt x="287" y="548"/>
                    </a:cubicBezTo>
                    <a:cubicBezTo>
                      <a:pt x="401" y="548"/>
                      <a:pt x="489" y="499"/>
                      <a:pt x="559" y="398"/>
                    </a:cubicBezTo>
                    <a:cubicBezTo>
                      <a:pt x="600" y="233"/>
                      <a:pt x="559" y="98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7" name="Google Shape;12787;p9"/>
              <p:cNvSpPr/>
              <p:nvPr/>
            </p:nvSpPr>
            <p:spPr>
              <a:xfrm>
                <a:off x="5086600" y="45503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1"/>
                    </a:moveTo>
                    <a:cubicBezTo>
                      <a:pt x="224" y="1"/>
                      <a:pt x="123" y="71"/>
                      <a:pt x="94" y="168"/>
                    </a:cubicBezTo>
                    <a:cubicBezTo>
                      <a:pt x="0" y="334"/>
                      <a:pt x="94" y="468"/>
                      <a:pt x="218" y="551"/>
                    </a:cubicBezTo>
                    <a:cubicBezTo>
                      <a:pt x="241" y="558"/>
                      <a:pt x="266" y="562"/>
                      <a:pt x="290" y="562"/>
                    </a:cubicBezTo>
                    <a:cubicBezTo>
                      <a:pt x="407" y="562"/>
                      <a:pt x="526" y="486"/>
                      <a:pt x="569" y="375"/>
                    </a:cubicBezTo>
                    <a:cubicBezTo>
                      <a:pt x="652" y="251"/>
                      <a:pt x="569" y="75"/>
                      <a:pt x="435" y="34"/>
                    </a:cubicBezTo>
                    <a:cubicBezTo>
                      <a:pt x="400" y="11"/>
                      <a:pt x="362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8" name="Google Shape;12788;p9"/>
              <p:cNvSpPr/>
              <p:nvPr/>
            </p:nvSpPr>
            <p:spPr>
              <a:xfrm>
                <a:off x="5049125" y="4459850"/>
                <a:ext cx="16050" cy="13550"/>
              </a:xfrm>
              <a:custGeom>
                <a:rect b="b" l="l" r="r" t="t"/>
                <a:pathLst>
                  <a:path extrusionOk="0" h="542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292"/>
                      <a:pt x="83" y="467"/>
                      <a:pt x="207" y="509"/>
                    </a:cubicBezTo>
                    <a:cubicBezTo>
                      <a:pt x="244" y="532"/>
                      <a:pt x="284" y="542"/>
                      <a:pt x="324" y="542"/>
                    </a:cubicBezTo>
                    <a:cubicBezTo>
                      <a:pt x="428" y="542"/>
                      <a:pt x="529" y="472"/>
                      <a:pt x="559" y="374"/>
                    </a:cubicBezTo>
                    <a:cubicBezTo>
                      <a:pt x="641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9" name="Google Shape;12789;p9"/>
              <p:cNvSpPr/>
              <p:nvPr/>
            </p:nvSpPr>
            <p:spPr>
              <a:xfrm>
                <a:off x="5113750" y="44861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207" y="532"/>
                    </a:cubicBezTo>
                    <a:cubicBezTo>
                      <a:pt x="240" y="542"/>
                      <a:pt x="277" y="548"/>
                      <a:pt x="313" y="548"/>
                    </a:cubicBezTo>
                    <a:cubicBezTo>
                      <a:pt x="421" y="548"/>
                      <a:pt x="527" y="501"/>
                      <a:pt x="558" y="408"/>
                    </a:cubicBezTo>
                    <a:cubicBezTo>
                      <a:pt x="600" y="232"/>
                      <a:pt x="558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0" name="Google Shape;12790;p9"/>
              <p:cNvSpPr/>
              <p:nvPr/>
            </p:nvSpPr>
            <p:spPr>
              <a:xfrm>
                <a:off x="4985525" y="454365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300"/>
                    </a:lnTo>
                    <a:cubicBezTo>
                      <a:pt x="301" y="176"/>
                      <a:pt x="218" y="41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1" name="Google Shape;12791;p9"/>
              <p:cNvSpPr/>
              <p:nvPr/>
            </p:nvSpPr>
            <p:spPr>
              <a:xfrm>
                <a:off x="5009050" y="4479025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52" y="517"/>
                    </a:lnTo>
                    <a:cubicBezTo>
                      <a:pt x="74" y="525"/>
                      <a:pt x="96" y="528"/>
                      <a:pt x="118" y="528"/>
                    </a:cubicBezTo>
                    <a:cubicBezTo>
                      <a:pt x="221" y="528"/>
                      <a:pt x="318" y="452"/>
                      <a:pt x="352" y="341"/>
                    </a:cubicBezTo>
                    <a:cubicBezTo>
                      <a:pt x="394" y="259"/>
                      <a:pt x="35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2" name="Google Shape;12792;p9"/>
              <p:cNvSpPr/>
              <p:nvPr/>
            </p:nvSpPr>
            <p:spPr>
              <a:xfrm>
                <a:off x="5160000" y="44715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300"/>
                      <a:pt x="83" y="342"/>
                      <a:pt x="166" y="342"/>
                    </a:cubicBezTo>
                    <a:lnTo>
                      <a:pt x="259" y="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3" name="Google Shape;12793;p9"/>
              <p:cNvSpPr/>
              <p:nvPr/>
            </p:nvSpPr>
            <p:spPr>
              <a:xfrm>
                <a:off x="5094350" y="4445675"/>
                <a:ext cx="13975" cy="8550"/>
              </a:xfrm>
              <a:custGeom>
                <a:rect b="b" l="l" r="r" t="t"/>
                <a:pathLst>
                  <a:path extrusionOk="0" h="342" w="559">
                    <a:moveTo>
                      <a:pt x="83" y="1"/>
                    </a:moveTo>
                    <a:lnTo>
                      <a:pt x="83" y="1"/>
                    </a:lnTo>
                    <a:cubicBezTo>
                      <a:pt x="1" y="125"/>
                      <a:pt x="83" y="300"/>
                      <a:pt x="207" y="342"/>
                    </a:cubicBezTo>
                    <a:lnTo>
                      <a:pt x="342" y="342"/>
                    </a:lnTo>
                    <a:cubicBezTo>
                      <a:pt x="425" y="342"/>
                      <a:pt x="518" y="300"/>
                      <a:pt x="559" y="166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4" name="Google Shape;12794;p9"/>
              <p:cNvSpPr/>
              <p:nvPr/>
            </p:nvSpPr>
            <p:spPr>
              <a:xfrm>
                <a:off x="5034900" y="4420875"/>
                <a:ext cx="9850" cy="7500"/>
              </a:xfrm>
              <a:custGeom>
                <a:rect b="b" l="l" r="r" t="t"/>
                <a:pathLst>
                  <a:path extrusionOk="0" h="300" w="394">
                    <a:moveTo>
                      <a:pt x="135" y="0"/>
                    </a:moveTo>
                    <a:lnTo>
                      <a:pt x="1" y="259"/>
                    </a:lnTo>
                    <a:cubicBezTo>
                      <a:pt x="52" y="300"/>
                      <a:pt x="52" y="300"/>
                      <a:pt x="94" y="300"/>
                    </a:cubicBezTo>
                    <a:lnTo>
                      <a:pt x="135" y="300"/>
                    </a:lnTo>
                    <a:cubicBezTo>
                      <a:pt x="218" y="300"/>
                      <a:pt x="352" y="217"/>
                      <a:pt x="394" y="124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5" name="Google Shape;12795;p9"/>
              <p:cNvSpPr/>
              <p:nvPr/>
            </p:nvSpPr>
            <p:spPr>
              <a:xfrm>
                <a:off x="5054300" y="4723800"/>
                <a:ext cx="8800" cy="7250"/>
              </a:xfrm>
              <a:custGeom>
                <a:rect b="b" l="l" r="r" t="t"/>
                <a:pathLst>
                  <a:path extrusionOk="0" h="290" w="352">
                    <a:moveTo>
                      <a:pt x="284" y="0"/>
                    </a:moveTo>
                    <a:cubicBezTo>
                      <a:pt x="261" y="0"/>
                      <a:pt x="238" y="11"/>
                      <a:pt x="217" y="31"/>
                    </a:cubicBezTo>
                    <a:cubicBezTo>
                      <a:pt x="134" y="31"/>
                      <a:pt x="93" y="31"/>
                      <a:pt x="52" y="73"/>
                    </a:cubicBezTo>
                    <a:lnTo>
                      <a:pt x="52" y="114"/>
                    </a:lnTo>
                    <a:cubicBezTo>
                      <a:pt x="0" y="155"/>
                      <a:pt x="0" y="155"/>
                      <a:pt x="0" y="207"/>
                    </a:cubicBezTo>
                    <a:lnTo>
                      <a:pt x="259" y="290"/>
                    </a:lnTo>
                    <a:lnTo>
                      <a:pt x="352" y="31"/>
                    </a:lnTo>
                    <a:cubicBezTo>
                      <a:pt x="331" y="11"/>
                      <a:pt x="308" y="0"/>
                      <a:pt x="2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6" name="Google Shape;12796;p9"/>
              <p:cNvSpPr/>
              <p:nvPr/>
            </p:nvSpPr>
            <p:spPr>
              <a:xfrm>
                <a:off x="4989675" y="4697425"/>
                <a:ext cx="15275" cy="9850"/>
              </a:xfrm>
              <a:custGeom>
                <a:rect b="b" l="l" r="r" t="t"/>
                <a:pathLst>
                  <a:path extrusionOk="0" h="394" w="611">
                    <a:moveTo>
                      <a:pt x="305" y="0"/>
                    </a:moveTo>
                    <a:cubicBezTo>
                      <a:pt x="174" y="0"/>
                      <a:pt x="77" y="74"/>
                      <a:pt x="0" y="177"/>
                    </a:cubicBezTo>
                    <a:lnTo>
                      <a:pt x="517" y="394"/>
                    </a:lnTo>
                    <a:cubicBezTo>
                      <a:pt x="610" y="270"/>
                      <a:pt x="517" y="94"/>
                      <a:pt x="393" y="11"/>
                    </a:cubicBezTo>
                    <a:cubicBezTo>
                      <a:pt x="362" y="4"/>
                      <a:pt x="333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7" name="Google Shape;12797;p9"/>
              <p:cNvSpPr/>
              <p:nvPr/>
            </p:nvSpPr>
            <p:spPr>
              <a:xfrm>
                <a:off x="5080125" y="4659550"/>
                <a:ext cx="9850" cy="13350"/>
              </a:xfrm>
              <a:custGeom>
                <a:rect b="b" l="l" r="r" t="t"/>
                <a:pathLst>
                  <a:path extrusionOk="0" h="534" w="394">
                    <a:moveTo>
                      <a:pt x="296" y="0"/>
                    </a:moveTo>
                    <a:cubicBezTo>
                      <a:pt x="215" y="0"/>
                      <a:pt x="155" y="39"/>
                      <a:pt x="94" y="99"/>
                    </a:cubicBezTo>
                    <a:cubicBezTo>
                      <a:pt x="53" y="99"/>
                      <a:pt x="53" y="141"/>
                      <a:pt x="53" y="192"/>
                    </a:cubicBezTo>
                    <a:cubicBezTo>
                      <a:pt x="1" y="234"/>
                      <a:pt x="1" y="275"/>
                      <a:pt x="1" y="358"/>
                    </a:cubicBezTo>
                    <a:lnTo>
                      <a:pt x="53" y="399"/>
                    </a:lnTo>
                    <a:cubicBezTo>
                      <a:pt x="53" y="451"/>
                      <a:pt x="94" y="492"/>
                      <a:pt x="135" y="534"/>
                    </a:cubicBezTo>
                    <a:lnTo>
                      <a:pt x="177" y="534"/>
                    </a:lnTo>
                    <a:lnTo>
                      <a:pt x="394" y="17"/>
                    </a:lnTo>
                    <a:cubicBezTo>
                      <a:pt x="358" y="6"/>
                      <a:pt x="326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8" name="Google Shape;12798;p9"/>
              <p:cNvSpPr/>
              <p:nvPr/>
            </p:nvSpPr>
            <p:spPr>
              <a:xfrm>
                <a:off x="5015525" y="46332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77" y="0"/>
                    </a:moveTo>
                    <a:cubicBezTo>
                      <a:pt x="176" y="0"/>
                      <a:pt x="82" y="68"/>
                      <a:pt x="52" y="158"/>
                    </a:cubicBezTo>
                    <a:cubicBezTo>
                      <a:pt x="0" y="334"/>
                      <a:pt x="52" y="468"/>
                      <a:pt x="176" y="551"/>
                    </a:cubicBezTo>
                    <a:cubicBezTo>
                      <a:pt x="217" y="560"/>
                      <a:pt x="255" y="565"/>
                      <a:pt x="291" y="565"/>
                    </a:cubicBezTo>
                    <a:cubicBezTo>
                      <a:pt x="408" y="565"/>
                      <a:pt x="498" y="510"/>
                      <a:pt x="569" y="375"/>
                    </a:cubicBezTo>
                    <a:cubicBezTo>
                      <a:pt x="610" y="251"/>
                      <a:pt x="56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9" name="Google Shape;12799;p9"/>
              <p:cNvSpPr/>
              <p:nvPr/>
            </p:nvSpPr>
            <p:spPr>
              <a:xfrm>
                <a:off x="4969250" y="465220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60" y="561"/>
                      <a:pt x="543" y="491"/>
                      <a:pt x="611" y="393"/>
                    </a:cubicBezTo>
                    <a:cubicBezTo>
                      <a:pt x="652" y="269"/>
                      <a:pt x="611" y="93"/>
                      <a:pt x="435" y="11"/>
                    </a:cubicBezTo>
                    <a:cubicBezTo>
                      <a:pt x="411" y="3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0" name="Google Shape;12800;p9"/>
              <p:cNvSpPr/>
              <p:nvPr/>
            </p:nvSpPr>
            <p:spPr>
              <a:xfrm>
                <a:off x="5033875" y="46789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0" y="1"/>
                    </a:moveTo>
                    <a:cubicBezTo>
                      <a:pt x="222" y="1"/>
                      <a:pt x="111" y="47"/>
                      <a:pt x="42" y="14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1" name="Google Shape;12801;p9"/>
              <p:cNvSpPr/>
              <p:nvPr/>
            </p:nvSpPr>
            <p:spPr>
              <a:xfrm>
                <a:off x="4996125" y="45880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00" y="0"/>
                    </a:moveTo>
                    <a:cubicBezTo>
                      <a:pt x="193" y="0"/>
                      <a:pt x="112" y="68"/>
                      <a:pt x="52" y="157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5"/>
                    </a:cubicBezTo>
                    <a:cubicBezTo>
                      <a:pt x="652" y="251"/>
                      <a:pt x="569" y="75"/>
                      <a:pt x="435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2" name="Google Shape;12802;p9"/>
              <p:cNvSpPr/>
              <p:nvPr/>
            </p:nvSpPr>
            <p:spPr>
              <a:xfrm>
                <a:off x="5060750" y="46144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6" y="76"/>
                      <a:pt x="52" y="187"/>
                    </a:cubicBezTo>
                    <a:cubicBezTo>
                      <a:pt x="1" y="311"/>
                      <a:pt x="52" y="487"/>
                      <a:pt x="176" y="528"/>
                    </a:cubicBezTo>
                    <a:cubicBezTo>
                      <a:pt x="225" y="551"/>
                      <a:pt x="273" y="561"/>
                      <a:pt x="317" y="561"/>
                    </a:cubicBezTo>
                    <a:cubicBezTo>
                      <a:pt x="435" y="561"/>
                      <a:pt x="532" y="491"/>
                      <a:pt x="569" y="394"/>
                    </a:cubicBezTo>
                    <a:cubicBezTo>
                      <a:pt x="611" y="228"/>
                      <a:pt x="569" y="94"/>
                      <a:pt x="393" y="11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3" name="Google Shape;12803;p9"/>
              <p:cNvSpPr/>
              <p:nvPr/>
            </p:nvSpPr>
            <p:spPr>
              <a:xfrm>
                <a:off x="4932800" y="46718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24"/>
                      <a:pt x="20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4" name="Google Shape;12804;p9"/>
              <p:cNvSpPr/>
              <p:nvPr/>
            </p:nvSpPr>
            <p:spPr>
              <a:xfrm>
                <a:off x="4956325" y="460722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8" y="540"/>
                      <a:pt x="77" y="550"/>
                      <a:pt x="116" y="550"/>
                    </a:cubicBezTo>
                    <a:cubicBezTo>
                      <a:pt x="218" y="550"/>
                      <a:pt x="315" y="480"/>
                      <a:pt x="352" y="38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5" name="Google Shape;12805;p9"/>
              <p:cNvSpPr/>
              <p:nvPr/>
            </p:nvSpPr>
            <p:spPr>
              <a:xfrm>
                <a:off x="5105975" y="4599725"/>
                <a:ext cx="7800" cy="9600"/>
              </a:xfrm>
              <a:custGeom>
                <a:rect b="b" l="l" r="r" t="t"/>
                <a:pathLst>
                  <a:path extrusionOk="0" h="384" w="312">
                    <a:moveTo>
                      <a:pt x="53" y="1"/>
                    </a:moveTo>
                    <a:cubicBezTo>
                      <a:pt x="53" y="83"/>
                      <a:pt x="1" y="125"/>
                      <a:pt x="53" y="166"/>
                    </a:cubicBezTo>
                    <a:cubicBezTo>
                      <a:pt x="53" y="259"/>
                      <a:pt x="94" y="300"/>
                      <a:pt x="135" y="342"/>
                    </a:cubicBezTo>
                    <a:cubicBezTo>
                      <a:pt x="177" y="342"/>
                      <a:pt x="177" y="383"/>
                      <a:pt x="218" y="383"/>
                    </a:cubicBezTo>
                    <a:lnTo>
                      <a:pt x="311" y="125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6" name="Google Shape;12806;p9"/>
              <p:cNvSpPr/>
              <p:nvPr/>
            </p:nvSpPr>
            <p:spPr>
              <a:xfrm>
                <a:off x="5041375" y="4573875"/>
                <a:ext cx="14225" cy="9600"/>
              </a:xfrm>
              <a:custGeom>
                <a:rect b="b" l="l" r="r" t="t"/>
                <a:pathLst>
                  <a:path extrusionOk="0" h="38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93" y="301"/>
                      <a:pt x="217" y="342"/>
                    </a:cubicBezTo>
                    <a:cubicBezTo>
                      <a:pt x="217" y="342"/>
                      <a:pt x="259" y="342"/>
                      <a:pt x="259" y="383"/>
                    </a:cubicBezTo>
                    <a:lnTo>
                      <a:pt x="310" y="383"/>
                    </a:lnTo>
                    <a:cubicBezTo>
                      <a:pt x="393" y="383"/>
                      <a:pt x="434" y="342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7" name="Google Shape;12807;p9"/>
              <p:cNvSpPr/>
              <p:nvPr/>
            </p:nvSpPr>
            <p:spPr>
              <a:xfrm>
                <a:off x="4982175" y="45501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7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8" name="Google Shape;12808;p9"/>
              <p:cNvSpPr/>
              <p:nvPr/>
            </p:nvSpPr>
            <p:spPr>
              <a:xfrm>
                <a:off x="4961750" y="47619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6" y="1"/>
                    </a:moveTo>
                    <a:cubicBezTo>
                      <a:pt x="229" y="1"/>
                      <a:pt x="123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59" y="542"/>
                      <a:pt x="297" y="548"/>
                      <a:pt x="332" y="548"/>
                    </a:cubicBezTo>
                    <a:cubicBezTo>
                      <a:pt x="449" y="548"/>
                      <a:pt x="537" y="492"/>
                      <a:pt x="600" y="357"/>
                    </a:cubicBezTo>
                    <a:cubicBezTo>
                      <a:pt x="652" y="233"/>
                      <a:pt x="600" y="57"/>
                      <a:pt x="435" y="16"/>
                    </a:cubicBezTo>
                    <a:cubicBezTo>
                      <a:pt x="403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9" name="Google Shape;12809;p9"/>
              <p:cNvSpPr/>
              <p:nvPr/>
            </p:nvSpPr>
            <p:spPr>
              <a:xfrm>
                <a:off x="4916525" y="47807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6" y="0"/>
                    </a:moveTo>
                    <a:cubicBezTo>
                      <a:pt x="216" y="0"/>
                      <a:pt x="120" y="73"/>
                      <a:pt x="83" y="162"/>
                    </a:cubicBezTo>
                    <a:cubicBezTo>
                      <a:pt x="0" y="297"/>
                      <a:pt x="83" y="462"/>
                      <a:pt x="217" y="555"/>
                    </a:cubicBezTo>
                    <a:cubicBezTo>
                      <a:pt x="248" y="563"/>
                      <a:pt x="278" y="566"/>
                      <a:pt x="305" y="566"/>
                    </a:cubicBezTo>
                    <a:cubicBezTo>
                      <a:pt x="436" y="566"/>
                      <a:pt x="532" y="490"/>
                      <a:pt x="600" y="379"/>
                    </a:cubicBezTo>
                    <a:cubicBezTo>
                      <a:pt x="65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0" name="Google Shape;12810;p9"/>
              <p:cNvSpPr/>
              <p:nvPr/>
            </p:nvSpPr>
            <p:spPr>
              <a:xfrm>
                <a:off x="4943400" y="47167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19" y="1"/>
                    </a:moveTo>
                    <a:cubicBezTo>
                      <a:pt x="202" y="1"/>
                      <a:pt x="11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3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1" name="Google Shape;12811;p9"/>
              <p:cNvSpPr/>
              <p:nvPr/>
            </p:nvSpPr>
            <p:spPr>
              <a:xfrm>
                <a:off x="5008025" y="47431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7" y="0"/>
                    </a:moveTo>
                    <a:cubicBezTo>
                      <a:pt x="175" y="0"/>
                      <a:pt x="79" y="68"/>
                      <a:pt x="42" y="158"/>
                    </a:cubicBezTo>
                    <a:cubicBezTo>
                      <a:pt x="0" y="292"/>
                      <a:pt x="42" y="468"/>
                      <a:pt x="176" y="509"/>
                    </a:cubicBezTo>
                    <a:cubicBezTo>
                      <a:pt x="225" y="532"/>
                      <a:pt x="269" y="542"/>
                      <a:pt x="310" y="542"/>
                    </a:cubicBezTo>
                    <a:cubicBezTo>
                      <a:pt x="417" y="542"/>
                      <a:pt x="499" y="472"/>
                      <a:pt x="559" y="375"/>
                    </a:cubicBezTo>
                    <a:cubicBezTo>
                      <a:pt x="610" y="251"/>
                      <a:pt x="55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2" name="Google Shape;12812;p9"/>
              <p:cNvSpPr/>
              <p:nvPr/>
            </p:nvSpPr>
            <p:spPr>
              <a:xfrm>
                <a:off x="4879825" y="4800050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7" y="83"/>
                      <a:pt x="135" y="42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3" name="Google Shape;12813;p9"/>
              <p:cNvSpPr/>
              <p:nvPr/>
            </p:nvSpPr>
            <p:spPr>
              <a:xfrm>
                <a:off x="4903600" y="4736450"/>
                <a:ext cx="9850" cy="12750"/>
              </a:xfrm>
              <a:custGeom>
                <a:rect b="b" l="l" r="r" t="t"/>
                <a:pathLst>
                  <a:path extrusionOk="0" h="510" w="394">
                    <a:moveTo>
                      <a:pt x="218" y="1"/>
                    </a:moveTo>
                    <a:lnTo>
                      <a:pt x="0" y="477"/>
                    </a:lnTo>
                    <a:cubicBezTo>
                      <a:pt x="38" y="499"/>
                      <a:pt x="77" y="510"/>
                      <a:pt x="116" y="510"/>
                    </a:cubicBezTo>
                    <a:cubicBezTo>
                      <a:pt x="217" y="510"/>
                      <a:pt x="312" y="439"/>
                      <a:pt x="342" y="342"/>
                    </a:cubicBezTo>
                    <a:cubicBezTo>
                      <a:pt x="393" y="218"/>
                      <a:pt x="342" y="4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4" name="Google Shape;12814;p9"/>
              <p:cNvSpPr/>
              <p:nvPr/>
            </p:nvSpPr>
            <p:spPr>
              <a:xfrm>
                <a:off x="5053250" y="47289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1"/>
                      <a:pt x="1" y="83"/>
                      <a:pt x="42" y="124"/>
                    </a:cubicBezTo>
                    <a:cubicBezTo>
                      <a:pt x="42" y="207"/>
                      <a:pt x="94" y="300"/>
                      <a:pt x="176" y="341"/>
                    </a:cubicBez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5" name="Google Shape;12815;p9"/>
              <p:cNvSpPr/>
              <p:nvPr/>
            </p:nvSpPr>
            <p:spPr>
              <a:xfrm>
                <a:off x="4988625" y="4701825"/>
                <a:ext cx="14000" cy="9600"/>
              </a:xfrm>
              <a:custGeom>
                <a:rect b="b" l="l" r="r" t="t"/>
                <a:pathLst>
                  <a:path extrusionOk="0" h="384" w="560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94" y="311"/>
                      <a:pt x="218" y="352"/>
                    </a:cubicBezTo>
                    <a:cubicBezTo>
                      <a:pt x="259" y="373"/>
                      <a:pt x="303" y="383"/>
                      <a:pt x="347" y="383"/>
                    </a:cubicBezTo>
                    <a:cubicBezTo>
                      <a:pt x="391" y="383"/>
                      <a:pt x="435" y="373"/>
                      <a:pt x="477" y="352"/>
                    </a:cubicBezTo>
                    <a:cubicBezTo>
                      <a:pt x="518" y="31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6" name="Google Shape;12816;p9"/>
              <p:cNvSpPr/>
              <p:nvPr/>
            </p:nvSpPr>
            <p:spPr>
              <a:xfrm>
                <a:off x="4929450" y="467830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6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7" name="Google Shape;12817;p9"/>
              <p:cNvSpPr/>
              <p:nvPr/>
            </p:nvSpPr>
            <p:spPr>
              <a:xfrm>
                <a:off x="4876725" y="48065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124" y="1"/>
                    </a:moveTo>
                    <a:lnTo>
                      <a:pt x="0" y="259"/>
                    </a:lnTo>
                    <a:cubicBezTo>
                      <a:pt x="42" y="259"/>
                      <a:pt x="83" y="301"/>
                      <a:pt x="124" y="301"/>
                    </a:cubicBezTo>
                    <a:lnTo>
                      <a:pt x="176" y="259"/>
                    </a:lnTo>
                    <a:lnTo>
                      <a:pt x="217" y="259"/>
                    </a:lnTo>
                    <a:cubicBezTo>
                      <a:pt x="259" y="259"/>
                      <a:pt x="300" y="208"/>
                      <a:pt x="300" y="208"/>
                    </a:cubicBezTo>
                    <a:cubicBezTo>
                      <a:pt x="341" y="166"/>
                      <a:pt x="341" y="125"/>
                      <a:pt x="383" y="125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8" name="Google Shape;12818;p9"/>
              <p:cNvSpPr/>
              <p:nvPr/>
            </p:nvSpPr>
            <p:spPr>
              <a:xfrm>
                <a:off x="5126675" y="4002525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44" y="0"/>
                    </a:moveTo>
                    <a:cubicBezTo>
                      <a:pt x="148" y="0"/>
                      <a:pt x="62" y="49"/>
                      <a:pt x="0" y="150"/>
                    </a:cubicBezTo>
                    <a:lnTo>
                      <a:pt x="0" y="192"/>
                    </a:lnTo>
                    <a:lnTo>
                      <a:pt x="465" y="409"/>
                    </a:lnTo>
                    <a:cubicBezTo>
                      <a:pt x="558" y="233"/>
                      <a:pt x="465" y="109"/>
                      <a:pt x="341" y="16"/>
                    </a:cubicBezTo>
                    <a:cubicBezTo>
                      <a:pt x="308" y="6"/>
                      <a:pt x="276" y="0"/>
                      <a:pt x="2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9" name="Google Shape;12819;p9"/>
              <p:cNvSpPr/>
              <p:nvPr/>
            </p:nvSpPr>
            <p:spPr>
              <a:xfrm>
                <a:off x="5105975" y="39573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7" y="1"/>
                    </a:moveTo>
                    <a:cubicBezTo>
                      <a:pt x="189" y="1"/>
                      <a:pt x="84" y="56"/>
                      <a:pt x="53" y="191"/>
                    </a:cubicBezTo>
                    <a:cubicBezTo>
                      <a:pt x="1" y="315"/>
                      <a:pt x="53" y="491"/>
                      <a:pt x="218" y="532"/>
                    </a:cubicBezTo>
                    <a:cubicBezTo>
                      <a:pt x="252" y="543"/>
                      <a:pt x="287" y="548"/>
                      <a:pt x="322" y="548"/>
                    </a:cubicBezTo>
                    <a:cubicBezTo>
                      <a:pt x="428" y="548"/>
                      <a:pt x="531" y="501"/>
                      <a:pt x="570" y="408"/>
                    </a:cubicBezTo>
                    <a:cubicBezTo>
                      <a:pt x="611" y="233"/>
                      <a:pt x="570" y="109"/>
                      <a:pt x="394" y="16"/>
                    </a:cubicBezTo>
                    <a:cubicBezTo>
                      <a:pt x="362" y="6"/>
                      <a:pt x="32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0" name="Google Shape;12820;p9"/>
              <p:cNvSpPr/>
              <p:nvPr/>
            </p:nvSpPr>
            <p:spPr>
              <a:xfrm>
                <a:off x="5068500" y="397705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35"/>
                      <a:pt x="20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1" name="Google Shape;12821;p9"/>
              <p:cNvSpPr/>
              <p:nvPr/>
            </p:nvSpPr>
            <p:spPr>
              <a:xfrm>
                <a:off x="5137250" y="4157525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61" y="1"/>
                    </a:moveTo>
                    <a:cubicBezTo>
                      <a:pt x="246" y="1"/>
                      <a:pt x="232" y="5"/>
                      <a:pt x="218" y="19"/>
                    </a:cubicBezTo>
                    <a:cubicBezTo>
                      <a:pt x="177" y="19"/>
                      <a:pt x="94" y="61"/>
                      <a:pt x="94" y="61"/>
                    </a:cubicBezTo>
                    <a:lnTo>
                      <a:pt x="42" y="112"/>
                    </a:lnTo>
                    <a:cubicBezTo>
                      <a:pt x="1" y="154"/>
                      <a:pt x="1" y="154"/>
                      <a:pt x="1" y="195"/>
                    </a:cubicBezTo>
                    <a:lnTo>
                      <a:pt x="259" y="278"/>
                    </a:lnTo>
                    <a:lnTo>
                      <a:pt x="394" y="19"/>
                    </a:lnTo>
                    <a:cubicBezTo>
                      <a:pt x="332" y="19"/>
                      <a:pt x="293" y="1"/>
                      <a:pt x="2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2" name="Google Shape;12822;p9"/>
              <p:cNvSpPr/>
              <p:nvPr/>
            </p:nvSpPr>
            <p:spPr>
              <a:xfrm>
                <a:off x="5072650" y="4130725"/>
                <a:ext cx="15275" cy="10225"/>
              </a:xfrm>
              <a:custGeom>
                <a:rect b="b" l="l" r="r" t="t"/>
                <a:pathLst>
                  <a:path extrusionOk="0" h="409" w="611">
                    <a:moveTo>
                      <a:pt x="296" y="1"/>
                    </a:moveTo>
                    <a:cubicBezTo>
                      <a:pt x="199" y="1"/>
                      <a:pt x="112" y="49"/>
                      <a:pt x="42" y="150"/>
                    </a:cubicBezTo>
                    <a:cubicBezTo>
                      <a:pt x="42" y="150"/>
                      <a:pt x="42" y="192"/>
                      <a:pt x="0" y="192"/>
                    </a:cubicBezTo>
                    <a:lnTo>
                      <a:pt x="517" y="409"/>
                    </a:lnTo>
                    <a:cubicBezTo>
                      <a:pt x="610" y="274"/>
                      <a:pt x="517" y="99"/>
                      <a:pt x="393" y="16"/>
                    </a:cubicBezTo>
                    <a:cubicBezTo>
                      <a:pt x="360" y="6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3" name="Google Shape;12823;p9"/>
              <p:cNvSpPr/>
              <p:nvPr/>
            </p:nvSpPr>
            <p:spPr>
              <a:xfrm>
                <a:off x="5163100" y="4093100"/>
                <a:ext cx="9850" cy="13225"/>
              </a:xfrm>
              <a:custGeom>
                <a:rect b="b" l="l" r="r" t="t"/>
                <a:pathLst>
                  <a:path extrusionOk="0" h="529" w="394">
                    <a:moveTo>
                      <a:pt x="321" y="1"/>
                    </a:moveTo>
                    <a:cubicBezTo>
                      <a:pt x="205" y="1"/>
                      <a:pt x="85" y="76"/>
                      <a:pt x="42" y="187"/>
                    </a:cubicBezTo>
                    <a:cubicBezTo>
                      <a:pt x="1" y="270"/>
                      <a:pt x="1" y="311"/>
                      <a:pt x="42" y="404"/>
                    </a:cubicBezTo>
                    <a:cubicBezTo>
                      <a:pt x="42" y="446"/>
                      <a:pt x="94" y="487"/>
                      <a:pt x="135" y="528"/>
                    </a:cubicBezTo>
                    <a:lnTo>
                      <a:pt x="177" y="528"/>
                    </a:lnTo>
                    <a:lnTo>
                      <a:pt x="394" y="11"/>
                    </a:lnTo>
                    <a:cubicBezTo>
                      <a:pt x="370" y="4"/>
                      <a:pt x="346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4" name="Google Shape;12824;p9"/>
              <p:cNvSpPr/>
              <p:nvPr/>
            </p:nvSpPr>
            <p:spPr>
              <a:xfrm>
                <a:off x="5098500" y="406715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0" y="0"/>
                    </a:moveTo>
                    <a:cubicBezTo>
                      <a:pt x="184" y="0"/>
                      <a:pt x="80" y="49"/>
                      <a:pt x="41" y="150"/>
                    </a:cubicBezTo>
                    <a:cubicBezTo>
                      <a:pt x="0" y="315"/>
                      <a:pt x="41" y="450"/>
                      <a:pt x="217" y="533"/>
                    </a:cubicBezTo>
                    <a:cubicBezTo>
                      <a:pt x="249" y="542"/>
                      <a:pt x="282" y="547"/>
                      <a:pt x="316" y="547"/>
                    </a:cubicBezTo>
                    <a:cubicBezTo>
                      <a:pt x="423" y="547"/>
                      <a:pt x="527" y="493"/>
                      <a:pt x="558" y="367"/>
                    </a:cubicBezTo>
                    <a:cubicBezTo>
                      <a:pt x="610" y="233"/>
                      <a:pt x="558" y="57"/>
                      <a:pt x="393" y="16"/>
                    </a:cubicBezTo>
                    <a:cubicBezTo>
                      <a:pt x="360" y="5"/>
                      <a:pt x="325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5" name="Google Shape;12825;p9"/>
              <p:cNvSpPr/>
              <p:nvPr/>
            </p:nvSpPr>
            <p:spPr>
              <a:xfrm>
                <a:off x="5053250" y="40856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5" y="77"/>
                      <a:pt x="42" y="187"/>
                    </a:cubicBezTo>
                    <a:cubicBezTo>
                      <a:pt x="1" y="311"/>
                      <a:pt x="42" y="487"/>
                      <a:pt x="176" y="529"/>
                    </a:cubicBezTo>
                    <a:cubicBezTo>
                      <a:pt x="226" y="552"/>
                      <a:pt x="274" y="562"/>
                      <a:pt x="319" y="562"/>
                    </a:cubicBezTo>
                    <a:cubicBezTo>
                      <a:pt x="435" y="562"/>
                      <a:pt x="529" y="494"/>
                      <a:pt x="559" y="405"/>
                    </a:cubicBezTo>
                    <a:cubicBezTo>
                      <a:pt x="611" y="270"/>
                      <a:pt x="559" y="94"/>
                      <a:pt x="394" y="12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6" name="Google Shape;12826;p9"/>
              <p:cNvSpPr/>
              <p:nvPr/>
            </p:nvSpPr>
            <p:spPr>
              <a:xfrm>
                <a:off x="5116850" y="41123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2" y="1"/>
                    </a:moveTo>
                    <a:cubicBezTo>
                      <a:pt x="225" y="1"/>
                      <a:pt x="122" y="49"/>
                      <a:pt x="83" y="150"/>
                    </a:cubicBezTo>
                    <a:cubicBezTo>
                      <a:pt x="0" y="316"/>
                      <a:pt x="83" y="492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8" y="367"/>
                    </a:cubicBezTo>
                    <a:cubicBezTo>
                      <a:pt x="651" y="233"/>
                      <a:pt x="558" y="57"/>
                      <a:pt x="434" y="16"/>
                    </a:cubicBezTo>
                    <a:cubicBezTo>
                      <a:pt x="401" y="6"/>
                      <a:pt x="366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7" name="Google Shape;12827;p9"/>
              <p:cNvSpPr/>
              <p:nvPr/>
            </p:nvSpPr>
            <p:spPr>
              <a:xfrm>
                <a:off x="5079100" y="402147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9" y="0"/>
                    </a:moveTo>
                    <a:cubicBezTo>
                      <a:pt x="215" y="0"/>
                      <a:pt x="109" y="70"/>
                      <a:pt x="42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3" y="565"/>
                      <a:pt x="316" y="565"/>
                    </a:cubicBezTo>
                    <a:cubicBezTo>
                      <a:pt x="423" y="565"/>
                      <a:pt x="527" y="511"/>
                      <a:pt x="559" y="38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8" y="10"/>
                      <a:pt x="358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8" name="Google Shape;12828;p9"/>
              <p:cNvSpPr/>
              <p:nvPr/>
            </p:nvSpPr>
            <p:spPr>
              <a:xfrm>
                <a:off x="5143725" y="40478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44" y="0"/>
                    </a:moveTo>
                    <a:cubicBezTo>
                      <a:pt x="204" y="0"/>
                      <a:pt x="84" y="76"/>
                      <a:pt x="42" y="187"/>
                    </a:cubicBezTo>
                    <a:cubicBezTo>
                      <a:pt x="0" y="311"/>
                      <a:pt x="42" y="487"/>
                      <a:pt x="218" y="528"/>
                    </a:cubicBezTo>
                    <a:cubicBezTo>
                      <a:pt x="256" y="554"/>
                      <a:pt x="296" y="566"/>
                      <a:pt x="336" y="566"/>
                    </a:cubicBezTo>
                    <a:cubicBezTo>
                      <a:pt x="436" y="566"/>
                      <a:pt x="529" y="493"/>
                      <a:pt x="559" y="404"/>
                    </a:cubicBezTo>
                    <a:cubicBezTo>
                      <a:pt x="610" y="228"/>
                      <a:pt x="559" y="104"/>
                      <a:pt x="435" y="11"/>
                    </a:cubicBezTo>
                    <a:cubicBezTo>
                      <a:pt x="404" y="4"/>
                      <a:pt x="373" y="0"/>
                      <a:pt x="3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9" name="Google Shape;12829;p9"/>
              <p:cNvSpPr/>
              <p:nvPr/>
            </p:nvSpPr>
            <p:spPr>
              <a:xfrm>
                <a:off x="5015525" y="41052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4"/>
                      <a:pt x="217" y="41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0" name="Google Shape;12830;p9"/>
              <p:cNvSpPr/>
              <p:nvPr/>
            </p:nvSpPr>
            <p:spPr>
              <a:xfrm>
                <a:off x="5039300" y="40406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8" y="540"/>
                      <a:pt x="78" y="551"/>
                      <a:pt x="117" y="551"/>
                    </a:cubicBezTo>
                    <a:cubicBezTo>
                      <a:pt x="218" y="551"/>
                      <a:pt x="312" y="483"/>
                      <a:pt x="342" y="393"/>
                    </a:cubicBezTo>
                    <a:cubicBezTo>
                      <a:pt x="435" y="217"/>
                      <a:pt x="34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1" name="Google Shape;12831;p9"/>
              <p:cNvSpPr/>
              <p:nvPr/>
            </p:nvSpPr>
            <p:spPr>
              <a:xfrm>
                <a:off x="5125375" y="4007300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52" y="1"/>
                    </a:moveTo>
                    <a:cubicBezTo>
                      <a:pt x="0" y="42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52" y="218"/>
                    </a:cubicBezTo>
                    <a:lnTo>
                      <a:pt x="52" y="259"/>
                    </a:lnTo>
                    <a:cubicBezTo>
                      <a:pt x="93" y="300"/>
                      <a:pt x="135" y="342"/>
                      <a:pt x="176" y="342"/>
                    </a:cubicBezTo>
                    <a:cubicBezTo>
                      <a:pt x="217" y="362"/>
                      <a:pt x="261" y="373"/>
                      <a:pt x="305" y="373"/>
                    </a:cubicBezTo>
                    <a:cubicBezTo>
                      <a:pt x="349" y="373"/>
                      <a:pt x="393" y="362"/>
                      <a:pt x="435" y="342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2" name="Google Shape;12832;p9"/>
              <p:cNvSpPr/>
              <p:nvPr/>
            </p:nvSpPr>
            <p:spPr>
              <a:xfrm>
                <a:off x="5065150" y="398352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35" y="259"/>
                    </a:lnTo>
                    <a:cubicBezTo>
                      <a:pt x="217" y="259"/>
                      <a:pt x="300" y="218"/>
                      <a:pt x="342" y="135"/>
                    </a:cubicBezTo>
                    <a:cubicBezTo>
                      <a:pt x="393" y="135"/>
                      <a:pt x="393" y="135"/>
                      <a:pt x="393" y="9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3" name="Google Shape;12833;p9"/>
              <p:cNvSpPr/>
              <p:nvPr/>
            </p:nvSpPr>
            <p:spPr>
              <a:xfrm>
                <a:off x="5084525" y="42862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35" y="0"/>
                    </a:moveTo>
                    <a:cubicBezTo>
                      <a:pt x="135" y="0"/>
                      <a:pt x="135" y="42"/>
                      <a:pt x="83" y="42"/>
                    </a:cubicBez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4" name="Google Shape;12834;p9"/>
              <p:cNvSpPr/>
              <p:nvPr/>
            </p:nvSpPr>
            <p:spPr>
              <a:xfrm>
                <a:off x="5019900" y="4259325"/>
                <a:ext cx="14000" cy="9575"/>
              </a:xfrm>
              <a:custGeom>
                <a:rect b="b" l="l" r="r" t="t"/>
                <a:pathLst>
                  <a:path extrusionOk="0" h="383" w="560">
                    <a:moveTo>
                      <a:pt x="259" y="0"/>
                    </a:moveTo>
                    <a:cubicBezTo>
                      <a:pt x="218" y="0"/>
                      <a:pt x="218" y="0"/>
                      <a:pt x="177" y="41"/>
                    </a:cubicBezTo>
                    <a:lnTo>
                      <a:pt x="135" y="41"/>
                    </a:lnTo>
                    <a:cubicBezTo>
                      <a:pt x="84" y="83"/>
                      <a:pt x="42" y="83"/>
                      <a:pt x="42" y="124"/>
                    </a:cubicBezTo>
                    <a:cubicBezTo>
                      <a:pt x="42" y="124"/>
                      <a:pt x="42" y="176"/>
                      <a:pt x="1" y="176"/>
                    </a:cubicBezTo>
                    <a:lnTo>
                      <a:pt x="518" y="383"/>
                    </a:lnTo>
                    <a:lnTo>
                      <a:pt x="559" y="341"/>
                    </a:lnTo>
                    <a:cubicBezTo>
                      <a:pt x="559" y="217"/>
                      <a:pt x="518" y="83"/>
                      <a:pt x="394" y="41"/>
                    </a:cubicBezTo>
                    <a:cubicBezTo>
                      <a:pt x="342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5" name="Google Shape;12835;p9"/>
              <p:cNvSpPr/>
              <p:nvPr/>
            </p:nvSpPr>
            <p:spPr>
              <a:xfrm>
                <a:off x="5110375" y="422157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59" y="1"/>
                    </a:moveTo>
                    <a:cubicBezTo>
                      <a:pt x="176" y="1"/>
                      <a:pt x="83" y="83"/>
                      <a:pt x="42" y="176"/>
                    </a:cubicBezTo>
                    <a:cubicBezTo>
                      <a:pt x="1" y="259"/>
                      <a:pt x="1" y="342"/>
                      <a:pt x="42" y="435"/>
                    </a:cubicBezTo>
                    <a:lnTo>
                      <a:pt x="176" y="559"/>
                    </a:lnTo>
                    <a:lnTo>
                      <a:pt x="394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6" name="Google Shape;12836;p9"/>
              <p:cNvSpPr/>
              <p:nvPr/>
            </p:nvSpPr>
            <p:spPr>
              <a:xfrm>
                <a:off x="5045750" y="41953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295" y="1"/>
                    </a:moveTo>
                    <a:cubicBezTo>
                      <a:pt x="185" y="1"/>
                      <a:pt x="74" y="57"/>
                      <a:pt x="42" y="192"/>
                    </a:cubicBezTo>
                    <a:cubicBezTo>
                      <a:pt x="1" y="316"/>
                      <a:pt x="42" y="491"/>
                      <a:pt x="177" y="533"/>
                    </a:cubicBezTo>
                    <a:cubicBezTo>
                      <a:pt x="218" y="543"/>
                      <a:pt x="260" y="548"/>
                      <a:pt x="300" y="548"/>
                    </a:cubicBezTo>
                    <a:cubicBezTo>
                      <a:pt x="422" y="548"/>
                      <a:pt x="528" y="502"/>
                      <a:pt x="559" y="409"/>
                    </a:cubicBezTo>
                    <a:cubicBezTo>
                      <a:pt x="601" y="233"/>
                      <a:pt x="559" y="57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7" name="Google Shape;12837;p9"/>
              <p:cNvSpPr/>
              <p:nvPr/>
            </p:nvSpPr>
            <p:spPr>
              <a:xfrm>
                <a:off x="5000525" y="4214300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276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292"/>
                      <a:pt x="42" y="467"/>
                      <a:pt x="176" y="550"/>
                    </a:cubicBezTo>
                    <a:cubicBezTo>
                      <a:pt x="205" y="557"/>
                      <a:pt x="233" y="561"/>
                      <a:pt x="261" y="561"/>
                    </a:cubicBezTo>
                    <a:cubicBezTo>
                      <a:pt x="387" y="561"/>
                      <a:pt x="491" y="485"/>
                      <a:pt x="559" y="374"/>
                    </a:cubicBezTo>
                    <a:cubicBezTo>
                      <a:pt x="600" y="250"/>
                      <a:pt x="559" y="75"/>
                      <a:pt x="393" y="33"/>
                    </a:cubicBezTo>
                    <a:cubicBezTo>
                      <a:pt x="356" y="10"/>
                      <a:pt x="316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8" name="Google Shape;12838;p9"/>
              <p:cNvSpPr/>
              <p:nvPr/>
            </p:nvSpPr>
            <p:spPr>
              <a:xfrm>
                <a:off x="5064100" y="424060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6" y="0"/>
                    </a:moveTo>
                    <a:cubicBezTo>
                      <a:pt x="224" y="0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18" y="532"/>
                    </a:cubicBezTo>
                    <a:cubicBezTo>
                      <a:pt x="249" y="542"/>
                      <a:pt x="283" y="548"/>
                      <a:pt x="318" y="548"/>
                    </a:cubicBezTo>
                    <a:cubicBezTo>
                      <a:pt x="422" y="548"/>
                      <a:pt x="528" y="501"/>
                      <a:pt x="559" y="408"/>
                    </a:cubicBezTo>
                    <a:cubicBezTo>
                      <a:pt x="642" y="232"/>
                      <a:pt x="559" y="98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9" name="Google Shape;12839;p9"/>
              <p:cNvSpPr/>
              <p:nvPr/>
            </p:nvSpPr>
            <p:spPr>
              <a:xfrm>
                <a:off x="5026375" y="41501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0" y="315"/>
                      <a:pt x="83" y="491"/>
                      <a:pt x="218" y="532"/>
                    </a:cubicBezTo>
                    <a:cubicBezTo>
                      <a:pt x="246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52" y="233"/>
                      <a:pt x="559" y="57"/>
                      <a:pt x="435" y="15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0" name="Google Shape;12840;p9"/>
              <p:cNvSpPr/>
              <p:nvPr/>
            </p:nvSpPr>
            <p:spPr>
              <a:xfrm>
                <a:off x="5091000" y="4176550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292"/>
                      <a:pt x="42" y="468"/>
                      <a:pt x="217" y="509"/>
                    </a:cubicBezTo>
                    <a:cubicBezTo>
                      <a:pt x="252" y="532"/>
                      <a:pt x="291" y="543"/>
                      <a:pt x="329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1" name="Google Shape;12841;p9"/>
              <p:cNvSpPr/>
              <p:nvPr/>
            </p:nvSpPr>
            <p:spPr>
              <a:xfrm>
                <a:off x="4962800" y="4233475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76"/>
                      <a:pt x="217" y="83"/>
                      <a:pt x="134" y="42"/>
                    </a:cubicBezTo>
                    <a:cubicBezTo>
                      <a:pt x="134" y="42"/>
                      <a:pt x="134" y="0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2" name="Google Shape;12842;p9"/>
              <p:cNvSpPr/>
              <p:nvPr/>
            </p:nvSpPr>
            <p:spPr>
              <a:xfrm>
                <a:off x="4986575" y="4169875"/>
                <a:ext cx="9575" cy="12750"/>
              </a:xfrm>
              <a:custGeom>
                <a:rect b="b" l="l" r="r" t="t"/>
                <a:pathLst>
                  <a:path extrusionOk="0" h="510" w="383">
                    <a:moveTo>
                      <a:pt x="217" y="1"/>
                    </a:moveTo>
                    <a:lnTo>
                      <a:pt x="0" y="476"/>
                    </a:lnTo>
                    <a:cubicBezTo>
                      <a:pt x="35" y="499"/>
                      <a:pt x="73" y="510"/>
                      <a:pt x="111" y="510"/>
                    </a:cubicBezTo>
                    <a:cubicBezTo>
                      <a:pt x="211" y="510"/>
                      <a:pt x="312" y="439"/>
                      <a:pt x="341" y="342"/>
                    </a:cubicBez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3" name="Google Shape;12843;p9"/>
              <p:cNvSpPr/>
              <p:nvPr/>
            </p:nvSpPr>
            <p:spPr>
              <a:xfrm>
                <a:off x="5137250" y="416240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17"/>
                      <a:pt x="42" y="300"/>
                      <a:pt x="177" y="341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4" name="Google Shape;12844;p9"/>
              <p:cNvSpPr/>
              <p:nvPr/>
            </p:nvSpPr>
            <p:spPr>
              <a:xfrm>
                <a:off x="5072650" y="4135500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18"/>
                      <a:pt x="93" y="301"/>
                      <a:pt x="176" y="342"/>
                    </a:cubicBezTo>
                    <a:cubicBezTo>
                      <a:pt x="210" y="359"/>
                      <a:pt x="253" y="369"/>
                      <a:pt x="298" y="369"/>
                    </a:cubicBezTo>
                    <a:cubicBezTo>
                      <a:pt x="361" y="369"/>
                      <a:pt x="427" y="349"/>
                      <a:pt x="47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5" name="Google Shape;12845;p9"/>
              <p:cNvSpPr/>
              <p:nvPr/>
            </p:nvSpPr>
            <p:spPr>
              <a:xfrm>
                <a:off x="5012425" y="4111725"/>
                <a:ext cx="9575" cy="6500"/>
              </a:xfrm>
              <a:custGeom>
                <a:rect b="b" l="l" r="r" t="t"/>
                <a:pathLst>
                  <a:path extrusionOk="0" h="260" w="383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259"/>
                    </a:lnTo>
                    <a:cubicBezTo>
                      <a:pt x="259" y="259"/>
                      <a:pt x="300" y="218"/>
                      <a:pt x="300" y="176"/>
                    </a:cubicBezTo>
                    <a:cubicBezTo>
                      <a:pt x="341" y="176"/>
                      <a:pt x="341" y="135"/>
                      <a:pt x="383" y="83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6" name="Google Shape;12846;p9"/>
              <p:cNvSpPr/>
              <p:nvPr/>
            </p:nvSpPr>
            <p:spPr>
              <a:xfrm>
                <a:off x="5031800" y="441440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218" y="1"/>
                    </a:moveTo>
                    <a:cubicBezTo>
                      <a:pt x="125" y="1"/>
                      <a:pt x="83" y="42"/>
                      <a:pt x="42" y="83"/>
                    </a:cubicBezTo>
                    <a:cubicBezTo>
                      <a:pt x="42" y="83"/>
                      <a:pt x="1" y="125"/>
                      <a:pt x="1" y="176"/>
                    </a:cubicBezTo>
                    <a:lnTo>
                      <a:pt x="259" y="259"/>
                    </a:lnTo>
                    <a:lnTo>
                      <a:pt x="3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7" name="Google Shape;12847;p9"/>
              <p:cNvSpPr/>
              <p:nvPr/>
            </p:nvSpPr>
            <p:spPr>
              <a:xfrm>
                <a:off x="4967175" y="4388150"/>
                <a:ext cx="14000" cy="8950"/>
              </a:xfrm>
              <a:custGeom>
                <a:rect b="b" l="l" r="r" t="t"/>
                <a:pathLst>
                  <a:path extrusionOk="0" h="358" w="560">
                    <a:moveTo>
                      <a:pt x="283" y="0"/>
                    </a:moveTo>
                    <a:cubicBezTo>
                      <a:pt x="191" y="0"/>
                      <a:pt x="103" y="39"/>
                      <a:pt x="42" y="99"/>
                    </a:cubicBezTo>
                    <a:cubicBezTo>
                      <a:pt x="42" y="141"/>
                      <a:pt x="1" y="141"/>
                      <a:pt x="1" y="141"/>
                    </a:cubicBezTo>
                    <a:lnTo>
                      <a:pt x="518" y="358"/>
                    </a:lnTo>
                    <a:cubicBezTo>
                      <a:pt x="518" y="358"/>
                      <a:pt x="559" y="358"/>
                      <a:pt x="559" y="316"/>
                    </a:cubicBezTo>
                    <a:lnTo>
                      <a:pt x="559" y="234"/>
                    </a:lnTo>
                    <a:cubicBezTo>
                      <a:pt x="559" y="192"/>
                      <a:pt x="518" y="192"/>
                      <a:pt x="518" y="141"/>
                    </a:cubicBezTo>
                    <a:cubicBezTo>
                      <a:pt x="518" y="141"/>
                      <a:pt x="476" y="99"/>
                      <a:pt x="476" y="58"/>
                    </a:cubicBezTo>
                    <a:lnTo>
                      <a:pt x="435" y="58"/>
                    </a:lnTo>
                    <a:cubicBezTo>
                      <a:pt x="435" y="17"/>
                      <a:pt x="383" y="17"/>
                      <a:pt x="383" y="17"/>
                    </a:cubicBezTo>
                    <a:cubicBezTo>
                      <a:pt x="350" y="6"/>
                      <a:pt x="316" y="0"/>
                      <a:pt x="2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8" name="Google Shape;12848;p9"/>
              <p:cNvSpPr/>
              <p:nvPr/>
            </p:nvSpPr>
            <p:spPr>
              <a:xfrm>
                <a:off x="5057650" y="4349775"/>
                <a:ext cx="9600" cy="14000"/>
              </a:xfrm>
              <a:custGeom>
                <a:rect b="b" l="l" r="r" t="t"/>
                <a:pathLst>
                  <a:path extrusionOk="0" h="560" w="384">
                    <a:moveTo>
                      <a:pt x="259" y="1"/>
                    </a:moveTo>
                    <a:cubicBezTo>
                      <a:pt x="259" y="1"/>
                      <a:pt x="218" y="42"/>
                      <a:pt x="176" y="42"/>
                    </a:cubicBezTo>
                    <a:lnTo>
                      <a:pt x="125" y="42"/>
                    </a:lnTo>
                    <a:cubicBezTo>
                      <a:pt x="83" y="84"/>
                      <a:pt x="42" y="125"/>
                      <a:pt x="0" y="177"/>
                    </a:cubicBezTo>
                    <a:lnTo>
                      <a:pt x="0" y="342"/>
                    </a:lnTo>
                    <a:cubicBezTo>
                      <a:pt x="42" y="435"/>
                      <a:pt x="83" y="518"/>
                      <a:pt x="176" y="559"/>
                    </a:cubicBezTo>
                    <a:lnTo>
                      <a:pt x="383" y="42"/>
                    </a:lnTo>
                    <a:cubicBezTo>
                      <a:pt x="342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9" name="Google Shape;12849;p9"/>
              <p:cNvSpPr/>
              <p:nvPr/>
            </p:nvSpPr>
            <p:spPr>
              <a:xfrm>
                <a:off x="4993025" y="4323675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176" y="528"/>
                    </a:cubicBezTo>
                    <a:cubicBezTo>
                      <a:pt x="222" y="551"/>
                      <a:pt x="266" y="561"/>
                      <a:pt x="306" y="561"/>
                    </a:cubicBezTo>
                    <a:cubicBezTo>
                      <a:pt x="412" y="561"/>
                      <a:pt x="499" y="491"/>
                      <a:pt x="559" y="393"/>
                    </a:cubicBezTo>
                    <a:cubicBezTo>
                      <a:pt x="600" y="228"/>
                      <a:pt x="559" y="94"/>
                      <a:pt x="383" y="11"/>
                    </a:cubicBezTo>
                    <a:cubicBezTo>
                      <a:pt x="361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0" name="Google Shape;12850;p9"/>
              <p:cNvSpPr/>
              <p:nvPr/>
            </p:nvSpPr>
            <p:spPr>
              <a:xfrm>
                <a:off x="4946775" y="43425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333"/>
                      <a:pt x="83" y="468"/>
                      <a:pt x="217" y="550"/>
                    </a:cubicBezTo>
                    <a:cubicBezTo>
                      <a:pt x="256" y="560"/>
                      <a:pt x="293" y="565"/>
                      <a:pt x="327" y="565"/>
                    </a:cubicBezTo>
                    <a:cubicBezTo>
                      <a:pt x="442" y="565"/>
                      <a:pt x="536" y="509"/>
                      <a:pt x="600" y="375"/>
                    </a:cubicBezTo>
                    <a:cubicBezTo>
                      <a:pt x="641" y="250"/>
                      <a:pt x="558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1" name="Google Shape;12851;p9"/>
              <p:cNvSpPr/>
              <p:nvPr/>
            </p:nvSpPr>
            <p:spPr>
              <a:xfrm>
                <a:off x="5011375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5" y="1"/>
                    </a:moveTo>
                    <a:cubicBezTo>
                      <a:pt x="242" y="1"/>
                      <a:pt x="110" y="76"/>
                      <a:pt x="42" y="187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0" y="561"/>
                      <a:pt x="329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2" name="Google Shape;12852;p9"/>
              <p:cNvSpPr/>
              <p:nvPr/>
            </p:nvSpPr>
            <p:spPr>
              <a:xfrm>
                <a:off x="4973650" y="42783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9" y="1"/>
                    </a:moveTo>
                    <a:cubicBezTo>
                      <a:pt x="199" y="1"/>
                      <a:pt x="105" y="57"/>
                      <a:pt x="42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2" y="555"/>
                      <a:pt x="290" y="566"/>
                      <a:pt x="328" y="566"/>
                    </a:cubicBezTo>
                    <a:cubicBezTo>
                      <a:pt x="428" y="566"/>
                      <a:pt x="529" y="495"/>
                      <a:pt x="559" y="398"/>
                    </a:cubicBezTo>
                    <a:cubicBezTo>
                      <a:pt x="641" y="233"/>
                      <a:pt x="559" y="98"/>
                      <a:pt x="435" y="16"/>
                    </a:cubicBezTo>
                    <a:cubicBezTo>
                      <a:pt x="394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3" name="Google Shape;12853;p9"/>
              <p:cNvSpPr/>
              <p:nvPr/>
            </p:nvSpPr>
            <p:spPr>
              <a:xfrm>
                <a:off x="5038275" y="43047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334"/>
                      <a:pt x="41" y="468"/>
                      <a:pt x="176" y="551"/>
                    </a:cubicBezTo>
                    <a:cubicBezTo>
                      <a:pt x="205" y="558"/>
                      <a:pt x="234" y="561"/>
                      <a:pt x="263" y="561"/>
                    </a:cubicBezTo>
                    <a:cubicBezTo>
                      <a:pt x="399" y="561"/>
                      <a:pt x="524" y="486"/>
                      <a:pt x="558" y="37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4" name="Google Shape;12854;p9"/>
              <p:cNvSpPr/>
              <p:nvPr/>
            </p:nvSpPr>
            <p:spPr>
              <a:xfrm>
                <a:off x="4910050" y="4361675"/>
                <a:ext cx="6500" cy="9575"/>
              </a:xfrm>
              <a:custGeom>
                <a:rect b="b" l="l" r="r" t="t"/>
                <a:pathLst>
                  <a:path extrusionOk="0" h="383" w="260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8" y="42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5" name="Google Shape;12855;p9"/>
              <p:cNvSpPr/>
              <p:nvPr/>
            </p:nvSpPr>
            <p:spPr>
              <a:xfrm>
                <a:off x="4933850" y="42980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17" y="1"/>
                    </a:moveTo>
                    <a:lnTo>
                      <a:pt x="0" y="518"/>
                    </a:lnTo>
                    <a:lnTo>
                      <a:pt x="41" y="518"/>
                    </a:lnTo>
                    <a:cubicBezTo>
                      <a:pt x="124" y="518"/>
                      <a:pt x="217" y="518"/>
                      <a:pt x="300" y="435"/>
                    </a:cubicBezTo>
                    <a:lnTo>
                      <a:pt x="341" y="384"/>
                    </a:lnTo>
                    <a:lnTo>
                      <a:pt x="341" y="342"/>
                    </a:ln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6" name="Google Shape;12856;p9"/>
              <p:cNvSpPr/>
              <p:nvPr/>
            </p:nvSpPr>
            <p:spPr>
              <a:xfrm>
                <a:off x="5083500" y="4290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42" y="42"/>
                      <a:pt x="0" y="83"/>
                      <a:pt x="42" y="166"/>
                    </a:cubicBezTo>
                    <a:cubicBezTo>
                      <a:pt x="42" y="217"/>
                      <a:pt x="83" y="300"/>
                      <a:pt x="124" y="341"/>
                    </a:cubicBezTo>
                    <a:lnTo>
                      <a:pt x="218" y="341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7" name="Google Shape;12857;p9"/>
              <p:cNvSpPr/>
              <p:nvPr/>
            </p:nvSpPr>
            <p:spPr>
              <a:xfrm>
                <a:off x="5019900" y="4263700"/>
                <a:ext cx="12950" cy="10000"/>
              </a:xfrm>
              <a:custGeom>
                <a:rect b="b" l="l" r="r" t="t"/>
                <a:pathLst>
                  <a:path extrusionOk="0" h="400" w="518">
                    <a:moveTo>
                      <a:pt x="1" y="1"/>
                    </a:moveTo>
                    <a:lnTo>
                      <a:pt x="1" y="125"/>
                    </a:lnTo>
                    <a:lnTo>
                      <a:pt x="1" y="208"/>
                    </a:lnTo>
                    <a:lnTo>
                      <a:pt x="42" y="259"/>
                    </a:lnTo>
                    <a:cubicBezTo>
                      <a:pt x="84" y="301"/>
                      <a:pt x="135" y="342"/>
                      <a:pt x="177" y="383"/>
                    </a:cubicBezTo>
                    <a:cubicBezTo>
                      <a:pt x="199" y="395"/>
                      <a:pt x="225" y="400"/>
                      <a:pt x="252" y="400"/>
                    </a:cubicBezTo>
                    <a:cubicBezTo>
                      <a:pt x="328" y="400"/>
                      <a:pt x="416" y="361"/>
                      <a:pt x="477" y="301"/>
                    </a:cubicBezTo>
                    <a:cubicBezTo>
                      <a:pt x="477" y="301"/>
                      <a:pt x="518" y="259"/>
                      <a:pt x="518" y="20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8" name="Google Shape;12858;p9"/>
              <p:cNvSpPr/>
              <p:nvPr/>
            </p:nvSpPr>
            <p:spPr>
              <a:xfrm>
                <a:off x="4959675" y="4239925"/>
                <a:ext cx="9600" cy="7275"/>
              </a:xfrm>
              <a:custGeom>
                <a:rect b="b" l="l" r="r" t="t"/>
                <a:pathLst>
                  <a:path extrusionOk="0" h="291" w="384">
                    <a:moveTo>
                      <a:pt x="12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84" y="280"/>
                      <a:pt x="94" y="290"/>
                      <a:pt x="110" y="290"/>
                    </a:cubicBezTo>
                    <a:cubicBezTo>
                      <a:pt x="125" y="290"/>
                      <a:pt x="146" y="280"/>
                      <a:pt x="166" y="259"/>
                    </a:cubicBezTo>
                    <a:cubicBezTo>
                      <a:pt x="259" y="259"/>
                      <a:pt x="342" y="218"/>
                      <a:pt x="384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9" name="Google Shape;12859;p9"/>
              <p:cNvSpPr/>
              <p:nvPr/>
            </p:nvSpPr>
            <p:spPr>
              <a:xfrm>
                <a:off x="4979075" y="45426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8" y="1"/>
                    </a:moveTo>
                    <a:cubicBezTo>
                      <a:pt x="124" y="42"/>
                      <a:pt x="83" y="42"/>
                      <a:pt x="42" y="83"/>
                    </a:cubicBezTo>
                    <a:cubicBezTo>
                      <a:pt x="42" y="125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0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0" name="Google Shape;12860;p9"/>
              <p:cNvSpPr/>
              <p:nvPr/>
            </p:nvSpPr>
            <p:spPr>
              <a:xfrm>
                <a:off x="4914450" y="45167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5" y="1"/>
                      <a:pt x="125" y="42"/>
                      <a:pt x="125" y="42"/>
                    </a:cubicBez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8" y="383"/>
                    </a:lnTo>
                    <a:cubicBezTo>
                      <a:pt x="559" y="259"/>
                      <a:pt x="518" y="84"/>
                      <a:pt x="425" y="42"/>
                    </a:cubicBezTo>
                    <a:cubicBezTo>
                      <a:pt x="383" y="42"/>
                      <a:pt x="383" y="1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1" name="Google Shape;12861;p9"/>
              <p:cNvSpPr/>
              <p:nvPr/>
            </p:nvSpPr>
            <p:spPr>
              <a:xfrm>
                <a:off x="5003875" y="44786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332" y="1"/>
                    </a:moveTo>
                    <a:cubicBezTo>
                      <a:pt x="224" y="1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08" y="532"/>
                    </a:cubicBezTo>
                    <a:lnTo>
                      <a:pt x="425" y="15"/>
                    </a:lnTo>
                    <a:cubicBezTo>
                      <a:pt x="396" y="6"/>
                      <a:pt x="364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2" name="Google Shape;12862;p9"/>
              <p:cNvSpPr/>
              <p:nvPr/>
            </p:nvSpPr>
            <p:spPr>
              <a:xfrm>
                <a:off x="4939275" y="4452350"/>
                <a:ext cx="16050" cy="13575"/>
              </a:xfrm>
              <a:custGeom>
                <a:rect b="b" l="l" r="r" t="t"/>
                <a:pathLst>
                  <a:path extrusionOk="0" h="543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292"/>
                      <a:pt x="83" y="468"/>
                      <a:pt x="207" y="509"/>
                    </a:cubicBezTo>
                    <a:cubicBezTo>
                      <a:pt x="256" y="532"/>
                      <a:pt x="301" y="542"/>
                      <a:pt x="343" y="542"/>
                    </a:cubicBezTo>
                    <a:cubicBezTo>
                      <a:pt x="453" y="542"/>
                      <a:pt x="540" y="472"/>
                      <a:pt x="600" y="375"/>
                    </a:cubicBezTo>
                    <a:cubicBezTo>
                      <a:pt x="641" y="251"/>
                      <a:pt x="559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3" name="Google Shape;12863;p9"/>
              <p:cNvSpPr/>
              <p:nvPr/>
            </p:nvSpPr>
            <p:spPr>
              <a:xfrm>
                <a:off x="4894025" y="4471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5"/>
                      <a:pt x="84" y="181"/>
                    </a:cubicBezTo>
                    <a:cubicBezTo>
                      <a:pt x="1" y="315"/>
                      <a:pt x="84" y="491"/>
                      <a:pt x="208" y="532"/>
                    </a:cubicBezTo>
                    <a:cubicBezTo>
                      <a:pt x="239" y="542"/>
                      <a:pt x="273" y="547"/>
                      <a:pt x="307" y="547"/>
                    </a:cubicBezTo>
                    <a:cubicBezTo>
                      <a:pt x="419" y="547"/>
                      <a:pt x="537" y="491"/>
                      <a:pt x="601" y="357"/>
                    </a:cubicBezTo>
                    <a:cubicBezTo>
                      <a:pt x="642" y="233"/>
                      <a:pt x="559" y="57"/>
                      <a:pt x="425" y="15"/>
                    </a:cubicBezTo>
                    <a:cubicBezTo>
                      <a:pt x="395" y="6"/>
                      <a:pt x="363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4" name="Google Shape;12864;p9"/>
              <p:cNvSpPr/>
              <p:nvPr/>
            </p:nvSpPr>
            <p:spPr>
              <a:xfrm>
                <a:off x="49586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4" y="0"/>
                    </a:moveTo>
                    <a:cubicBezTo>
                      <a:pt x="188" y="0"/>
                      <a:pt x="102" y="68"/>
                      <a:pt x="42" y="158"/>
                    </a:cubicBezTo>
                    <a:cubicBezTo>
                      <a:pt x="1" y="292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399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78" y="11"/>
                      <a:pt x="335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5" name="Google Shape;12865;p9"/>
              <p:cNvSpPr/>
              <p:nvPr/>
            </p:nvSpPr>
            <p:spPr>
              <a:xfrm>
                <a:off x="4920925" y="4406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39" y="1"/>
                    </a:moveTo>
                    <a:cubicBezTo>
                      <a:pt x="213" y="1"/>
                      <a:pt x="110" y="75"/>
                      <a:pt x="41" y="177"/>
                    </a:cubicBezTo>
                    <a:cubicBezTo>
                      <a:pt x="0" y="312"/>
                      <a:pt x="41" y="487"/>
                      <a:pt x="217" y="529"/>
                    </a:cubicBezTo>
                    <a:cubicBezTo>
                      <a:pt x="252" y="552"/>
                      <a:pt x="290" y="562"/>
                      <a:pt x="328" y="562"/>
                    </a:cubicBezTo>
                    <a:cubicBezTo>
                      <a:pt x="428" y="562"/>
                      <a:pt x="529" y="492"/>
                      <a:pt x="558" y="394"/>
                    </a:cubicBezTo>
                    <a:cubicBezTo>
                      <a:pt x="641" y="270"/>
                      <a:pt x="558" y="94"/>
                      <a:pt x="424" y="12"/>
                    </a:cubicBezTo>
                    <a:cubicBezTo>
                      <a:pt x="395" y="4"/>
                      <a:pt x="366" y="1"/>
                      <a:pt x="3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6" name="Google Shape;12866;p9"/>
              <p:cNvSpPr/>
              <p:nvPr/>
            </p:nvSpPr>
            <p:spPr>
              <a:xfrm>
                <a:off x="4984500" y="44334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48" y="542"/>
                      <a:pt x="287" y="547"/>
                      <a:pt x="323" y="547"/>
                    </a:cubicBezTo>
                    <a:cubicBezTo>
                      <a:pt x="443" y="547"/>
                      <a:pt x="537" y="491"/>
                      <a:pt x="600" y="356"/>
                    </a:cubicBezTo>
                    <a:cubicBezTo>
                      <a:pt x="642" y="232"/>
                      <a:pt x="600" y="56"/>
                      <a:pt x="424" y="15"/>
                    </a:cubicBez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7" name="Google Shape;12867;p9"/>
              <p:cNvSpPr/>
              <p:nvPr/>
            </p:nvSpPr>
            <p:spPr>
              <a:xfrm>
                <a:off x="4857325" y="4490900"/>
                <a:ext cx="6500" cy="8575"/>
              </a:xfrm>
              <a:custGeom>
                <a:rect b="b" l="l" r="r" t="t"/>
                <a:pathLst>
                  <a:path extrusionOk="0" h="34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lnTo>
                      <a:pt x="259" y="259"/>
                    </a:lnTo>
                    <a:cubicBezTo>
                      <a:pt x="259" y="125"/>
                      <a:pt x="21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8" name="Google Shape;12868;p9"/>
              <p:cNvSpPr/>
              <p:nvPr/>
            </p:nvSpPr>
            <p:spPr>
              <a:xfrm>
                <a:off x="4881100" y="44263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8" y="0"/>
                    </a:moveTo>
                    <a:lnTo>
                      <a:pt x="1" y="517"/>
                    </a:lnTo>
                    <a:lnTo>
                      <a:pt x="125" y="517"/>
                    </a:lnTo>
                    <a:cubicBezTo>
                      <a:pt x="208" y="517"/>
                      <a:pt x="301" y="424"/>
                      <a:pt x="342" y="341"/>
                    </a:cubicBezTo>
                    <a:lnTo>
                      <a:pt x="342" y="300"/>
                    </a:lnTo>
                    <a:cubicBezTo>
                      <a:pt x="383" y="166"/>
                      <a:pt x="301" y="42"/>
                      <a:pt x="2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9" name="Google Shape;12869;p9"/>
              <p:cNvSpPr/>
              <p:nvPr/>
            </p:nvSpPr>
            <p:spPr>
              <a:xfrm>
                <a:off x="5030775" y="4418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42"/>
                      <a:pt x="0" y="124"/>
                      <a:pt x="42" y="166"/>
                    </a:cubicBezTo>
                    <a:cubicBezTo>
                      <a:pt x="42" y="207"/>
                      <a:pt x="83" y="300"/>
                      <a:pt x="124" y="342"/>
                    </a:cubicBezTo>
                    <a:lnTo>
                      <a:pt x="166" y="342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0" name="Google Shape;12870;p9"/>
              <p:cNvSpPr/>
              <p:nvPr/>
            </p:nvSpPr>
            <p:spPr>
              <a:xfrm>
                <a:off x="4967175" y="43916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42" y="259"/>
                      <a:pt x="42" y="259"/>
                    </a:cubicBezTo>
                    <a:cubicBezTo>
                      <a:pt x="84" y="311"/>
                      <a:pt x="125" y="352"/>
                      <a:pt x="177" y="394"/>
                    </a:cubicBezTo>
                    <a:cubicBezTo>
                      <a:pt x="199" y="405"/>
                      <a:pt x="224" y="410"/>
                      <a:pt x="251" y="410"/>
                    </a:cubicBezTo>
                    <a:cubicBezTo>
                      <a:pt x="324" y="410"/>
                      <a:pt x="408" y="371"/>
                      <a:pt x="476" y="311"/>
                    </a:cubicBezTo>
                    <a:cubicBezTo>
                      <a:pt x="476" y="311"/>
                      <a:pt x="518" y="259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1" name="Google Shape;12871;p9"/>
              <p:cNvSpPr/>
              <p:nvPr/>
            </p:nvSpPr>
            <p:spPr>
              <a:xfrm>
                <a:off x="4906950" y="436812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1"/>
                    </a:moveTo>
                    <a:lnTo>
                      <a:pt x="1" y="259"/>
                    </a:lnTo>
                    <a:cubicBezTo>
                      <a:pt x="42" y="259"/>
                      <a:pt x="42" y="301"/>
                      <a:pt x="42" y="301"/>
                    </a:cubicBezTo>
                    <a:lnTo>
                      <a:pt x="166" y="301"/>
                    </a:lnTo>
                    <a:lnTo>
                      <a:pt x="208" y="259"/>
                    </a:lnTo>
                    <a:cubicBezTo>
                      <a:pt x="259" y="259"/>
                      <a:pt x="301" y="218"/>
                      <a:pt x="342" y="166"/>
                    </a:cubicBezTo>
                    <a:cubicBezTo>
                      <a:pt x="342" y="166"/>
                      <a:pt x="342" y="125"/>
                      <a:pt x="383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2" name="Google Shape;12872;p9"/>
              <p:cNvSpPr/>
              <p:nvPr/>
            </p:nvSpPr>
            <p:spPr>
              <a:xfrm>
                <a:off x="4926350" y="46708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207" y="1"/>
                      <a:pt x="166" y="42"/>
                      <a:pt x="124" y="42"/>
                    </a:cubicBezTo>
                    <a:cubicBezTo>
                      <a:pt x="124" y="42"/>
                      <a:pt x="83" y="42"/>
                      <a:pt x="83" y="84"/>
                    </a:cubicBezTo>
                    <a:cubicBezTo>
                      <a:pt x="42" y="84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42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3" name="Google Shape;12873;p9"/>
              <p:cNvSpPr/>
              <p:nvPr/>
            </p:nvSpPr>
            <p:spPr>
              <a:xfrm>
                <a:off x="4861725" y="46449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7" y="383"/>
                    </a:lnTo>
                    <a:cubicBezTo>
                      <a:pt x="559" y="342"/>
                      <a:pt x="559" y="259"/>
                      <a:pt x="517" y="208"/>
                    </a:cubicBezTo>
                    <a:cubicBezTo>
                      <a:pt x="517" y="166"/>
                      <a:pt x="517" y="125"/>
                      <a:pt x="466" y="84"/>
                    </a:cubicBezTo>
                    <a:cubicBezTo>
                      <a:pt x="424" y="42"/>
                      <a:pt x="383" y="42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4" name="Google Shape;12874;p9"/>
              <p:cNvSpPr/>
              <p:nvPr/>
            </p:nvSpPr>
            <p:spPr>
              <a:xfrm>
                <a:off x="4950900" y="46072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311" y="0"/>
                    </a:moveTo>
                    <a:cubicBezTo>
                      <a:pt x="218" y="0"/>
                      <a:pt x="94" y="42"/>
                      <a:pt x="52" y="166"/>
                    </a:cubicBezTo>
                    <a:cubicBezTo>
                      <a:pt x="0" y="259"/>
                      <a:pt x="52" y="342"/>
                      <a:pt x="94" y="424"/>
                    </a:cubicBezTo>
                    <a:cubicBezTo>
                      <a:pt x="135" y="476"/>
                      <a:pt x="176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5" name="Google Shape;12875;p9"/>
              <p:cNvSpPr/>
              <p:nvPr/>
            </p:nvSpPr>
            <p:spPr>
              <a:xfrm>
                <a:off x="4886275" y="4580425"/>
                <a:ext cx="16325" cy="14175"/>
              </a:xfrm>
              <a:custGeom>
                <a:rect b="b" l="l" r="r" t="t"/>
                <a:pathLst>
                  <a:path extrusionOk="0" h="567" w="653">
                    <a:moveTo>
                      <a:pt x="321" y="1"/>
                    </a:moveTo>
                    <a:cubicBezTo>
                      <a:pt x="222" y="1"/>
                      <a:pt x="123" y="74"/>
                      <a:pt x="94" y="163"/>
                    </a:cubicBezTo>
                    <a:cubicBezTo>
                      <a:pt x="1" y="338"/>
                      <a:pt x="94" y="462"/>
                      <a:pt x="218" y="556"/>
                    </a:cubicBezTo>
                    <a:cubicBezTo>
                      <a:pt x="241" y="563"/>
                      <a:pt x="266" y="566"/>
                      <a:pt x="291" y="566"/>
                    </a:cubicBezTo>
                    <a:cubicBezTo>
                      <a:pt x="408" y="566"/>
                      <a:pt x="534" y="491"/>
                      <a:pt x="611" y="380"/>
                    </a:cubicBezTo>
                    <a:cubicBezTo>
                      <a:pt x="652" y="256"/>
                      <a:pt x="569" y="80"/>
                      <a:pt x="435" y="39"/>
                    </a:cubicBezTo>
                    <a:cubicBezTo>
                      <a:pt x="400" y="12"/>
                      <a:pt x="360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6" name="Google Shape;12876;p9"/>
              <p:cNvSpPr/>
              <p:nvPr/>
            </p:nvSpPr>
            <p:spPr>
              <a:xfrm>
                <a:off x="4841050" y="4599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58" y="0"/>
                    </a:moveTo>
                    <a:cubicBezTo>
                      <a:pt x="248" y="0"/>
                      <a:pt x="127" y="80"/>
                      <a:pt x="93" y="180"/>
                    </a:cubicBezTo>
                    <a:cubicBezTo>
                      <a:pt x="0" y="314"/>
                      <a:pt x="93" y="480"/>
                      <a:pt x="218" y="532"/>
                    </a:cubicBezTo>
                    <a:cubicBezTo>
                      <a:pt x="255" y="554"/>
                      <a:pt x="294" y="565"/>
                      <a:pt x="334" y="565"/>
                    </a:cubicBezTo>
                    <a:cubicBezTo>
                      <a:pt x="438" y="565"/>
                      <a:pt x="543" y="494"/>
                      <a:pt x="610" y="397"/>
                    </a:cubicBezTo>
                    <a:cubicBezTo>
                      <a:pt x="652" y="221"/>
                      <a:pt x="569" y="97"/>
                      <a:pt x="435" y="15"/>
                    </a:cubicBezTo>
                    <a:cubicBezTo>
                      <a:pt x="411" y="5"/>
                      <a:pt x="385" y="0"/>
                      <a:pt x="3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7" name="Google Shape;12877;p9"/>
              <p:cNvSpPr/>
              <p:nvPr/>
            </p:nvSpPr>
            <p:spPr>
              <a:xfrm>
                <a:off x="4905675" y="462567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4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434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8" name="Google Shape;12878;p9"/>
              <p:cNvSpPr/>
              <p:nvPr/>
            </p:nvSpPr>
            <p:spPr>
              <a:xfrm>
                <a:off x="4868175" y="45352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2" y="0"/>
                    </a:moveTo>
                    <a:cubicBezTo>
                      <a:pt x="187" y="0"/>
                      <a:pt x="102" y="73"/>
                      <a:pt x="42" y="162"/>
                    </a:cubicBezTo>
                    <a:cubicBezTo>
                      <a:pt x="1" y="297"/>
                      <a:pt x="42" y="462"/>
                      <a:pt x="208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01" y="255"/>
                      <a:pt x="559" y="80"/>
                      <a:pt x="425" y="38"/>
                    </a:cubicBezTo>
                    <a:cubicBezTo>
                      <a:pt x="378" y="12"/>
                      <a:pt x="334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9" name="Google Shape;12879;p9"/>
              <p:cNvSpPr/>
              <p:nvPr/>
            </p:nvSpPr>
            <p:spPr>
              <a:xfrm>
                <a:off x="4931525" y="45616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6" y="555"/>
                      <a:pt x="310" y="565"/>
                      <a:pt x="351" y="565"/>
                    </a:cubicBezTo>
                    <a:cubicBezTo>
                      <a:pt x="459" y="565"/>
                      <a:pt x="543" y="495"/>
                      <a:pt x="610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5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0" name="Google Shape;12880;p9"/>
              <p:cNvSpPr/>
              <p:nvPr/>
            </p:nvSpPr>
            <p:spPr>
              <a:xfrm>
                <a:off x="4803575" y="46191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41"/>
                    </a:lnTo>
                    <a:cubicBezTo>
                      <a:pt x="300" y="341"/>
                      <a:pt x="300" y="300"/>
                      <a:pt x="300" y="300"/>
                    </a:cubicBezTo>
                    <a:cubicBezTo>
                      <a:pt x="300" y="259"/>
                      <a:pt x="300" y="165"/>
                      <a:pt x="259" y="124"/>
                    </a:cubicBezTo>
                    <a:lnTo>
                      <a:pt x="259" y="83"/>
                    </a:lnTo>
                    <a:cubicBezTo>
                      <a:pt x="207" y="83"/>
                      <a:pt x="207" y="41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1" name="Google Shape;12881;p9"/>
              <p:cNvSpPr/>
              <p:nvPr/>
            </p:nvSpPr>
            <p:spPr>
              <a:xfrm>
                <a:off x="4828125" y="455450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176" y="0"/>
                    </a:moveTo>
                    <a:lnTo>
                      <a:pt x="0" y="517"/>
                    </a:lnTo>
                    <a:cubicBezTo>
                      <a:pt x="38" y="540"/>
                      <a:pt x="78" y="550"/>
                      <a:pt x="118" y="550"/>
                    </a:cubicBezTo>
                    <a:cubicBezTo>
                      <a:pt x="222" y="550"/>
                      <a:pt x="322" y="480"/>
                      <a:pt x="352" y="383"/>
                    </a:cubicBezTo>
                    <a:cubicBezTo>
                      <a:pt x="393" y="207"/>
                      <a:pt x="352" y="83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2" name="Google Shape;12882;p9"/>
              <p:cNvSpPr/>
              <p:nvPr/>
            </p:nvSpPr>
            <p:spPr>
              <a:xfrm>
                <a:off x="4978050" y="4546750"/>
                <a:ext cx="7500" cy="9825"/>
              </a:xfrm>
              <a:custGeom>
                <a:rect b="b" l="l" r="r" t="t"/>
                <a:pathLst>
                  <a:path extrusionOk="0" h="393" w="300">
                    <a:moveTo>
                      <a:pt x="41" y="0"/>
                    </a:moveTo>
                    <a:cubicBezTo>
                      <a:pt x="41" y="52"/>
                      <a:pt x="41" y="52"/>
                      <a:pt x="0" y="52"/>
                    </a:cubicBezTo>
                    <a:lnTo>
                      <a:pt x="0" y="135"/>
                    </a:lnTo>
                    <a:cubicBezTo>
                      <a:pt x="0" y="217"/>
                      <a:pt x="83" y="352"/>
                      <a:pt x="165" y="393"/>
                    </a:cubicBezTo>
                    <a:lnTo>
                      <a:pt x="300" y="135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3" name="Google Shape;12883;p9"/>
              <p:cNvSpPr/>
              <p:nvPr/>
            </p:nvSpPr>
            <p:spPr>
              <a:xfrm>
                <a:off x="4914450" y="4520900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93"/>
                    </a:lnTo>
                    <a:cubicBezTo>
                      <a:pt x="1" y="217"/>
                      <a:pt x="42" y="310"/>
                      <a:pt x="166" y="352"/>
                    </a:cubicBezTo>
                    <a:cubicBezTo>
                      <a:pt x="193" y="364"/>
                      <a:pt x="223" y="369"/>
                      <a:pt x="254" y="369"/>
                    </a:cubicBezTo>
                    <a:cubicBezTo>
                      <a:pt x="329" y="369"/>
                      <a:pt x="410" y="340"/>
                      <a:pt x="476" y="310"/>
                    </a:cubicBezTo>
                    <a:cubicBezTo>
                      <a:pt x="476" y="259"/>
                      <a:pt x="518" y="217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4" name="Google Shape;12884;p9"/>
              <p:cNvSpPr/>
              <p:nvPr/>
            </p:nvSpPr>
            <p:spPr>
              <a:xfrm>
                <a:off x="4853975" y="449737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1" y="217"/>
                      <a:pt x="352" y="124"/>
                    </a:cubicBezTo>
                    <a:cubicBezTo>
                      <a:pt x="352" y="124"/>
                      <a:pt x="352" y="83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5" name="Google Shape;12885;p9"/>
              <p:cNvSpPr/>
              <p:nvPr/>
            </p:nvSpPr>
            <p:spPr>
              <a:xfrm>
                <a:off x="4873350" y="4799525"/>
                <a:ext cx="8825" cy="7000"/>
              </a:xfrm>
              <a:custGeom>
                <a:rect b="b" l="l" r="r" t="t"/>
                <a:pathLst>
                  <a:path extrusionOk="0" h="280" w="353">
                    <a:moveTo>
                      <a:pt x="269" y="1"/>
                    </a:moveTo>
                    <a:cubicBezTo>
                      <a:pt x="194" y="1"/>
                      <a:pt x="112" y="44"/>
                      <a:pt x="52" y="104"/>
                    </a:cubicBezTo>
                    <a:cubicBezTo>
                      <a:pt x="1" y="104"/>
                      <a:pt x="1" y="145"/>
                      <a:pt x="1" y="187"/>
                    </a:cubicBezTo>
                    <a:lnTo>
                      <a:pt x="259" y="280"/>
                    </a:lnTo>
                    <a:lnTo>
                      <a:pt x="352" y="21"/>
                    </a:lnTo>
                    <a:cubicBezTo>
                      <a:pt x="327" y="7"/>
                      <a:pt x="29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6" name="Google Shape;12886;p9"/>
              <p:cNvSpPr/>
              <p:nvPr/>
            </p:nvSpPr>
            <p:spPr>
              <a:xfrm>
                <a:off x="4808750" y="4773225"/>
                <a:ext cx="14225" cy="9525"/>
              </a:xfrm>
              <a:custGeom>
                <a:rect b="b" l="l" r="r" t="t"/>
                <a:pathLst>
                  <a:path extrusionOk="0" h="381" w="569">
                    <a:moveTo>
                      <a:pt x="264" y="1"/>
                    </a:moveTo>
                    <a:cubicBezTo>
                      <a:pt x="230" y="1"/>
                      <a:pt x="196" y="14"/>
                      <a:pt x="176" y="39"/>
                    </a:cubicBezTo>
                    <a:lnTo>
                      <a:pt x="93" y="39"/>
                    </a:lnTo>
                    <a:cubicBezTo>
                      <a:pt x="93" y="81"/>
                      <a:pt x="52" y="81"/>
                      <a:pt x="52" y="122"/>
                    </a:cubicBezTo>
                    <a:cubicBezTo>
                      <a:pt x="0" y="122"/>
                      <a:pt x="0" y="164"/>
                      <a:pt x="0" y="164"/>
                    </a:cubicBezTo>
                    <a:lnTo>
                      <a:pt x="517" y="381"/>
                    </a:lnTo>
                    <a:cubicBezTo>
                      <a:pt x="517" y="339"/>
                      <a:pt x="569" y="246"/>
                      <a:pt x="517" y="205"/>
                    </a:cubicBezTo>
                    <a:cubicBezTo>
                      <a:pt x="517" y="122"/>
                      <a:pt x="476" y="39"/>
                      <a:pt x="352" y="39"/>
                    </a:cubicBezTo>
                    <a:cubicBezTo>
                      <a:pt x="331" y="14"/>
                      <a:pt x="297" y="1"/>
                      <a:pt x="2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7" name="Google Shape;12887;p9"/>
              <p:cNvSpPr/>
              <p:nvPr/>
            </p:nvSpPr>
            <p:spPr>
              <a:xfrm>
                <a:off x="4899200" y="47354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52" y="83"/>
                      <a:pt x="1" y="166"/>
                    </a:cubicBezTo>
                    <a:lnTo>
                      <a:pt x="1" y="342"/>
                    </a:lnTo>
                    <a:cubicBezTo>
                      <a:pt x="1" y="425"/>
                      <a:pt x="94" y="518"/>
                      <a:pt x="176" y="518"/>
                    </a:cubicBezTo>
                    <a:lnTo>
                      <a:pt x="394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8" name="Google Shape;12888;p9"/>
              <p:cNvSpPr/>
              <p:nvPr/>
            </p:nvSpPr>
            <p:spPr>
              <a:xfrm>
                <a:off x="4833550" y="47090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3" y="1"/>
                      <a:pt x="124" y="53"/>
                      <a:pt x="94" y="145"/>
                    </a:cubicBezTo>
                    <a:cubicBezTo>
                      <a:pt x="1" y="321"/>
                      <a:pt x="94" y="486"/>
                      <a:pt x="218" y="538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5" y="552"/>
                      <a:pt x="539" y="497"/>
                      <a:pt x="611" y="362"/>
                    </a:cubicBezTo>
                    <a:cubicBezTo>
                      <a:pt x="652" y="227"/>
                      <a:pt x="559" y="62"/>
                      <a:pt x="435" y="21"/>
                    </a:cubicBezTo>
                    <a:cubicBezTo>
                      <a:pt x="400" y="7"/>
                      <a:pt x="363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9" name="Google Shape;12889;p9"/>
              <p:cNvSpPr/>
              <p:nvPr/>
            </p:nvSpPr>
            <p:spPr>
              <a:xfrm>
                <a:off x="4788325" y="4728025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316" y="0"/>
                    </a:moveTo>
                    <a:cubicBezTo>
                      <a:pt x="216" y="0"/>
                      <a:pt x="123" y="73"/>
                      <a:pt x="93" y="162"/>
                    </a:cubicBezTo>
                    <a:cubicBezTo>
                      <a:pt x="0" y="297"/>
                      <a:pt x="93" y="462"/>
                      <a:pt x="217" y="503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79"/>
                    </a:cubicBezTo>
                    <a:cubicBezTo>
                      <a:pt x="652" y="245"/>
                      <a:pt x="559" y="79"/>
                      <a:pt x="434" y="38"/>
                    </a:cubicBezTo>
                    <a:cubicBezTo>
                      <a:pt x="396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0" name="Google Shape;12890;p9"/>
              <p:cNvSpPr/>
              <p:nvPr/>
            </p:nvSpPr>
            <p:spPr>
              <a:xfrm>
                <a:off x="4852925" y="47543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08" y="1"/>
                    </a:moveTo>
                    <a:cubicBezTo>
                      <a:pt x="185" y="1"/>
                      <a:pt x="81" y="61"/>
                      <a:pt x="42" y="185"/>
                    </a:cubicBezTo>
                    <a:cubicBezTo>
                      <a:pt x="1" y="320"/>
                      <a:pt x="42" y="485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8" y="496"/>
                      <a:pt x="559" y="361"/>
                    </a:cubicBezTo>
                    <a:cubicBezTo>
                      <a:pt x="611" y="227"/>
                      <a:pt x="559" y="61"/>
                      <a:pt x="435" y="20"/>
                    </a:cubicBezTo>
                    <a:cubicBezTo>
                      <a:pt x="392" y="7"/>
                      <a:pt x="349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1" name="Google Shape;12891;p9"/>
              <p:cNvSpPr/>
              <p:nvPr/>
            </p:nvSpPr>
            <p:spPr>
              <a:xfrm>
                <a:off x="4815200" y="4663850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85" y="0"/>
                    </a:moveTo>
                    <a:cubicBezTo>
                      <a:pt x="181" y="0"/>
                      <a:pt x="83" y="53"/>
                      <a:pt x="52" y="144"/>
                    </a:cubicBezTo>
                    <a:cubicBezTo>
                      <a:pt x="0" y="320"/>
                      <a:pt x="52" y="444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9" y="496"/>
                      <a:pt x="569" y="362"/>
                    </a:cubicBezTo>
                    <a:cubicBezTo>
                      <a:pt x="610" y="227"/>
                      <a:pt x="569" y="62"/>
                      <a:pt x="393" y="20"/>
                    </a:cubicBezTo>
                    <a:cubicBezTo>
                      <a:pt x="358" y="7"/>
                      <a:pt x="321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2" name="Google Shape;12892;p9"/>
              <p:cNvSpPr/>
              <p:nvPr/>
            </p:nvSpPr>
            <p:spPr>
              <a:xfrm>
                <a:off x="4878775" y="468982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5" y="1"/>
                    </a:moveTo>
                    <a:cubicBezTo>
                      <a:pt x="241" y="1"/>
                      <a:pt x="127" y="81"/>
                      <a:pt x="94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8" y="565"/>
                      <a:pt x="544" y="495"/>
                      <a:pt x="611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5"/>
                      <a:pt x="382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3" name="Google Shape;12893;p9"/>
              <p:cNvSpPr/>
              <p:nvPr/>
            </p:nvSpPr>
            <p:spPr>
              <a:xfrm>
                <a:off x="4750575" y="4747050"/>
                <a:ext cx="7775" cy="8825"/>
              </a:xfrm>
              <a:custGeom>
                <a:rect b="b" l="l" r="r" t="t"/>
                <a:pathLst>
                  <a:path extrusionOk="0" h="353" w="311">
                    <a:moveTo>
                      <a:pt x="13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311" y="352"/>
                      <a:pt x="311" y="352"/>
                      <a:pt x="311" y="311"/>
                    </a:cubicBezTo>
                    <a:cubicBezTo>
                      <a:pt x="311" y="177"/>
                      <a:pt x="259" y="53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4" name="Google Shape;12894;p9"/>
              <p:cNvSpPr/>
              <p:nvPr/>
            </p:nvSpPr>
            <p:spPr>
              <a:xfrm>
                <a:off x="4774350" y="4682450"/>
                <a:ext cx="10900" cy="14225"/>
              </a:xfrm>
              <a:custGeom>
                <a:rect b="b" l="l" r="r" t="t"/>
                <a:pathLst>
                  <a:path extrusionOk="0" h="569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2" y="569"/>
                      <a:pt x="42" y="569"/>
                      <a:pt x="84" y="569"/>
                    </a:cubicBezTo>
                    <a:cubicBezTo>
                      <a:pt x="218" y="569"/>
                      <a:pt x="342" y="517"/>
                      <a:pt x="394" y="393"/>
                    </a:cubicBezTo>
                    <a:cubicBezTo>
                      <a:pt x="435" y="259"/>
                      <a:pt x="394" y="135"/>
                      <a:pt x="301" y="52"/>
                    </a:cubicBezTo>
                    <a:cubicBezTo>
                      <a:pt x="259" y="52"/>
                      <a:pt x="259" y="5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5" name="Google Shape;12895;p9"/>
              <p:cNvSpPr/>
              <p:nvPr/>
            </p:nvSpPr>
            <p:spPr>
              <a:xfrm>
                <a:off x="4925050" y="4674950"/>
                <a:ext cx="7775" cy="9850"/>
              </a:xfrm>
              <a:custGeom>
                <a:rect b="b" l="l" r="r" t="t"/>
                <a:pathLst>
                  <a:path extrusionOk="0" h="394" w="311">
                    <a:moveTo>
                      <a:pt x="52" y="0"/>
                    </a:moveTo>
                    <a:cubicBezTo>
                      <a:pt x="52" y="42"/>
                      <a:pt x="1" y="42"/>
                      <a:pt x="1" y="93"/>
                    </a:cubicBezTo>
                    <a:cubicBezTo>
                      <a:pt x="1" y="176"/>
                      <a:pt x="52" y="300"/>
                      <a:pt x="135" y="352"/>
                    </a:cubicBezTo>
                    <a:lnTo>
                      <a:pt x="176" y="393"/>
                    </a:lnTo>
                    <a:lnTo>
                      <a:pt x="311" y="135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6" name="Google Shape;12896;p9"/>
              <p:cNvSpPr/>
              <p:nvPr/>
            </p:nvSpPr>
            <p:spPr>
              <a:xfrm>
                <a:off x="4861725" y="464910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" y="0"/>
                    </a:moveTo>
                    <a:lnTo>
                      <a:pt x="1" y="93"/>
                    </a:lnTo>
                    <a:lnTo>
                      <a:pt x="1" y="217"/>
                    </a:lnTo>
                    <a:lnTo>
                      <a:pt x="42" y="259"/>
                    </a:lnTo>
                    <a:cubicBezTo>
                      <a:pt x="42" y="300"/>
                      <a:pt x="83" y="352"/>
                      <a:pt x="166" y="352"/>
                    </a:cubicBezTo>
                    <a:cubicBezTo>
                      <a:pt x="207" y="393"/>
                      <a:pt x="259" y="393"/>
                      <a:pt x="300" y="393"/>
                    </a:cubicBezTo>
                    <a:cubicBezTo>
                      <a:pt x="342" y="393"/>
                      <a:pt x="342" y="352"/>
                      <a:pt x="383" y="352"/>
                    </a:cubicBezTo>
                    <a:cubicBezTo>
                      <a:pt x="383" y="352"/>
                      <a:pt x="424" y="352"/>
                      <a:pt x="466" y="300"/>
                    </a:cubicBezTo>
                    <a:cubicBezTo>
                      <a:pt x="466" y="259"/>
                      <a:pt x="517" y="259"/>
                      <a:pt x="517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7" name="Google Shape;12897;p9"/>
              <p:cNvSpPr/>
              <p:nvPr/>
            </p:nvSpPr>
            <p:spPr>
              <a:xfrm>
                <a:off x="4801250" y="46255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66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8" name="Google Shape;12898;p9"/>
              <p:cNvSpPr/>
              <p:nvPr/>
            </p:nvSpPr>
            <p:spPr>
              <a:xfrm>
                <a:off x="4780825" y="483715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7" y="1"/>
                    </a:moveTo>
                    <a:cubicBezTo>
                      <a:pt x="229" y="1"/>
                      <a:pt x="123" y="56"/>
                      <a:pt x="83" y="191"/>
                    </a:cubicBezTo>
                    <a:cubicBezTo>
                      <a:pt x="0" y="326"/>
                      <a:pt x="83" y="491"/>
                      <a:pt x="218" y="532"/>
                    </a:cubicBezTo>
                    <a:cubicBezTo>
                      <a:pt x="250" y="546"/>
                      <a:pt x="286" y="552"/>
                      <a:pt x="322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52" y="233"/>
                      <a:pt x="559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9" name="Google Shape;12899;p9"/>
              <p:cNvSpPr/>
              <p:nvPr/>
            </p:nvSpPr>
            <p:spPr>
              <a:xfrm>
                <a:off x="4762475" y="4791925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96" y="0"/>
                    </a:moveTo>
                    <a:cubicBezTo>
                      <a:pt x="188" y="0"/>
                      <a:pt x="81" y="56"/>
                      <a:pt x="42" y="191"/>
                    </a:cubicBezTo>
                    <a:cubicBezTo>
                      <a:pt x="0" y="325"/>
                      <a:pt x="42" y="491"/>
                      <a:pt x="176" y="532"/>
                    </a:cubicBezTo>
                    <a:cubicBezTo>
                      <a:pt x="222" y="546"/>
                      <a:pt x="267" y="552"/>
                      <a:pt x="309" y="552"/>
                    </a:cubicBezTo>
                    <a:cubicBezTo>
                      <a:pt x="430" y="552"/>
                      <a:pt x="528" y="500"/>
                      <a:pt x="559" y="408"/>
                    </a:cubicBezTo>
                    <a:cubicBezTo>
                      <a:pt x="610" y="232"/>
                      <a:pt x="559" y="6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0" name="Google Shape;12900;p9"/>
              <p:cNvSpPr/>
              <p:nvPr/>
            </p:nvSpPr>
            <p:spPr>
              <a:xfrm>
                <a:off x="4826050" y="48184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16" y="1"/>
                    </a:moveTo>
                    <a:cubicBezTo>
                      <a:pt x="216" y="1"/>
                      <a:pt x="120" y="74"/>
                      <a:pt x="83" y="163"/>
                    </a:cubicBezTo>
                    <a:cubicBezTo>
                      <a:pt x="1" y="297"/>
                      <a:pt x="83" y="463"/>
                      <a:pt x="218" y="556"/>
                    </a:cubicBezTo>
                    <a:cubicBezTo>
                      <a:pt x="238" y="563"/>
                      <a:pt x="260" y="566"/>
                      <a:pt x="283" y="566"/>
                    </a:cubicBezTo>
                    <a:cubicBezTo>
                      <a:pt x="397" y="566"/>
                      <a:pt x="531" y="484"/>
                      <a:pt x="600" y="380"/>
                    </a:cubicBezTo>
                    <a:cubicBezTo>
                      <a:pt x="652" y="24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1" name="Google Shape;12901;p9"/>
              <p:cNvSpPr/>
              <p:nvPr/>
            </p:nvSpPr>
            <p:spPr>
              <a:xfrm>
                <a:off x="4721625" y="4811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5" y="528"/>
                      <a:pt x="67" y="532"/>
                      <a:pt x="97" y="532"/>
                    </a:cubicBezTo>
                    <a:cubicBezTo>
                      <a:pt x="223" y="532"/>
                      <a:pt x="317" y="452"/>
                      <a:pt x="383" y="352"/>
                    </a:cubicBezTo>
                    <a:lnTo>
                      <a:pt x="383" y="311"/>
                    </a:lnTo>
                    <a:cubicBezTo>
                      <a:pt x="435" y="176"/>
                      <a:pt x="342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2" name="Google Shape;12902;p9"/>
              <p:cNvSpPr/>
              <p:nvPr/>
            </p:nvSpPr>
            <p:spPr>
              <a:xfrm>
                <a:off x="4872325" y="480417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42" y="1"/>
                    </a:moveTo>
                    <a:cubicBezTo>
                      <a:pt x="0" y="1"/>
                      <a:pt x="0" y="1"/>
                      <a:pt x="0" y="42"/>
                    </a:cubicBezTo>
                    <a:lnTo>
                      <a:pt x="0" y="135"/>
                    </a:lnTo>
                    <a:cubicBezTo>
                      <a:pt x="0" y="177"/>
                      <a:pt x="42" y="177"/>
                      <a:pt x="42" y="218"/>
                    </a:cubicBezTo>
                    <a:cubicBezTo>
                      <a:pt x="42" y="259"/>
                      <a:pt x="135" y="301"/>
                      <a:pt x="176" y="352"/>
                    </a:cubicBezTo>
                    <a:lnTo>
                      <a:pt x="300" y="94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3" name="Google Shape;12903;p9"/>
              <p:cNvSpPr/>
              <p:nvPr/>
            </p:nvSpPr>
            <p:spPr>
              <a:xfrm>
                <a:off x="4808750" y="4777300"/>
                <a:ext cx="12925" cy="9850"/>
              </a:xfrm>
              <a:custGeom>
                <a:rect b="b" l="l" r="r" t="t"/>
                <a:pathLst>
                  <a:path extrusionOk="0" h="394" w="517">
                    <a:moveTo>
                      <a:pt x="0" y="1"/>
                    </a:moveTo>
                    <a:lnTo>
                      <a:pt x="0" y="135"/>
                    </a:lnTo>
                    <a:lnTo>
                      <a:pt x="0" y="218"/>
                    </a:lnTo>
                    <a:cubicBezTo>
                      <a:pt x="0" y="218"/>
                      <a:pt x="0" y="259"/>
                      <a:pt x="52" y="259"/>
                    </a:cubicBezTo>
                    <a:cubicBezTo>
                      <a:pt x="52" y="300"/>
                      <a:pt x="93" y="342"/>
                      <a:pt x="176" y="393"/>
                    </a:cubicBezTo>
                    <a:lnTo>
                      <a:pt x="352" y="393"/>
                    </a:lnTo>
                    <a:cubicBezTo>
                      <a:pt x="393" y="342"/>
                      <a:pt x="434" y="342"/>
                      <a:pt x="476" y="300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4" name="Google Shape;12904;p9"/>
              <p:cNvSpPr/>
              <p:nvPr/>
            </p:nvSpPr>
            <p:spPr>
              <a:xfrm>
                <a:off x="4748525" y="4753525"/>
                <a:ext cx="8550" cy="7050"/>
              </a:xfrm>
              <a:custGeom>
                <a:rect b="b" l="l" r="r" t="t"/>
                <a:pathLst>
                  <a:path extrusionOk="0" h="282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1" y="259"/>
                    </a:lnTo>
                    <a:cubicBezTo>
                      <a:pt x="55" y="276"/>
                      <a:pt x="75" y="282"/>
                      <a:pt x="96" y="282"/>
                    </a:cubicBezTo>
                    <a:cubicBezTo>
                      <a:pt x="139" y="282"/>
                      <a:pt x="190" y="259"/>
                      <a:pt x="217" y="259"/>
                    </a:cubicBezTo>
                    <a:cubicBezTo>
                      <a:pt x="258" y="217"/>
                      <a:pt x="341" y="176"/>
                      <a:pt x="341" y="9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5" name="Google Shape;12905;p9"/>
              <p:cNvSpPr/>
              <p:nvPr/>
            </p:nvSpPr>
            <p:spPr>
              <a:xfrm>
                <a:off x="5062050" y="3976225"/>
                <a:ext cx="8550" cy="7325"/>
              </a:xfrm>
              <a:custGeom>
                <a:rect b="b" l="l" r="r" t="t"/>
                <a:pathLst>
                  <a:path extrusionOk="0" h="293" w="342">
                    <a:moveTo>
                      <a:pt x="226" y="1"/>
                    </a:moveTo>
                    <a:cubicBezTo>
                      <a:pt x="125" y="1"/>
                      <a:pt x="30" y="71"/>
                      <a:pt x="0" y="168"/>
                    </a:cubicBezTo>
                    <a:lnTo>
                      <a:pt x="259" y="292"/>
                    </a:lnTo>
                    <a:lnTo>
                      <a:pt x="341" y="34"/>
                    </a:lnTo>
                    <a:cubicBezTo>
                      <a:pt x="304" y="11"/>
                      <a:pt x="265" y="1"/>
                      <a:pt x="2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6" name="Google Shape;12906;p9"/>
              <p:cNvSpPr/>
              <p:nvPr/>
            </p:nvSpPr>
            <p:spPr>
              <a:xfrm>
                <a:off x="4997425" y="3949800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90" y="0"/>
                    </a:moveTo>
                    <a:cubicBezTo>
                      <a:pt x="196" y="0"/>
                      <a:pt x="104" y="49"/>
                      <a:pt x="42" y="150"/>
                    </a:cubicBezTo>
                    <a:lnTo>
                      <a:pt x="0" y="191"/>
                    </a:lnTo>
                    <a:lnTo>
                      <a:pt x="517" y="409"/>
                    </a:lnTo>
                    <a:cubicBezTo>
                      <a:pt x="559" y="316"/>
                      <a:pt x="559" y="274"/>
                      <a:pt x="559" y="233"/>
                    </a:cubicBezTo>
                    <a:cubicBezTo>
                      <a:pt x="517" y="150"/>
                      <a:pt x="466" y="57"/>
                      <a:pt x="383" y="16"/>
                    </a:cubicBezTo>
                    <a:cubicBezTo>
                      <a:pt x="352" y="6"/>
                      <a:pt x="321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7" name="Google Shape;12907;p9"/>
              <p:cNvSpPr/>
              <p:nvPr/>
            </p:nvSpPr>
            <p:spPr>
              <a:xfrm>
                <a:off x="5023275" y="3885775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0" y="292"/>
                      <a:pt x="42" y="468"/>
                      <a:pt x="166" y="509"/>
                    </a:cubicBezTo>
                    <a:cubicBezTo>
                      <a:pt x="215" y="532"/>
                      <a:pt x="260" y="542"/>
                      <a:pt x="301" y="542"/>
                    </a:cubicBezTo>
                    <a:cubicBezTo>
                      <a:pt x="408" y="542"/>
                      <a:pt x="492" y="474"/>
                      <a:pt x="559" y="385"/>
                    </a:cubicBezTo>
                    <a:cubicBezTo>
                      <a:pt x="600" y="250"/>
                      <a:pt x="559" y="75"/>
                      <a:pt x="383" y="33"/>
                    </a:cubicBezTo>
                    <a:cubicBezTo>
                      <a:pt x="349" y="10"/>
                      <a:pt x="310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8" name="Google Shape;12908;p9"/>
              <p:cNvSpPr/>
              <p:nvPr/>
            </p:nvSpPr>
            <p:spPr>
              <a:xfrm>
                <a:off x="4976750" y="39045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42" y="1"/>
                    </a:moveTo>
                    <a:cubicBezTo>
                      <a:pt x="236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41" y="501"/>
                      <a:pt x="610" y="408"/>
                    </a:cubicBezTo>
                    <a:cubicBezTo>
                      <a:pt x="652" y="232"/>
                      <a:pt x="610" y="57"/>
                      <a:pt x="435" y="15"/>
                    </a:cubicBezTo>
                    <a:cubicBezTo>
                      <a:pt x="406" y="6"/>
                      <a:pt x="374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9" name="Google Shape;12909;p9"/>
              <p:cNvSpPr/>
              <p:nvPr/>
            </p:nvSpPr>
            <p:spPr>
              <a:xfrm>
                <a:off x="5041375" y="39310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0" y="1"/>
                      <a:pt x="112" y="71"/>
                      <a:pt x="52" y="168"/>
                    </a:cubicBezTo>
                    <a:cubicBezTo>
                      <a:pt x="0" y="292"/>
                      <a:pt x="93" y="468"/>
                      <a:pt x="217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6" y="487"/>
                      <a:pt x="569" y="385"/>
                    </a:cubicBezTo>
                    <a:cubicBezTo>
                      <a:pt x="651" y="251"/>
                      <a:pt x="569" y="75"/>
                      <a:pt x="434" y="34"/>
                    </a:cubicBezTo>
                    <a:cubicBezTo>
                      <a:pt x="400" y="11"/>
                      <a:pt x="362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0" name="Google Shape;12910;p9"/>
              <p:cNvSpPr/>
              <p:nvPr/>
            </p:nvSpPr>
            <p:spPr>
              <a:xfrm>
                <a:off x="4940300" y="39243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18" y="83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1" name="Google Shape;12911;p9"/>
              <p:cNvSpPr/>
              <p:nvPr/>
            </p:nvSpPr>
            <p:spPr>
              <a:xfrm>
                <a:off x="4963825" y="3859725"/>
                <a:ext cx="10875" cy="13300"/>
              </a:xfrm>
              <a:custGeom>
                <a:rect b="b" l="l" r="r" t="t"/>
                <a:pathLst>
                  <a:path extrusionOk="0" h="532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2" y="527"/>
                      <a:pt x="65" y="532"/>
                      <a:pt x="99" y="532"/>
                    </a:cubicBezTo>
                    <a:cubicBezTo>
                      <a:pt x="209" y="532"/>
                      <a:pt x="320" y="476"/>
                      <a:pt x="352" y="341"/>
                    </a:cubicBezTo>
                    <a:cubicBezTo>
                      <a:pt x="435" y="217"/>
                      <a:pt x="35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2" name="Google Shape;12912;p9"/>
              <p:cNvSpPr/>
              <p:nvPr/>
            </p:nvSpPr>
            <p:spPr>
              <a:xfrm>
                <a:off x="5009050" y="4104225"/>
                <a:ext cx="8825" cy="7525"/>
              </a:xfrm>
              <a:custGeom>
                <a:rect b="b" l="l" r="r" t="t"/>
                <a:pathLst>
                  <a:path extrusionOk="0" h="301" w="353">
                    <a:moveTo>
                      <a:pt x="259" y="1"/>
                    </a:moveTo>
                    <a:cubicBezTo>
                      <a:pt x="218" y="1"/>
                      <a:pt x="177" y="42"/>
                      <a:pt x="135" y="42"/>
                    </a:cubicBezTo>
                    <a:lnTo>
                      <a:pt x="94" y="83"/>
                    </a:lnTo>
                    <a:cubicBezTo>
                      <a:pt x="52" y="83"/>
                      <a:pt x="1" y="125"/>
                      <a:pt x="1" y="176"/>
                    </a:cubicBezTo>
                    <a:lnTo>
                      <a:pt x="259" y="301"/>
                    </a:lnTo>
                    <a:lnTo>
                      <a:pt x="352" y="42"/>
                    </a:lnTo>
                    <a:cubicBezTo>
                      <a:pt x="311" y="42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3" name="Google Shape;12913;p9"/>
              <p:cNvSpPr/>
              <p:nvPr/>
            </p:nvSpPr>
            <p:spPr>
              <a:xfrm>
                <a:off x="4944425" y="4078000"/>
                <a:ext cx="14250" cy="9975"/>
              </a:xfrm>
              <a:custGeom>
                <a:rect b="b" l="l" r="r" t="t"/>
                <a:pathLst>
                  <a:path extrusionOk="0" h="399" w="570">
                    <a:moveTo>
                      <a:pt x="295" y="0"/>
                    </a:moveTo>
                    <a:cubicBezTo>
                      <a:pt x="200" y="0"/>
                      <a:pt x="115" y="47"/>
                      <a:pt x="53" y="140"/>
                    </a:cubicBezTo>
                    <a:cubicBezTo>
                      <a:pt x="53" y="140"/>
                      <a:pt x="1" y="140"/>
                      <a:pt x="1" y="192"/>
                    </a:cubicBezTo>
                    <a:lnTo>
                      <a:pt x="518" y="398"/>
                    </a:lnTo>
                    <a:cubicBezTo>
                      <a:pt x="570" y="357"/>
                      <a:pt x="570" y="316"/>
                      <a:pt x="570" y="274"/>
                    </a:cubicBezTo>
                    <a:cubicBezTo>
                      <a:pt x="570" y="192"/>
                      <a:pt x="477" y="57"/>
                      <a:pt x="394" y="16"/>
                    </a:cubicBezTo>
                    <a:cubicBezTo>
                      <a:pt x="360" y="5"/>
                      <a:pt x="327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4" name="Google Shape;12914;p9"/>
              <p:cNvSpPr/>
              <p:nvPr/>
            </p:nvSpPr>
            <p:spPr>
              <a:xfrm>
                <a:off x="5034900" y="404065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0"/>
                    </a:moveTo>
                    <a:cubicBezTo>
                      <a:pt x="176" y="0"/>
                      <a:pt x="52" y="42"/>
                      <a:pt x="1" y="176"/>
                    </a:cubicBezTo>
                    <a:cubicBezTo>
                      <a:pt x="1" y="259"/>
                      <a:pt x="1" y="342"/>
                      <a:pt x="52" y="435"/>
                    </a:cubicBezTo>
                    <a:cubicBezTo>
                      <a:pt x="94" y="476"/>
                      <a:pt x="135" y="517"/>
                      <a:pt x="176" y="517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5" name="Google Shape;12915;p9"/>
              <p:cNvSpPr/>
              <p:nvPr/>
            </p:nvSpPr>
            <p:spPr>
              <a:xfrm>
                <a:off x="4969250" y="40139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0" y="0"/>
                    </a:moveTo>
                    <a:cubicBezTo>
                      <a:pt x="218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4" y="485"/>
                      <a:pt x="611" y="375"/>
                    </a:cubicBezTo>
                    <a:cubicBezTo>
                      <a:pt x="652" y="251"/>
                      <a:pt x="611" y="75"/>
                      <a:pt x="435" y="33"/>
                    </a:cubicBezTo>
                    <a:cubicBezTo>
                      <a:pt x="398" y="11"/>
                      <a:pt x="358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6" name="Google Shape;12916;p9"/>
              <p:cNvSpPr/>
              <p:nvPr/>
            </p:nvSpPr>
            <p:spPr>
              <a:xfrm>
                <a:off x="4924025" y="40328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2" y="1"/>
                    </a:moveTo>
                    <a:cubicBezTo>
                      <a:pt x="246" y="1"/>
                      <a:pt x="127" y="76"/>
                      <a:pt x="93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66" y="551"/>
                      <a:pt x="310" y="562"/>
                      <a:pt x="352" y="562"/>
                    </a:cubicBezTo>
                    <a:cubicBezTo>
                      <a:pt x="459" y="562"/>
                      <a:pt x="543" y="491"/>
                      <a:pt x="610" y="394"/>
                    </a:cubicBezTo>
                    <a:cubicBezTo>
                      <a:pt x="652" y="229"/>
                      <a:pt x="559" y="94"/>
                      <a:pt x="434" y="12"/>
                    </a:cubicBezTo>
                    <a:cubicBezTo>
                      <a:pt x="411" y="4"/>
                      <a:pt x="386" y="1"/>
                      <a:pt x="36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7" name="Google Shape;12917;p9"/>
              <p:cNvSpPr/>
              <p:nvPr/>
            </p:nvSpPr>
            <p:spPr>
              <a:xfrm>
                <a:off x="4988625" y="405965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0"/>
                    </a:moveTo>
                    <a:cubicBezTo>
                      <a:pt x="200" y="0"/>
                      <a:pt x="112" y="49"/>
                      <a:pt x="42" y="150"/>
                    </a:cubicBezTo>
                    <a:cubicBezTo>
                      <a:pt x="1" y="316"/>
                      <a:pt x="94" y="450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8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2" y="6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8" name="Google Shape;12918;p9"/>
              <p:cNvSpPr/>
              <p:nvPr/>
            </p:nvSpPr>
            <p:spPr>
              <a:xfrm>
                <a:off x="4950900" y="396875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01" y="0"/>
                    </a:moveTo>
                    <a:cubicBezTo>
                      <a:pt x="194" y="0"/>
                      <a:pt x="112" y="70"/>
                      <a:pt x="52" y="168"/>
                    </a:cubicBezTo>
                    <a:cubicBezTo>
                      <a:pt x="0" y="333"/>
                      <a:pt x="52" y="467"/>
                      <a:pt x="218" y="550"/>
                    </a:cubicBezTo>
                    <a:cubicBezTo>
                      <a:pt x="241" y="557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4"/>
                    </a:cubicBezTo>
                    <a:cubicBezTo>
                      <a:pt x="652" y="250"/>
                      <a:pt x="569" y="74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9" name="Google Shape;12919;p9"/>
              <p:cNvSpPr/>
              <p:nvPr/>
            </p:nvSpPr>
            <p:spPr>
              <a:xfrm>
                <a:off x="5015525" y="3995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6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1"/>
                      <a:pt x="176" y="532"/>
                    </a:cubicBezTo>
                    <a:cubicBezTo>
                      <a:pt x="225" y="555"/>
                      <a:pt x="270" y="565"/>
                      <a:pt x="312" y="565"/>
                    </a:cubicBezTo>
                    <a:cubicBezTo>
                      <a:pt x="419" y="565"/>
                      <a:pt x="502" y="497"/>
                      <a:pt x="569" y="408"/>
                    </a:cubicBezTo>
                    <a:cubicBezTo>
                      <a:pt x="610" y="232"/>
                      <a:pt x="56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0" name="Google Shape;12920;p9"/>
              <p:cNvSpPr/>
              <p:nvPr/>
            </p:nvSpPr>
            <p:spPr>
              <a:xfrm>
                <a:off x="4887575" y="4052525"/>
                <a:ext cx="7525" cy="8575"/>
              </a:xfrm>
              <a:custGeom>
                <a:rect b="b" l="l" r="r" t="t"/>
                <a:pathLst>
                  <a:path extrusionOk="0" h="343" w="301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07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1" name="Google Shape;12921;p9"/>
              <p:cNvSpPr/>
              <p:nvPr/>
            </p:nvSpPr>
            <p:spPr>
              <a:xfrm>
                <a:off x="4911100" y="39879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17" y="0"/>
                    </a:moveTo>
                    <a:lnTo>
                      <a:pt x="0" y="517"/>
                    </a:lnTo>
                    <a:cubicBezTo>
                      <a:pt x="0" y="517"/>
                      <a:pt x="42" y="517"/>
                      <a:pt x="42" y="558"/>
                    </a:cubicBezTo>
                    <a:cubicBezTo>
                      <a:pt x="176" y="558"/>
                      <a:pt x="300" y="517"/>
                      <a:pt x="352" y="383"/>
                    </a:cubicBezTo>
                    <a:cubicBezTo>
                      <a:pt x="393" y="259"/>
                      <a:pt x="352" y="124"/>
                      <a:pt x="259" y="42"/>
                    </a:cubicBezTo>
                    <a:cubicBezTo>
                      <a:pt x="217" y="42"/>
                      <a:pt x="217" y="0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2" name="Google Shape;12922;p9"/>
              <p:cNvSpPr/>
              <p:nvPr/>
            </p:nvSpPr>
            <p:spPr>
              <a:xfrm>
                <a:off x="5060750" y="3980425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42"/>
                    </a:lnTo>
                    <a:cubicBezTo>
                      <a:pt x="52" y="83"/>
                      <a:pt x="1" y="83"/>
                      <a:pt x="1" y="124"/>
                    </a:cubicBezTo>
                    <a:cubicBezTo>
                      <a:pt x="1" y="166"/>
                      <a:pt x="52" y="166"/>
                      <a:pt x="52" y="217"/>
                    </a:cubicBezTo>
                    <a:cubicBezTo>
                      <a:pt x="52" y="259"/>
                      <a:pt x="94" y="300"/>
                      <a:pt x="94" y="300"/>
                    </a:cubicBezTo>
                    <a:cubicBezTo>
                      <a:pt x="135" y="342"/>
                      <a:pt x="176" y="342"/>
                      <a:pt x="176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3" name="Google Shape;12923;p9"/>
              <p:cNvSpPr/>
              <p:nvPr/>
            </p:nvSpPr>
            <p:spPr>
              <a:xfrm>
                <a:off x="4997425" y="3954575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0" y="0"/>
                    </a:moveTo>
                    <a:lnTo>
                      <a:pt x="0" y="83"/>
                    </a:lnTo>
                    <a:cubicBezTo>
                      <a:pt x="0" y="218"/>
                      <a:pt x="42" y="300"/>
                      <a:pt x="166" y="342"/>
                    </a:cubicBezTo>
                    <a:cubicBezTo>
                      <a:pt x="187" y="362"/>
                      <a:pt x="210" y="373"/>
                      <a:pt x="238" y="373"/>
                    </a:cubicBezTo>
                    <a:cubicBezTo>
                      <a:pt x="267" y="373"/>
                      <a:pt x="300" y="362"/>
                      <a:pt x="342" y="342"/>
                    </a:cubicBezTo>
                    <a:lnTo>
                      <a:pt x="383" y="342"/>
                    </a:lnTo>
                    <a:cubicBezTo>
                      <a:pt x="424" y="342"/>
                      <a:pt x="424" y="300"/>
                      <a:pt x="466" y="300"/>
                    </a:cubicBezTo>
                    <a:cubicBezTo>
                      <a:pt x="466" y="259"/>
                      <a:pt x="517" y="218"/>
                      <a:pt x="517" y="21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4" name="Google Shape;12924;p9"/>
              <p:cNvSpPr/>
              <p:nvPr/>
            </p:nvSpPr>
            <p:spPr>
              <a:xfrm>
                <a:off x="4936950" y="39308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300" y="217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5" name="Google Shape;12925;p9"/>
              <p:cNvSpPr/>
              <p:nvPr/>
            </p:nvSpPr>
            <p:spPr>
              <a:xfrm>
                <a:off x="4956325" y="42334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176" y="0"/>
                    </a:moveTo>
                    <a:cubicBezTo>
                      <a:pt x="135" y="0"/>
                      <a:pt x="42" y="42"/>
                      <a:pt x="1" y="124"/>
                    </a:cubicBezTo>
                    <a:lnTo>
                      <a:pt x="1" y="176"/>
                    </a:lnTo>
                    <a:lnTo>
                      <a:pt x="259" y="25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6" name="Google Shape;12926;p9"/>
              <p:cNvSpPr/>
              <p:nvPr/>
            </p:nvSpPr>
            <p:spPr>
              <a:xfrm>
                <a:off x="4891700" y="4206800"/>
                <a:ext cx="14000" cy="9375"/>
              </a:xfrm>
              <a:custGeom>
                <a:rect b="b" l="l" r="r" t="t"/>
                <a:pathLst>
                  <a:path extrusionOk="0" h="375" w="560">
                    <a:moveTo>
                      <a:pt x="258" y="0"/>
                    </a:moveTo>
                    <a:cubicBezTo>
                      <a:pt x="151" y="0"/>
                      <a:pt x="68" y="68"/>
                      <a:pt x="1" y="157"/>
                    </a:cubicBezTo>
                    <a:lnTo>
                      <a:pt x="518" y="375"/>
                    </a:lnTo>
                    <a:cubicBezTo>
                      <a:pt x="559" y="250"/>
                      <a:pt x="518" y="75"/>
                      <a:pt x="394" y="33"/>
                    </a:cubicBezTo>
                    <a:cubicBezTo>
                      <a:pt x="345" y="10"/>
                      <a:pt x="300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7" name="Google Shape;12927;p9"/>
              <p:cNvSpPr/>
              <p:nvPr/>
            </p:nvSpPr>
            <p:spPr>
              <a:xfrm>
                <a:off x="4981150" y="4169050"/>
                <a:ext cx="10875" cy="12750"/>
              </a:xfrm>
              <a:custGeom>
                <a:rect b="b" l="l" r="r" t="t"/>
                <a:pathLst>
                  <a:path extrusionOk="0" h="510" w="435">
                    <a:moveTo>
                      <a:pt x="300" y="1"/>
                    </a:moveTo>
                    <a:cubicBezTo>
                      <a:pt x="192" y="1"/>
                      <a:pt x="109" y="71"/>
                      <a:pt x="41" y="168"/>
                    </a:cubicBezTo>
                    <a:cubicBezTo>
                      <a:pt x="0" y="292"/>
                      <a:pt x="83" y="468"/>
                      <a:pt x="217" y="509"/>
                    </a:cubicBezTo>
                    <a:lnTo>
                      <a:pt x="434" y="34"/>
                    </a:lnTo>
                    <a:cubicBezTo>
                      <a:pt x="386" y="11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8" name="Google Shape;12928;p9"/>
              <p:cNvSpPr/>
              <p:nvPr/>
            </p:nvSpPr>
            <p:spPr>
              <a:xfrm>
                <a:off x="4916525" y="41426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8" y="542"/>
                      <a:pt x="297" y="547"/>
                      <a:pt x="332" y="547"/>
                    </a:cubicBezTo>
                    <a:cubicBezTo>
                      <a:pt x="449" y="547"/>
                      <a:pt x="537" y="492"/>
                      <a:pt x="600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9" name="Google Shape;12929;p9"/>
              <p:cNvSpPr/>
              <p:nvPr/>
            </p:nvSpPr>
            <p:spPr>
              <a:xfrm>
                <a:off x="4871300" y="4161550"/>
                <a:ext cx="16300" cy="13575"/>
              </a:xfrm>
              <a:custGeom>
                <a:rect b="b" l="l" r="r" t="t"/>
                <a:pathLst>
                  <a:path extrusionOk="0" h="543" w="652">
                    <a:moveTo>
                      <a:pt x="318" y="1"/>
                    </a:moveTo>
                    <a:cubicBezTo>
                      <a:pt x="216" y="1"/>
                      <a:pt x="120" y="69"/>
                      <a:pt x="83" y="158"/>
                    </a:cubicBezTo>
                    <a:cubicBezTo>
                      <a:pt x="0" y="292"/>
                      <a:pt x="83" y="468"/>
                      <a:pt x="217" y="510"/>
                    </a:cubicBezTo>
                    <a:cubicBezTo>
                      <a:pt x="251" y="532"/>
                      <a:pt x="290" y="543"/>
                      <a:pt x="329" y="543"/>
                    </a:cubicBezTo>
                    <a:cubicBezTo>
                      <a:pt x="431" y="543"/>
                      <a:pt x="540" y="472"/>
                      <a:pt x="600" y="375"/>
                    </a:cubicBezTo>
                    <a:cubicBezTo>
                      <a:pt x="651" y="251"/>
                      <a:pt x="558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0" name="Google Shape;12930;p9"/>
              <p:cNvSpPr/>
              <p:nvPr/>
            </p:nvSpPr>
            <p:spPr>
              <a:xfrm>
                <a:off x="4935900" y="4187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8" y="542"/>
                      <a:pt x="282" y="547"/>
                      <a:pt x="316" y="547"/>
                    </a:cubicBezTo>
                    <a:cubicBezTo>
                      <a:pt x="420" y="547"/>
                      <a:pt x="528" y="499"/>
                      <a:pt x="559" y="39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1" name="Google Shape;12931;p9"/>
              <p:cNvSpPr/>
              <p:nvPr/>
            </p:nvSpPr>
            <p:spPr>
              <a:xfrm>
                <a:off x="4898175" y="4097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12" y="1"/>
                    </a:moveTo>
                    <a:cubicBezTo>
                      <a:pt x="199" y="1"/>
                      <a:pt x="111" y="47"/>
                      <a:pt x="42" y="14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10" y="233"/>
                      <a:pt x="559" y="58"/>
                      <a:pt x="435" y="16"/>
                    </a:cubicBezTo>
                    <a:cubicBezTo>
                      <a:pt x="391" y="6"/>
                      <a:pt x="350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2" name="Google Shape;12932;p9"/>
              <p:cNvSpPr/>
              <p:nvPr/>
            </p:nvSpPr>
            <p:spPr>
              <a:xfrm>
                <a:off x="4961750" y="41233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6"/>
                      <a:pt x="83" y="187"/>
                    </a:cubicBezTo>
                    <a:cubicBezTo>
                      <a:pt x="1" y="311"/>
                      <a:pt x="83" y="487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59" y="561"/>
                      <a:pt x="541" y="491"/>
                      <a:pt x="600" y="394"/>
                    </a:cubicBezTo>
                    <a:cubicBezTo>
                      <a:pt x="652" y="270"/>
                      <a:pt x="600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3" name="Google Shape;12933;p9"/>
              <p:cNvSpPr/>
              <p:nvPr/>
            </p:nvSpPr>
            <p:spPr>
              <a:xfrm>
                <a:off x="4834575" y="41807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341"/>
                    </a:lnTo>
                    <a:cubicBezTo>
                      <a:pt x="259" y="341"/>
                      <a:pt x="259" y="341"/>
                      <a:pt x="259" y="300"/>
                    </a:cubicBezTo>
                    <a:cubicBezTo>
                      <a:pt x="259" y="166"/>
                      <a:pt x="218" y="41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4" name="Google Shape;12934;p9"/>
              <p:cNvSpPr/>
              <p:nvPr/>
            </p:nvSpPr>
            <p:spPr>
              <a:xfrm>
                <a:off x="4858375" y="4116125"/>
                <a:ext cx="9825" cy="13775"/>
              </a:xfrm>
              <a:custGeom>
                <a:rect b="b" l="l" r="r" t="t"/>
                <a:pathLst>
                  <a:path extrusionOk="0" h="551" w="393">
                    <a:moveTo>
                      <a:pt x="217" y="0"/>
                    </a:moveTo>
                    <a:lnTo>
                      <a:pt x="0" y="517"/>
                    </a:lnTo>
                    <a:cubicBezTo>
                      <a:pt x="37" y="540"/>
                      <a:pt x="77" y="550"/>
                      <a:pt x="115" y="550"/>
                    </a:cubicBezTo>
                    <a:cubicBezTo>
                      <a:pt x="216" y="550"/>
                      <a:pt x="311" y="480"/>
                      <a:pt x="341" y="383"/>
                    </a:cubicBezTo>
                    <a:cubicBezTo>
                      <a:pt x="393" y="259"/>
                      <a:pt x="341" y="83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5" name="Google Shape;12935;p9"/>
              <p:cNvSpPr/>
              <p:nvPr/>
            </p:nvSpPr>
            <p:spPr>
              <a:xfrm>
                <a:off x="5008025" y="4108625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0"/>
                    </a:moveTo>
                    <a:cubicBezTo>
                      <a:pt x="42" y="42"/>
                      <a:pt x="0" y="83"/>
                      <a:pt x="0" y="125"/>
                    </a:cubicBezTo>
                    <a:cubicBezTo>
                      <a:pt x="0" y="207"/>
                      <a:pt x="42" y="300"/>
                      <a:pt x="135" y="342"/>
                    </a:cubicBezTo>
                    <a:cubicBezTo>
                      <a:pt x="176" y="342"/>
                      <a:pt x="176" y="383"/>
                      <a:pt x="176" y="383"/>
                    </a:cubicBezTo>
                    <a:lnTo>
                      <a:pt x="300" y="12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6" name="Google Shape;12936;p9"/>
              <p:cNvSpPr/>
              <p:nvPr/>
            </p:nvSpPr>
            <p:spPr>
              <a:xfrm>
                <a:off x="4943400" y="408277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25"/>
                      <a:pt x="42" y="259"/>
                      <a:pt x="176" y="342"/>
                    </a:cubicBezTo>
                    <a:lnTo>
                      <a:pt x="218" y="342"/>
                    </a:lnTo>
                    <a:cubicBezTo>
                      <a:pt x="259" y="383"/>
                      <a:pt x="300" y="383"/>
                      <a:pt x="394" y="383"/>
                    </a:cubicBezTo>
                    <a:cubicBezTo>
                      <a:pt x="394" y="383"/>
                      <a:pt x="394" y="342"/>
                      <a:pt x="435" y="342"/>
                    </a:cubicBezTo>
                    <a:cubicBezTo>
                      <a:pt x="435" y="342"/>
                      <a:pt x="476" y="342"/>
                      <a:pt x="518" y="300"/>
                    </a:cubicBezTo>
                    <a:cubicBezTo>
                      <a:pt x="518" y="259"/>
                      <a:pt x="559" y="259"/>
                      <a:pt x="559" y="20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7" name="Google Shape;12937;p9"/>
              <p:cNvSpPr/>
              <p:nvPr/>
            </p:nvSpPr>
            <p:spPr>
              <a:xfrm>
                <a:off x="4884200" y="4059000"/>
                <a:ext cx="9850" cy="6750"/>
              </a:xfrm>
              <a:custGeom>
                <a:rect b="b" l="l" r="r" t="t"/>
                <a:pathLst>
                  <a:path extrusionOk="0" h="270" w="394">
                    <a:moveTo>
                      <a:pt x="135" y="0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9" y="270"/>
                      <a:pt x="317" y="194"/>
                      <a:pt x="394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8" name="Google Shape;12938;p9"/>
              <p:cNvSpPr/>
              <p:nvPr/>
            </p:nvSpPr>
            <p:spPr>
              <a:xfrm>
                <a:off x="4903600" y="43616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76" y="0"/>
                    </a:moveTo>
                    <a:cubicBezTo>
                      <a:pt x="135" y="0"/>
                      <a:pt x="42" y="42"/>
                      <a:pt x="0" y="124"/>
                    </a:cubicBezTo>
                    <a:lnTo>
                      <a:pt x="0" y="16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9" name="Google Shape;12939;p9"/>
              <p:cNvSpPr/>
              <p:nvPr/>
            </p:nvSpPr>
            <p:spPr>
              <a:xfrm>
                <a:off x="4838975" y="4334875"/>
                <a:ext cx="13975" cy="9500"/>
              </a:xfrm>
              <a:custGeom>
                <a:rect b="b" l="l" r="r" t="t"/>
                <a:pathLst>
                  <a:path extrusionOk="0" h="380" w="559">
                    <a:moveTo>
                      <a:pt x="247" y="1"/>
                    </a:moveTo>
                    <a:cubicBezTo>
                      <a:pt x="129" y="1"/>
                      <a:pt x="30" y="74"/>
                      <a:pt x="1" y="163"/>
                    </a:cubicBezTo>
                    <a:lnTo>
                      <a:pt x="518" y="380"/>
                    </a:lnTo>
                    <a:cubicBezTo>
                      <a:pt x="559" y="256"/>
                      <a:pt x="518" y="80"/>
                      <a:pt x="394" y="38"/>
                    </a:cubicBezTo>
                    <a:cubicBezTo>
                      <a:pt x="344" y="12"/>
                      <a:pt x="294" y="1"/>
                      <a:pt x="24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0" name="Google Shape;12940;p9"/>
              <p:cNvSpPr/>
              <p:nvPr/>
            </p:nvSpPr>
            <p:spPr>
              <a:xfrm>
                <a:off x="4929450" y="4297400"/>
                <a:ext cx="9850" cy="13625"/>
              </a:xfrm>
              <a:custGeom>
                <a:rect b="b" l="l" r="r" t="t"/>
                <a:pathLst>
                  <a:path extrusionOk="0" h="545" w="394">
                    <a:moveTo>
                      <a:pt x="236" y="1"/>
                    </a:moveTo>
                    <a:cubicBezTo>
                      <a:pt x="168" y="1"/>
                      <a:pt x="113" y="21"/>
                      <a:pt x="83" y="69"/>
                    </a:cubicBezTo>
                    <a:cubicBezTo>
                      <a:pt x="42" y="111"/>
                      <a:pt x="42" y="111"/>
                      <a:pt x="0" y="152"/>
                    </a:cubicBezTo>
                    <a:lnTo>
                      <a:pt x="0" y="328"/>
                    </a:lnTo>
                    <a:lnTo>
                      <a:pt x="0" y="369"/>
                    </a:lnTo>
                    <a:cubicBezTo>
                      <a:pt x="42" y="411"/>
                      <a:pt x="83" y="462"/>
                      <a:pt x="135" y="504"/>
                    </a:cubicBezTo>
                    <a:cubicBezTo>
                      <a:pt x="135" y="504"/>
                      <a:pt x="135" y="545"/>
                      <a:pt x="176" y="545"/>
                    </a:cubicBezTo>
                    <a:lnTo>
                      <a:pt x="393" y="28"/>
                    </a:lnTo>
                    <a:cubicBezTo>
                      <a:pt x="338" y="11"/>
                      <a:pt x="284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1" name="Google Shape;12941;p9"/>
              <p:cNvSpPr/>
              <p:nvPr/>
            </p:nvSpPr>
            <p:spPr>
              <a:xfrm>
                <a:off x="4863800" y="4270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35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52" y="556"/>
                      <a:pt x="290" y="566"/>
                      <a:pt x="329" y="566"/>
                    </a:cubicBezTo>
                    <a:cubicBezTo>
                      <a:pt x="431" y="566"/>
                      <a:pt x="540" y="496"/>
                      <a:pt x="600" y="398"/>
                    </a:cubicBezTo>
                    <a:cubicBezTo>
                      <a:pt x="641" y="233"/>
                      <a:pt x="559" y="98"/>
                      <a:pt x="434" y="16"/>
                    </a:cubicBezTo>
                    <a:cubicBezTo>
                      <a:pt x="403" y="6"/>
                      <a:pt x="369" y="1"/>
                      <a:pt x="3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2" name="Google Shape;12942;p9"/>
              <p:cNvSpPr/>
              <p:nvPr/>
            </p:nvSpPr>
            <p:spPr>
              <a:xfrm>
                <a:off x="4818550" y="428965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5" y="0"/>
                    </a:moveTo>
                    <a:cubicBezTo>
                      <a:pt x="212" y="0"/>
                      <a:pt x="113" y="73"/>
                      <a:pt x="84" y="162"/>
                    </a:cubicBezTo>
                    <a:cubicBezTo>
                      <a:pt x="1" y="338"/>
                      <a:pt x="84" y="462"/>
                      <a:pt x="218" y="555"/>
                    </a:cubicBezTo>
                    <a:cubicBezTo>
                      <a:pt x="240" y="562"/>
                      <a:pt x="263" y="566"/>
                      <a:pt x="287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4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3" name="Google Shape;12943;p9"/>
              <p:cNvSpPr/>
              <p:nvPr/>
            </p:nvSpPr>
            <p:spPr>
              <a:xfrm>
                <a:off x="4883175" y="43161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45" y="0"/>
                    </a:moveTo>
                    <a:cubicBezTo>
                      <a:pt x="213" y="0"/>
                      <a:pt x="110" y="74"/>
                      <a:pt x="42" y="176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00" y="228"/>
                      <a:pt x="559" y="94"/>
                      <a:pt x="435" y="11"/>
                    </a:cubicBezTo>
                    <a:cubicBezTo>
                      <a:pt x="404" y="4"/>
                      <a:pt x="374" y="0"/>
                      <a:pt x="34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4" name="Google Shape;12944;p9"/>
              <p:cNvSpPr/>
              <p:nvPr/>
            </p:nvSpPr>
            <p:spPr>
              <a:xfrm>
                <a:off x="4845450" y="42256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2" y="0"/>
                    </a:moveTo>
                    <a:cubicBezTo>
                      <a:pt x="183" y="0"/>
                      <a:pt x="73" y="54"/>
                      <a:pt x="42" y="181"/>
                    </a:cubicBezTo>
                    <a:cubicBezTo>
                      <a:pt x="0" y="315"/>
                      <a:pt x="42" y="491"/>
                      <a:pt x="217" y="532"/>
                    </a:cubicBezTo>
                    <a:cubicBezTo>
                      <a:pt x="248" y="543"/>
                      <a:pt x="281" y="548"/>
                      <a:pt x="316" y="548"/>
                    </a:cubicBezTo>
                    <a:cubicBezTo>
                      <a:pt x="420" y="548"/>
                      <a:pt x="527" y="499"/>
                      <a:pt x="558" y="398"/>
                    </a:cubicBezTo>
                    <a:cubicBezTo>
                      <a:pt x="600" y="233"/>
                      <a:pt x="558" y="98"/>
                      <a:pt x="434" y="15"/>
                    </a:cubicBezTo>
                    <a:cubicBezTo>
                      <a:pt x="393" y="6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5" name="Google Shape;12945;p9"/>
              <p:cNvSpPr/>
              <p:nvPr/>
            </p:nvSpPr>
            <p:spPr>
              <a:xfrm>
                <a:off x="4909025" y="42520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6" y="0"/>
                    </a:moveTo>
                    <a:cubicBezTo>
                      <a:pt x="213" y="0"/>
                      <a:pt x="113" y="68"/>
                      <a:pt x="83" y="158"/>
                    </a:cubicBezTo>
                    <a:cubicBezTo>
                      <a:pt x="1" y="292"/>
                      <a:pt x="83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0" y="375"/>
                    </a:cubicBezTo>
                    <a:cubicBezTo>
                      <a:pt x="642" y="251"/>
                      <a:pt x="559" y="75"/>
                      <a:pt x="435" y="34"/>
                    </a:cubicBezTo>
                    <a:cubicBezTo>
                      <a:pt x="397" y="11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6" name="Google Shape;12946;p9"/>
              <p:cNvSpPr/>
              <p:nvPr/>
            </p:nvSpPr>
            <p:spPr>
              <a:xfrm>
                <a:off x="4780825" y="43089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83"/>
                    </a:lnTo>
                    <a:cubicBezTo>
                      <a:pt x="300" y="341"/>
                      <a:pt x="300" y="341"/>
                      <a:pt x="300" y="300"/>
                    </a:cubicBezTo>
                    <a:cubicBezTo>
                      <a:pt x="300" y="207"/>
                      <a:pt x="259" y="83"/>
                      <a:pt x="176" y="42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7" name="Google Shape;12947;p9"/>
              <p:cNvSpPr/>
              <p:nvPr/>
            </p:nvSpPr>
            <p:spPr>
              <a:xfrm>
                <a:off x="4805625" y="4245350"/>
                <a:ext cx="9600" cy="13225"/>
              </a:xfrm>
              <a:custGeom>
                <a:rect b="b" l="l" r="r" t="t"/>
                <a:pathLst>
                  <a:path extrusionOk="0" h="529" w="384">
                    <a:moveTo>
                      <a:pt x="177" y="1"/>
                    </a:moveTo>
                    <a:lnTo>
                      <a:pt x="1" y="518"/>
                    </a:lnTo>
                    <a:cubicBezTo>
                      <a:pt x="23" y="525"/>
                      <a:pt x="46" y="528"/>
                      <a:pt x="70" y="528"/>
                    </a:cubicBezTo>
                    <a:cubicBezTo>
                      <a:pt x="183" y="528"/>
                      <a:pt x="308" y="453"/>
                      <a:pt x="342" y="342"/>
                    </a:cubicBezTo>
                    <a:cubicBezTo>
                      <a:pt x="383" y="218"/>
                      <a:pt x="342" y="42"/>
                      <a:pt x="17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8" name="Google Shape;12948;p9"/>
              <p:cNvSpPr/>
              <p:nvPr/>
            </p:nvSpPr>
            <p:spPr>
              <a:xfrm>
                <a:off x="4955300" y="42378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0"/>
                      <a:pt x="0" y="41"/>
                      <a:pt x="0" y="83"/>
                    </a:cubicBezTo>
                    <a:lnTo>
                      <a:pt x="0" y="124"/>
                    </a:lnTo>
                    <a:cubicBezTo>
                      <a:pt x="42" y="165"/>
                      <a:pt x="42" y="165"/>
                      <a:pt x="42" y="207"/>
                    </a:cubicBezTo>
                    <a:cubicBezTo>
                      <a:pt x="42" y="258"/>
                      <a:pt x="135" y="300"/>
                      <a:pt x="176" y="341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9" name="Google Shape;12949;p9"/>
              <p:cNvSpPr/>
              <p:nvPr/>
            </p:nvSpPr>
            <p:spPr>
              <a:xfrm>
                <a:off x="4890675" y="42107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5"/>
                      <a:pt x="42" y="259"/>
                      <a:pt x="176" y="352"/>
                    </a:cubicBezTo>
                    <a:lnTo>
                      <a:pt x="218" y="393"/>
                    </a:lnTo>
                    <a:lnTo>
                      <a:pt x="342" y="393"/>
                    </a:lnTo>
                    <a:cubicBezTo>
                      <a:pt x="393" y="393"/>
                      <a:pt x="435" y="352"/>
                      <a:pt x="476" y="352"/>
                    </a:cubicBezTo>
                    <a:cubicBezTo>
                      <a:pt x="517" y="311"/>
                      <a:pt x="559" y="259"/>
                      <a:pt x="559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0" name="Google Shape;12950;p9"/>
              <p:cNvSpPr/>
              <p:nvPr/>
            </p:nvSpPr>
            <p:spPr>
              <a:xfrm>
                <a:off x="4831475" y="4187200"/>
                <a:ext cx="8575" cy="6750"/>
              </a:xfrm>
              <a:custGeom>
                <a:rect b="b" l="l" r="r" t="t"/>
                <a:pathLst>
                  <a:path extrusionOk="0" h="270" w="343">
                    <a:moveTo>
                      <a:pt x="125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8" y="270"/>
                      <a:pt x="308" y="194"/>
                      <a:pt x="342" y="83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1" name="Google Shape;12951;p9"/>
              <p:cNvSpPr/>
              <p:nvPr/>
            </p:nvSpPr>
            <p:spPr>
              <a:xfrm>
                <a:off x="4850875" y="448987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lnTo>
                      <a:pt x="83" y="42"/>
                    </a:lnTo>
                    <a:cubicBezTo>
                      <a:pt x="42" y="83"/>
                      <a:pt x="42" y="83"/>
                      <a:pt x="0" y="125"/>
                    </a:cubicBezTo>
                    <a:lnTo>
                      <a:pt x="0" y="16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2" name="Google Shape;12952;p9"/>
              <p:cNvSpPr/>
              <p:nvPr/>
            </p:nvSpPr>
            <p:spPr>
              <a:xfrm>
                <a:off x="4786250" y="4463550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243" y="0"/>
                    </a:moveTo>
                    <a:cubicBezTo>
                      <a:pt x="139" y="0"/>
                      <a:pt x="32" y="60"/>
                      <a:pt x="1" y="185"/>
                    </a:cubicBezTo>
                    <a:lnTo>
                      <a:pt x="517" y="361"/>
                    </a:lnTo>
                    <a:lnTo>
                      <a:pt x="517" y="278"/>
                    </a:lnTo>
                    <a:cubicBezTo>
                      <a:pt x="517" y="144"/>
                      <a:pt x="476" y="61"/>
                      <a:pt x="342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3" name="Google Shape;12953;p9"/>
              <p:cNvSpPr/>
              <p:nvPr/>
            </p:nvSpPr>
            <p:spPr>
              <a:xfrm>
                <a:off x="4875675" y="442630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1" y="0"/>
                    </a:moveTo>
                    <a:cubicBezTo>
                      <a:pt x="218" y="0"/>
                      <a:pt x="84" y="42"/>
                      <a:pt x="42" y="166"/>
                    </a:cubicBezTo>
                    <a:cubicBezTo>
                      <a:pt x="1" y="259"/>
                      <a:pt x="42" y="424"/>
                      <a:pt x="166" y="476"/>
                    </a:cubicBezTo>
                    <a:cubicBezTo>
                      <a:pt x="166" y="517"/>
                      <a:pt x="166" y="517"/>
                      <a:pt x="218" y="517"/>
                    </a:cubicBez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4" name="Google Shape;12954;p9"/>
              <p:cNvSpPr/>
              <p:nvPr/>
            </p:nvSpPr>
            <p:spPr>
              <a:xfrm>
                <a:off x="4811075" y="43990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48" y="0"/>
                    </a:moveTo>
                    <a:cubicBezTo>
                      <a:pt x="237" y="0"/>
                      <a:pt x="116" y="80"/>
                      <a:pt x="83" y="180"/>
                    </a:cubicBezTo>
                    <a:cubicBezTo>
                      <a:pt x="0" y="315"/>
                      <a:pt x="83" y="480"/>
                      <a:pt x="217" y="532"/>
                    </a:cubicBezTo>
                    <a:cubicBezTo>
                      <a:pt x="251" y="555"/>
                      <a:pt x="290" y="565"/>
                      <a:pt x="328" y="565"/>
                    </a:cubicBezTo>
                    <a:cubicBezTo>
                      <a:pt x="428" y="565"/>
                      <a:pt x="528" y="495"/>
                      <a:pt x="558" y="397"/>
                    </a:cubicBezTo>
                    <a:cubicBezTo>
                      <a:pt x="641" y="273"/>
                      <a:pt x="558" y="98"/>
                      <a:pt x="424" y="15"/>
                    </a:cubicBezTo>
                    <a:cubicBezTo>
                      <a:pt x="400" y="5"/>
                      <a:pt x="374" y="0"/>
                      <a:pt x="34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5" name="Google Shape;12955;p9"/>
              <p:cNvSpPr/>
              <p:nvPr/>
            </p:nvSpPr>
            <p:spPr>
              <a:xfrm>
                <a:off x="4765825" y="44183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0" y="0"/>
                    </a:moveTo>
                    <a:cubicBezTo>
                      <a:pt x="215" y="0"/>
                      <a:pt x="103" y="53"/>
                      <a:pt x="42" y="144"/>
                    </a:cubicBezTo>
                    <a:cubicBezTo>
                      <a:pt x="1" y="320"/>
                      <a:pt x="83" y="486"/>
                      <a:pt x="218" y="537"/>
                    </a:cubicBezTo>
                    <a:cubicBezTo>
                      <a:pt x="247" y="547"/>
                      <a:pt x="278" y="552"/>
                      <a:pt x="311" y="552"/>
                    </a:cubicBezTo>
                    <a:cubicBezTo>
                      <a:pt x="417" y="552"/>
                      <a:pt x="527" y="496"/>
                      <a:pt x="559" y="362"/>
                    </a:cubicBezTo>
                    <a:cubicBezTo>
                      <a:pt x="642" y="227"/>
                      <a:pt x="559" y="62"/>
                      <a:pt x="425" y="20"/>
                    </a:cubicBezTo>
                    <a:cubicBezTo>
                      <a:pt x="392" y="7"/>
                      <a:pt x="357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6" name="Google Shape;12956;p9"/>
              <p:cNvSpPr/>
              <p:nvPr/>
            </p:nvSpPr>
            <p:spPr>
              <a:xfrm>
                <a:off x="4830450" y="44447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297"/>
                      <a:pt x="42" y="462"/>
                      <a:pt x="218" y="514"/>
                    </a:cubicBezTo>
                    <a:cubicBezTo>
                      <a:pt x="252" y="537"/>
                      <a:pt x="290" y="547"/>
                      <a:pt x="328" y="547"/>
                    </a:cubicBezTo>
                    <a:cubicBezTo>
                      <a:pt x="429" y="547"/>
                      <a:pt x="529" y="477"/>
                      <a:pt x="559" y="380"/>
                    </a:cubicBezTo>
                    <a:cubicBezTo>
                      <a:pt x="600" y="256"/>
                      <a:pt x="559" y="80"/>
                      <a:pt x="424" y="39"/>
                    </a:cubicBezTo>
                    <a:cubicBezTo>
                      <a:pt x="377" y="12"/>
                      <a:pt x="330" y="1"/>
                      <a:pt x="28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7" name="Google Shape;12957;p9"/>
              <p:cNvSpPr/>
              <p:nvPr/>
            </p:nvSpPr>
            <p:spPr>
              <a:xfrm>
                <a:off x="4792700" y="43538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07" y="1"/>
                    </a:moveTo>
                    <a:cubicBezTo>
                      <a:pt x="197" y="1"/>
                      <a:pt x="76" y="81"/>
                      <a:pt x="42" y="181"/>
                    </a:cubicBezTo>
                    <a:cubicBezTo>
                      <a:pt x="1" y="315"/>
                      <a:pt x="42" y="481"/>
                      <a:pt x="218" y="533"/>
                    </a:cubicBezTo>
                    <a:cubicBezTo>
                      <a:pt x="252" y="555"/>
                      <a:pt x="291" y="566"/>
                      <a:pt x="329" y="566"/>
                    </a:cubicBezTo>
                    <a:cubicBezTo>
                      <a:pt x="429" y="566"/>
                      <a:pt x="529" y="495"/>
                      <a:pt x="559" y="398"/>
                    </a:cubicBezTo>
                    <a:cubicBezTo>
                      <a:pt x="601" y="222"/>
                      <a:pt x="559" y="98"/>
                      <a:pt x="384" y="16"/>
                    </a:cubicBezTo>
                    <a:cubicBezTo>
                      <a:pt x="360" y="6"/>
                      <a:pt x="334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8" name="Google Shape;12958;p9"/>
              <p:cNvSpPr/>
              <p:nvPr/>
            </p:nvSpPr>
            <p:spPr>
              <a:xfrm>
                <a:off x="4856300" y="43806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4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0" y="316"/>
                      <a:pt x="83" y="440"/>
                      <a:pt x="218" y="533"/>
                    </a:cubicBezTo>
                    <a:cubicBezTo>
                      <a:pt x="246" y="542"/>
                      <a:pt x="278" y="548"/>
                      <a:pt x="311" y="548"/>
                    </a:cubicBezTo>
                    <a:cubicBezTo>
                      <a:pt x="418" y="548"/>
                      <a:pt x="537" y="492"/>
                      <a:pt x="600" y="357"/>
                    </a:cubicBezTo>
                    <a:cubicBezTo>
                      <a:pt x="641" y="233"/>
                      <a:pt x="559" y="57"/>
                      <a:pt x="424" y="16"/>
                    </a:cubicBezTo>
                    <a:cubicBezTo>
                      <a:pt x="393" y="5"/>
                      <a:pt x="359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9" name="Google Shape;12959;p9"/>
              <p:cNvSpPr/>
              <p:nvPr/>
            </p:nvSpPr>
            <p:spPr>
              <a:xfrm>
                <a:off x="4728100" y="44381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1"/>
                    </a:moveTo>
                    <a:lnTo>
                      <a:pt x="0" y="208"/>
                    </a:lnTo>
                    <a:lnTo>
                      <a:pt x="259" y="342"/>
                    </a:lnTo>
                    <a:cubicBezTo>
                      <a:pt x="300" y="301"/>
                      <a:pt x="300" y="259"/>
                      <a:pt x="300" y="20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0" name="Google Shape;12960;p9"/>
              <p:cNvSpPr/>
              <p:nvPr/>
            </p:nvSpPr>
            <p:spPr>
              <a:xfrm>
                <a:off x="4751875" y="43735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7" y="1"/>
                    </a:moveTo>
                    <a:lnTo>
                      <a:pt x="0" y="518"/>
                    </a:lnTo>
                    <a:cubicBezTo>
                      <a:pt x="39" y="528"/>
                      <a:pt x="78" y="533"/>
                      <a:pt x="116" y="533"/>
                    </a:cubicBezTo>
                    <a:cubicBezTo>
                      <a:pt x="240" y="533"/>
                      <a:pt x="351" y="477"/>
                      <a:pt x="383" y="342"/>
                    </a:cubicBezTo>
                    <a:cubicBezTo>
                      <a:pt x="424" y="208"/>
                      <a:pt x="383" y="84"/>
                      <a:pt x="300" y="42"/>
                    </a:cubicBezTo>
                    <a:cubicBezTo>
                      <a:pt x="259" y="1"/>
                      <a:pt x="259" y="1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1" name="Google Shape;12961;p9"/>
              <p:cNvSpPr/>
              <p:nvPr/>
            </p:nvSpPr>
            <p:spPr>
              <a:xfrm>
                <a:off x="4902575" y="4365800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3"/>
                      <a:pt x="0" y="94"/>
                      <a:pt x="0" y="94"/>
                    </a:cubicBezTo>
                    <a:cubicBezTo>
                      <a:pt x="0" y="135"/>
                      <a:pt x="0" y="177"/>
                      <a:pt x="41" y="218"/>
                    </a:cubicBezTo>
                    <a:cubicBezTo>
                      <a:pt x="41" y="259"/>
                      <a:pt x="124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2" name="Google Shape;12962;p9"/>
              <p:cNvSpPr/>
              <p:nvPr/>
            </p:nvSpPr>
            <p:spPr>
              <a:xfrm>
                <a:off x="4837950" y="4338925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0" y="176"/>
                      <a:pt x="42" y="300"/>
                      <a:pt x="217" y="393"/>
                    </a:cubicBezTo>
                    <a:cubicBezTo>
                      <a:pt x="242" y="406"/>
                      <a:pt x="266" y="411"/>
                      <a:pt x="290" y="411"/>
                    </a:cubicBezTo>
                    <a:cubicBezTo>
                      <a:pt x="349" y="411"/>
                      <a:pt x="410" y="381"/>
                      <a:pt x="476" y="352"/>
                    </a:cubicBezTo>
                    <a:cubicBezTo>
                      <a:pt x="517" y="300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3" name="Google Shape;12963;p9"/>
              <p:cNvSpPr/>
              <p:nvPr/>
            </p:nvSpPr>
            <p:spPr>
              <a:xfrm>
                <a:off x="4778750" y="43154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lnTo>
                      <a:pt x="125" y="301"/>
                    </a:lnTo>
                    <a:cubicBezTo>
                      <a:pt x="218" y="301"/>
                      <a:pt x="301" y="207"/>
                      <a:pt x="342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4" name="Google Shape;12964;p9"/>
              <p:cNvSpPr/>
              <p:nvPr/>
            </p:nvSpPr>
            <p:spPr>
              <a:xfrm>
                <a:off x="4798150" y="46178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166" y="0"/>
                    </a:moveTo>
                    <a:cubicBezTo>
                      <a:pt x="124" y="52"/>
                      <a:pt x="41" y="93"/>
                      <a:pt x="0" y="135"/>
                    </a:cubicBezTo>
                    <a:lnTo>
                      <a:pt x="0" y="176"/>
                    </a:lnTo>
                    <a:lnTo>
                      <a:pt x="217" y="311"/>
                    </a:lnTo>
                    <a:lnTo>
                      <a:pt x="341" y="52"/>
                    </a:lnTo>
                    <a:cubicBezTo>
                      <a:pt x="300" y="0"/>
                      <a:pt x="217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5" name="Google Shape;12965;p9"/>
              <p:cNvSpPr/>
              <p:nvPr/>
            </p:nvSpPr>
            <p:spPr>
              <a:xfrm>
                <a:off x="4733525" y="4591725"/>
                <a:ext cx="13975" cy="10100"/>
              </a:xfrm>
              <a:custGeom>
                <a:rect b="b" l="l" r="r" t="t"/>
                <a:pathLst>
                  <a:path extrusionOk="0" h="404" w="559">
                    <a:moveTo>
                      <a:pt x="277" y="0"/>
                    </a:moveTo>
                    <a:cubicBezTo>
                      <a:pt x="163" y="0"/>
                      <a:pt x="35" y="83"/>
                      <a:pt x="0" y="186"/>
                    </a:cubicBezTo>
                    <a:lnTo>
                      <a:pt x="517" y="403"/>
                    </a:lnTo>
                    <a:cubicBezTo>
                      <a:pt x="559" y="228"/>
                      <a:pt x="517" y="104"/>
                      <a:pt x="342" y="10"/>
                    </a:cubicBezTo>
                    <a:cubicBezTo>
                      <a:pt x="321" y="4"/>
                      <a:pt x="299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6" name="Google Shape;12966;p9"/>
              <p:cNvSpPr/>
              <p:nvPr/>
            </p:nvSpPr>
            <p:spPr>
              <a:xfrm>
                <a:off x="4822950" y="4554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7" y="0"/>
                    </a:moveTo>
                    <a:cubicBezTo>
                      <a:pt x="166" y="0"/>
                      <a:pt x="166" y="42"/>
                      <a:pt x="125" y="42"/>
                    </a:cubicBezTo>
                    <a:cubicBezTo>
                      <a:pt x="83" y="42"/>
                      <a:pt x="83" y="83"/>
                      <a:pt x="42" y="166"/>
                    </a:cubicBezTo>
                    <a:cubicBezTo>
                      <a:pt x="42" y="207"/>
                      <a:pt x="1" y="259"/>
                      <a:pt x="42" y="300"/>
                    </a:cubicBezTo>
                    <a:cubicBezTo>
                      <a:pt x="42" y="424"/>
                      <a:pt x="125" y="466"/>
                      <a:pt x="207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7" name="Google Shape;12967;p9"/>
              <p:cNvSpPr/>
              <p:nvPr/>
            </p:nvSpPr>
            <p:spPr>
              <a:xfrm>
                <a:off x="4758325" y="45277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0" y="1"/>
                    </a:moveTo>
                    <a:cubicBezTo>
                      <a:pt x="209" y="1"/>
                      <a:pt x="102" y="74"/>
                      <a:pt x="42" y="162"/>
                    </a:cubicBezTo>
                    <a:cubicBezTo>
                      <a:pt x="1" y="297"/>
                      <a:pt x="84" y="462"/>
                      <a:pt x="208" y="555"/>
                    </a:cubicBezTo>
                    <a:cubicBezTo>
                      <a:pt x="230" y="562"/>
                      <a:pt x="253" y="565"/>
                      <a:pt x="276" y="565"/>
                    </a:cubicBezTo>
                    <a:cubicBezTo>
                      <a:pt x="396" y="565"/>
                      <a:pt x="525" y="483"/>
                      <a:pt x="559" y="380"/>
                    </a:cubicBezTo>
                    <a:cubicBezTo>
                      <a:pt x="642" y="245"/>
                      <a:pt x="559" y="80"/>
                      <a:pt x="425" y="38"/>
                    </a:cubicBezTo>
                    <a:cubicBezTo>
                      <a:pt x="390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8" name="Google Shape;12968;p9"/>
              <p:cNvSpPr/>
              <p:nvPr/>
            </p:nvSpPr>
            <p:spPr>
              <a:xfrm>
                <a:off x="4713100" y="454637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31" y="0"/>
                    </a:moveTo>
                    <a:cubicBezTo>
                      <a:pt x="224" y="0"/>
                      <a:pt x="105" y="56"/>
                      <a:pt x="42" y="191"/>
                    </a:cubicBezTo>
                    <a:cubicBezTo>
                      <a:pt x="1" y="325"/>
                      <a:pt x="83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42" y="232"/>
                      <a:pt x="559" y="108"/>
                      <a:pt x="424" y="15"/>
                    </a:cubicBezTo>
                    <a:cubicBezTo>
                      <a:pt x="396" y="5"/>
                      <a:pt x="364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9" name="Google Shape;12969;p9"/>
              <p:cNvSpPr/>
              <p:nvPr/>
            </p:nvSpPr>
            <p:spPr>
              <a:xfrm>
                <a:off x="4777725" y="45729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69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339"/>
                      <a:pt x="42" y="463"/>
                      <a:pt x="207" y="556"/>
                    </a:cubicBezTo>
                    <a:cubicBezTo>
                      <a:pt x="229" y="562"/>
                      <a:pt x="252" y="566"/>
                      <a:pt x="276" y="566"/>
                    </a:cubicBezTo>
                    <a:cubicBezTo>
                      <a:pt x="396" y="566"/>
                      <a:pt x="524" y="484"/>
                      <a:pt x="559" y="380"/>
                    </a:cubicBezTo>
                    <a:cubicBezTo>
                      <a:pt x="600" y="246"/>
                      <a:pt x="559" y="80"/>
                      <a:pt x="383" y="39"/>
                    </a:cubicBezTo>
                    <a:cubicBezTo>
                      <a:pt x="348" y="12"/>
                      <a:pt x="30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0" name="Google Shape;12970;p9"/>
              <p:cNvSpPr/>
              <p:nvPr/>
            </p:nvSpPr>
            <p:spPr>
              <a:xfrm>
                <a:off x="4739975" y="4482475"/>
                <a:ext cx="15025" cy="14125"/>
              </a:xfrm>
              <a:custGeom>
                <a:rect b="b" l="l" r="r" t="t"/>
                <a:pathLst>
                  <a:path extrusionOk="0" h="565" w="601">
                    <a:moveTo>
                      <a:pt x="270" y="0"/>
                    </a:moveTo>
                    <a:cubicBezTo>
                      <a:pt x="170" y="0"/>
                      <a:pt x="72" y="73"/>
                      <a:pt x="42" y="162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5" y="562"/>
                      <a:pt x="224" y="565"/>
                      <a:pt x="252" y="565"/>
                    </a:cubicBezTo>
                    <a:cubicBezTo>
                      <a:pt x="396" y="565"/>
                      <a:pt x="525" y="483"/>
                      <a:pt x="559" y="379"/>
                    </a:cubicBezTo>
                    <a:cubicBezTo>
                      <a:pt x="600" y="245"/>
                      <a:pt x="559" y="79"/>
                      <a:pt x="383" y="38"/>
                    </a:cubicBezTo>
                    <a:cubicBezTo>
                      <a:pt x="348" y="12"/>
                      <a:pt x="309" y="0"/>
                      <a:pt x="27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1" name="Google Shape;12971;p9"/>
              <p:cNvSpPr/>
              <p:nvPr/>
            </p:nvSpPr>
            <p:spPr>
              <a:xfrm>
                <a:off x="4803575" y="4508775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6" y="1"/>
                    </a:moveTo>
                    <a:cubicBezTo>
                      <a:pt x="221" y="1"/>
                      <a:pt x="114" y="61"/>
                      <a:pt x="83" y="185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61"/>
                      <a:pt x="424" y="20"/>
                    </a:cubicBezTo>
                    <a:cubicBezTo>
                      <a:pt x="393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2" name="Google Shape;12972;p9"/>
              <p:cNvSpPr/>
              <p:nvPr/>
            </p:nvSpPr>
            <p:spPr>
              <a:xfrm>
                <a:off x="4675375" y="456612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300" y="311"/>
                      <a:pt x="300" y="259"/>
                      <a:pt x="300" y="259"/>
                    </a:cubicBezTo>
                    <a:cubicBezTo>
                      <a:pt x="300" y="135"/>
                      <a:pt x="217" y="5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3" name="Google Shape;12973;p9"/>
              <p:cNvSpPr/>
              <p:nvPr/>
            </p:nvSpPr>
            <p:spPr>
              <a:xfrm>
                <a:off x="4698875" y="4501500"/>
                <a:ext cx="10900" cy="13500"/>
              </a:xfrm>
              <a:custGeom>
                <a:rect b="b" l="l" r="r" t="t"/>
                <a:pathLst>
                  <a:path extrusionOk="0" h="540" w="436">
                    <a:moveTo>
                      <a:pt x="218" y="1"/>
                    </a:moveTo>
                    <a:lnTo>
                      <a:pt x="1" y="518"/>
                    </a:lnTo>
                    <a:lnTo>
                      <a:pt x="94" y="518"/>
                    </a:lnTo>
                    <a:cubicBezTo>
                      <a:pt x="119" y="533"/>
                      <a:pt x="143" y="539"/>
                      <a:pt x="167" y="539"/>
                    </a:cubicBezTo>
                    <a:cubicBezTo>
                      <a:pt x="223" y="539"/>
                      <a:pt x="275" y="505"/>
                      <a:pt x="311" y="476"/>
                    </a:cubicBezTo>
                    <a:lnTo>
                      <a:pt x="352" y="435"/>
                    </a:lnTo>
                    <a:cubicBezTo>
                      <a:pt x="352" y="394"/>
                      <a:pt x="394" y="394"/>
                      <a:pt x="394" y="394"/>
                    </a:cubicBezTo>
                    <a:cubicBezTo>
                      <a:pt x="435" y="218"/>
                      <a:pt x="394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4" name="Google Shape;12974;p9"/>
              <p:cNvSpPr/>
              <p:nvPr/>
            </p:nvSpPr>
            <p:spPr>
              <a:xfrm>
                <a:off x="4849825" y="44940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1"/>
                    </a:moveTo>
                    <a:cubicBezTo>
                      <a:pt x="1" y="42"/>
                      <a:pt x="1" y="135"/>
                      <a:pt x="1" y="177"/>
                    </a:cubicBezTo>
                    <a:cubicBezTo>
                      <a:pt x="42" y="218"/>
                      <a:pt x="84" y="301"/>
                      <a:pt x="125" y="352"/>
                    </a:cubicBezTo>
                    <a:cubicBezTo>
                      <a:pt x="125" y="352"/>
                      <a:pt x="166" y="352"/>
                      <a:pt x="166" y="394"/>
                    </a:cubicBezTo>
                    <a:lnTo>
                      <a:pt x="301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5" name="Google Shape;12975;p9"/>
              <p:cNvSpPr/>
              <p:nvPr/>
            </p:nvSpPr>
            <p:spPr>
              <a:xfrm>
                <a:off x="4785225" y="4468175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4"/>
                      <a:pt x="42" y="300"/>
                      <a:pt x="217" y="352"/>
                    </a:cubicBezTo>
                    <a:cubicBezTo>
                      <a:pt x="250" y="368"/>
                      <a:pt x="283" y="378"/>
                      <a:pt x="317" y="378"/>
                    </a:cubicBezTo>
                    <a:cubicBezTo>
                      <a:pt x="368" y="378"/>
                      <a:pt x="420" y="356"/>
                      <a:pt x="476" y="300"/>
                    </a:cubicBezTo>
                    <a:cubicBezTo>
                      <a:pt x="517" y="300"/>
                      <a:pt x="517" y="259"/>
                      <a:pt x="558" y="17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6" name="Google Shape;12976;p9"/>
              <p:cNvSpPr/>
              <p:nvPr/>
            </p:nvSpPr>
            <p:spPr>
              <a:xfrm>
                <a:off x="4726025" y="4443350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1"/>
                    </a:moveTo>
                    <a:lnTo>
                      <a:pt x="1" y="259"/>
                    </a:lnTo>
                    <a:cubicBezTo>
                      <a:pt x="1" y="311"/>
                      <a:pt x="42" y="311"/>
                      <a:pt x="42" y="311"/>
                    </a:cubicBezTo>
                    <a:cubicBezTo>
                      <a:pt x="83" y="311"/>
                      <a:pt x="166" y="311"/>
                      <a:pt x="207" y="259"/>
                    </a:cubicBezTo>
                    <a:cubicBezTo>
                      <a:pt x="259" y="259"/>
                      <a:pt x="342" y="218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7" name="Google Shape;12977;p9"/>
              <p:cNvSpPr/>
              <p:nvPr/>
            </p:nvSpPr>
            <p:spPr>
              <a:xfrm>
                <a:off x="4744125" y="474660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72" y="0"/>
                    </a:moveTo>
                    <a:cubicBezTo>
                      <a:pt x="251" y="0"/>
                      <a:pt x="231" y="5"/>
                      <a:pt x="217" y="19"/>
                    </a:cubicBezTo>
                    <a:cubicBezTo>
                      <a:pt x="176" y="19"/>
                      <a:pt x="135" y="71"/>
                      <a:pt x="93" y="71"/>
                    </a:cubicBezTo>
                    <a:lnTo>
                      <a:pt x="52" y="112"/>
                    </a:lnTo>
                    <a:cubicBezTo>
                      <a:pt x="52" y="153"/>
                      <a:pt x="52" y="153"/>
                      <a:pt x="0" y="195"/>
                    </a:cubicBezTo>
                    <a:lnTo>
                      <a:pt x="259" y="277"/>
                    </a:lnTo>
                    <a:lnTo>
                      <a:pt x="393" y="19"/>
                    </a:lnTo>
                    <a:cubicBezTo>
                      <a:pt x="366" y="19"/>
                      <a:pt x="315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8" name="Google Shape;12978;p9"/>
              <p:cNvSpPr/>
              <p:nvPr/>
            </p:nvSpPr>
            <p:spPr>
              <a:xfrm>
                <a:off x="4680800" y="4720150"/>
                <a:ext cx="13975" cy="9875"/>
              </a:xfrm>
              <a:custGeom>
                <a:rect b="b" l="l" r="r" t="t"/>
                <a:pathLst>
                  <a:path extrusionOk="0" h="395" w="559">
                    <a:moveTo>
                      <a:pt x="206" y="0"/>
                    </a:moveTo>
                    <a:cubicBezTo>
                      <a:pt x="126" y="0"/>
                      <a:pt x="54" y="48"/>
                      <a:pt x="0" y="136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8" y="260"/>
                      <a:pt x="517" y="95"/>
                      <a:pt x="341" y="43"/>
                    </a:cubicBezTo>
                    <a:cubicBezTo>
                      <a:pt x="295" y="14"/>
                      <a:pt x="249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9" name="Google Shape;12979;p9"/>
              <p:cNvSpPr/>
              <p:nvPr/>
            </p:nvSpPr>
            <p:spPr>
              <a:xfrm>
                <a:off x="4769975" y="4682200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325" y="0"/>
                    </a:moveTo>
                    <a:cubicBezTo>
                      <a:pt x="208" y="0"/>
                      <a:pt x="86" y="82"/>
                      <a:pt x="52" y="186"/>
                    </a:cubicBezTo>
                    <a:cubicBezTo>
                      <a:pt x="0" y="269"/>
                      <a:pt x="0" y="320"/>
                      <a:pt x="52" y="403"/>
                    </a:cubicBezTo>
                    <a:cubicBezTo>
                      <a:pt x="52" y="444"/>
                      <a:pt x="93" y="486"/>
                      <a:pt x="135" y="527"/>
                    </a:cubicBezTo>
                    <a:lnTo>
                      <a:pt x="176" y="527"/>
                    </a:lnTo>
                    <a:lnTo>
                      <a:pt x="393" y="10"/>
                    </a:lnTo>
                    <a:cubicBezTo>
                      <a:pt x="371" y="3"/>
                      <a:pt x="348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0" name="Google Shape;12980;p9"/>
              <p:cNvSpPr/>
              <p:nvPr/>
            </p:nvSpPr>
            <p:spPr>
              <a:xfrm>
                <a:off x="4705350" y="465620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6" y="1"/>
                    </a:moveTo>
                    <a:cubicBezTo>
                      <a:pt x="230" y="1"/>
                      <a:pt x="114" y="49"/>
                      <a:pt x="52" y="151"/>
                    </a:cubicBezTo>
                    <a:cubicBezTo>
                      <a:pt x="0" y="326"/>
                      <a:pt x="93" y="450"/>
                      <a:pt x="218" y="533"/>
                    </a:cubicBezTo>
                    <a:cubicBezTo>
                      <a:pt x="251" y="546"/>
                      <a:pt x="286" y="552"/>
                      <a:pt x="321" y="552"/>
                    </a:cubicBezTo>
                    <a:cubicBezTo>
                      <a:pt x="427" y="552"/>
                      <a:pt x="530" y="492"/>
                      <a:pt x="569" y="368"/>
                    </a:cubicBezTo>
                    <a:cubicBezTo>
                      <a:pt x="652" y="233"/>
                      <a:pt x="569" y="68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1" name="Google Shape;12981;p9"/>
              <p:cNvSpPr/>
              <p:nvPr/>
            </p:nvSpPr>
            <p:spPr>
              <a:xfrm>
                <a:off x="4660125" y="46746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46" y="1"/>
                    </a:moveTo>
                    <a:cubicBezTo>
                      <a:pt x="216" y="1"/>
                      <a:pt x="120" y="76"/>
                      <a:pt x="52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51" y="270"/>
                      <a:pt x="569" y="104"/>
                      <a:pt x="434" y="11"/>
                    </a:cubicBezTo>
                    <a:cubicBezTo>
                      <a:pt x="403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2" name="Google Shape;12982;p9"/>
              <p:cNvSpPr/>
              <p:nvPr/>
            </p:nvSpPr>
            <p:spPr>
              <a:xfrm>
                <a:off x="4724725" y="4701450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291" y="0"/>
                    </a:moveTo>
                    <a:cubicBezTo>
                      <a:pt x="185" y="0"/>
                      <a:pt x="84" y="49"/>
                      <a:pt x="53" y="150"/>
                    </a:cubicBezTo>
                    <a:cubicBezTo>
                      <a:pt x="1" y="326"/>
                      <a:pt x="53" y="491"/>
                      <a:pt x="177" y="532"/>
                    </a:cubicBezTo>
                    <a:cubicBezTo>
                      <a:pt x="220" y="545"/>
                      <a:pt x="260" y="552"/>
                      <a:pt x="298" y="552"/>
                    </a:cubicBezTo>
                    <a:cubicBezTo>
                      <a:pt x="412" y="552"/>
                      <a:pt x="499" y="492"/>
                      <a:pt x="569" y="367"/>
                    </a:cubicBezTo>
                    <a:cubicBezTo>
                      <a:pt x="611" y="233"/>
                      <a:pt x="569" y="67"/>
                      <a:pt x="394" y="16"/>
                    </a:cubicBezTo>
                    <a:cubicBezTo>
                      <a:pt x="361" y="5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3" name="Google Shape;12983;p9"/>
              <p:cNvSpPr/>
              <p:nvPr/>
            </p:nvSpPr>
            <p:spPr>
              <a:xfrm>
                <a:off x="4685950" y="4610525"/>
                <a:ext cx="16325" cy="14275"/>
              </a:xfrm>
              <a:custGeom>
                <a:rect b="b" l="l" r="r" t="t"/>
                <a:pathLst>
                  <a:path extrusionOk="0" h="571" w="653">
                    <a:moveTo>
                      <a:pt x="324" y="1"/>
                    </a:moveTo>
                    <a:cubicBezTo>
                      <a:pt x="224" y="1"/>
                      <a:pt x="124" y="71"/>
                      <a:pt x="94" y="168"/>
                    </a:cubicBezTo>
                    <a:cubicBezTo>
                      <a:pt x="1" y="344"/>
                      <a:pt x="94" y="468"/>
                      <a:pt x="218" y="551"/>
                    </a:cubicBezTo>
                    <a:cubicBezTo>
                      <a:pt x="261" y="564"/>
                      <a:pt x="302" y="570"/>
                      <a:pt x="339" y="570"/>
                    </a:cubicBezTo>
                    <a:cubicBezTo>
                      <a:pt x="453" y="570"/>
                      <a:pt x="541" y="510"/>
                      <a:pt x="611" y="385"/>
                    </a:cubicBezTo>
                    <a:cubicBezTo>
                      <a:pt x="652" y="251"/>
                      <a:pt x="611" y="86"/>
                      <a:pt x="435" y="34"/>
                    </a:cubicBezTo>
                    <a:cubicBezTo>
                      <a:pt x="401" y="11"/>
                      <a:pt x="363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4" name="Google Shape;12984;p9"/>
              <p:cNvSpPr/>
              <p:nvPr/>
            </p:nvSpPr>
            <p:spPr>
              <a:xfrm>
                <a:off x="4750575" y="46369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70" y="1"/>
                    </a:moveTo>
                    <a:cubicBezTo>
                      <a:pt x="256" y="1"/>
                      <a:pt x="122" y="83"/>
                      <a:pt x="52" y="187"/>
                    </a:cubicBezTo>
                    <a:cubicBezTo>
                      <a:pt x="1" y="321"/>
                      <a:pt x="94" y="486"/>
                      <a:pt x="218" y="528"/>
                    </a:cubicBezTo>
                    <a:cubicBezTo>
                      <a:pt x="256" y="554"/>
                      <a:pt x="297" y="566"/>
                      <a:pt x="336" y="566"/>
                    </a:cubicBezTo>
                    <a:cubicBezTo>
                      <a:pt x="437" y="566"/>
                      <a:pt x="532" y="493"/>
                      <a:pt x="569" y="404"/>
                    </a:cubicBezTo>
                    <a:cubicBezTo>
                      <a:pt x="652" y="228"/>
                      <a:pt x="569" y="104"/>
                      <a:pt x="435" y="11"/>
                    </a:cubicBezTo>
                    <a:cubicBezTo>
                      <a:pt x="415" y="4"/>
                      <a:pt x="393" y="1"/>
                      <a:pt x="3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5" name="Google Shape;12985;p9"/>
              <p:cNvSpPr/>
              <p:nvPr/>
            </p:nvSpPr>
            <p:spPr>
              <a:xfrm>
                <a:off x="4622625" y="469432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259" y="352"/>
                      <a:pt x="301" y="301"/>
                      <a:pt x="301" y="259"/>
                    </a:cubicBezTo>
                    <a:cubicBezTo>
                      <a:pt x="301" y="13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6" name="Google Shape;12986;p9"/>
              <p:cNvSpPr/>
              <p:nvPr/>
            </p:nvSpPr>
            <p:spPr>
              <a:xfrm>
                <a:off x="4646150" y="46297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51" y="544"/>
                      <a:pt x="96" y="556"/>
                      <a:pt x="138" y="556"/>
                    </a:cubicBezTo>
                    <a:cubicBezTo>
                      <a:pt x="244" y="556"/>
                      <a:pt x="327" y="483"/>
                      <a:pt x="394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7" name="Google Shape;12987;p9"/>
              <p:cNvSpPr/>
              <p:nvPr/>
            </p:nvSpPr>
            <p:spPr>
              <a:xfrm>
                <a:off x="4797100" y="4622225"/>
                <a:ext cx="6500" cy="9825"/>
              </a:xfrm>
              <a:custGeom>
                <a:rect b="b" l="l" r="r" t="t"/>
                <a:pathLst>
                  <a:path extrusionOk="0" h="393" w="260">
                    <a:moveTo>
                      <a:pt x="42" y="0"/>
                    </a:moveTo>
                    <a:cubicBezTo>
                      <a:pt x="1" y="83"/>
                      <a:pt x="1" y="135"/>
                      <a:pt x="1" y="176"/>
                    </a:cubicBezTo>
                    <a:cubicBezTo>
                      <a:pt x="42" y="259"/>
                      <a:pt x="83" y="341"/>
                      <a:pt x="166" y="393"/>
                    </a:cubicBezTo>
                    <a:lnTo>
                      <a:pt x="259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8" name="Google Shape;12988;p9"/>
              <p:cNvSpPr/>
              <p:nvPr/>
            </p:nvSpPr>
            <p:spPr>
              <a:xfrm>
                <a:off x="4732475" y="4596375"/>
                <a:ext cx="14000" cy="9525"/>
              </a:xfrm>
              <a:custGeom>
                <a:rect b="b" l="l" r="r" t="t"/>
                <a:pathLst>
                  <a:path extrusionOk="0" h="381" w="560">
                    <a:moveTo>
                      <a:pt x="42" y="0"/>
                    </a:moveTo>
                    <a:cubicBezTo>
                      <a:pt x="42" y="42"/>
                      <a:pt x="1" y="42"/>
                      <a:pt x="1" y="83"/>
                    </a:cubicBezTo>
                    <a:cubicBezTo>
                      <a:pt x="1" y="135"/>
                      <a:pt x="42" y="176"/>
                      <a:pt x="42" y="217"/>
                    </a:cubicBezTo>
                    <a:lnTo>
                      <a:pt x="84" y="259"/>
                    </a:lnTo>
                    <a:cubicBezTo>
                      <a:pt x="84" y="300"/>
                      <a:pt x="125" y="341"/>
                      <a:pt x="166" y="341"/>
                    </a:cubicBezTo>
                    <a:cubicBezTo>
                      <a:pt x="213" y="367"/>
                      <a:pt x="267" y="380"/>
                      <a:pt x="315" y="380"/>
                    </a:cubicBezTo>
                    <a:cubicBezTo>
                      <a:pt x="363" y="380"/>
                      <a:pt x="404" y="367"/>
                      <a:pt x="425" y="341"/>
                    </a:cubicBezTo>
                    <a:lnTo>
                      <a:pt x="559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9" name="Google Shape;12989;p9"/>
              <p:cNvSpPr/>
              <p:nvPr/>
            </p:nvSpPr>
            <p:spPr>
              <a:xfrm>
                <a:off x="4673050" y="4572600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258" y="217"/>
                      <a:pt x="352" y="134"/>
                    </a:cubicBezTo>
                    <a:lnTo>
                      <a:pt x="352" y="9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0" name="Google Shape;12990;p9"/>
              <p:cNvSpPr/>
              <p:nvPr/>
            </p:nvSpPr>
            <p:spPr>
              <a:xfrm>
                <a:off x="4717225" y="481085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51"/>
                      <a:pt x="1" y="344"/>
                      <a:pt x="42" y="426"/>
                    </a:cubicBezTo>
                    <a:lnTo>
                      <a:pt x="177" y="551"/>
                    </a:lnTo>
                    <a:lnTo>
                      <a:pt x="394" y="34"/>
                    </a:ln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1" name="Google Shape;12991;p9"/>
              <p:cNvSpPr/>
              <p:nvPr/>
            </p:nvSpPr>
            <p:spPr>
              <a:xfrm>
                <a:off x="4652625" y="47844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20" y="1"/>
                    </a:moveTo>
                    <a:cubicBezTo>
                      <a:pt x="203" y="1"/>
                      <a:pt x="113" y="56"/>
                      <a:pt x="42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27" y="548"/>
                      <a:pt x="528" y="501"/>
                      <a:pt x="559" y="408"/>
                    </a:cubicBezTo>
                    <a:cubicBezTo>
                      <a:pt x="652" y="232"/>
                      <a:pt x="559" y="57"/>
                      <a:pt x="434" y="15"/>
                    </a:cubicBezTo>
                    <a:cubicBezTo>
                      <a:pt x="394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2" name="Google Shape;12992;p9"/>
              <p:cNvSpPr/>
              <p:nvPr/>
            </p:nvSpPr>
            <p:spPr>
              <a:xfrm>
                <a:off x="4607375" y="48033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3" y="1"/>
                      <a:pt x="110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58"/>
                      <a:pt x="267" y="561"/>
                      <a:pt x="292" y="561"/>
                    </a:cubicBezTo>
                    <a:cubicBezTo>
                      <a:pt x="407" y="561"/>
                      <a:pt x="525" y="487"/>
                      <a:pt x="559" y="385"/>
                    </a:cubicBezTo>
                    <a:cubicBezTo>
                      <a:pt x="611" y="251"/>
                      <a:pt x="559" y="75"/>
                      <a:pt x="435" y="34"/>
                    </a:cubicBezTo>
                    <a:cubicBezTo>
                      <a:pt x="387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3" name="Google Shape;12993;p9"/>
              <p:cNvSpPr/>
              <p:nvPr/>
            </p:nvSpPr>
            <p:spPr>
              <a:xfrm>
                <a:off x="4670975" y="48296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38" y="502"/>
                      <a:pt x="600" y="409"/>
                    </a:cubicBezTo>
                    <a:cubicBezTo>
                      <a:pt x="652" y="233"/>
                      <a:pt x="600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4" name="Google Shape;12994;p9"/>
              <p:cNvSpPr/>
              <p:nvPr/>
            </p:nvSpPr>
            <p:spPr>
              <a:xfrm>
                <a:off x="4633225" y="4739200"/>
                <a:ext cx="16325" cy="13675"/>
              </a:xfrm>
              <a:custGeom>
                <a:rect b="b" l="l" r="r" t="t"/>
                <a:pathLst>
                  <a:path extrusionOk="0" h="547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9" y="542"/>
                      <a:pt x="298" y="547"/>
                      <a:pt x="334" y="547"/>
                    </a:cubicBezTo>
                    <a:cubicBezTo>
                      <a:pt x="451" y="547"/>
                      <a:pt x="540" y="493"/>
                      <a:pt x="611" y="36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404" y="5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5" name="Google Shape;12995;p9"/>
              <p:cNvSpPr/>
              <p:nvPr/>
            </p:nvSpPr>
            <p:spPr>
              <a:xfrm>
                <a:off x="4697850" y="476562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01" y="0"/>
                    </a:moveTo>
                    <a:cubicBezTo>
                      <a:pt x="193" y="0"/>
                      <a:pt x="109" y="70"/>
                      <a:pt x="42" y="168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52" y="250"/>
                      <a:pt x="559" y="85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6" name="Google Shape;12996;p9"/>
              <p:cNvSpPr/>
              <p:nvPr/>
            </p:nvSpPr>
            <p:spPr>
              <a:xfrm>
                <a:off x="4571975" y="4822525"/>
                <a:ext cx="4150" cy="3400"/>
              </a:xfrm>
              <a:custGeom>
                <a:rect b="b" l="l" r="r" t="t"/>
                <a:pathLst>
                  <a:path extrusionOk="0" h="136" w="166">
                    <a:moveTo>
                      <a:pt x="42" y="1"/>
                    </a:moveTo>
                    <a:lnTo>
                      <a:pt x="0" y="84"/>
                    </a:lnTo>
                    <a:cubicBezTo>
                      <a:pt x="42" y="84"/>
                      <a:pt x="125" y="135"/>
                      <a:pt x="166" y="135"/>
                    </a:cubicBezTo>
                    <a:cubicBezTo>
                      <a:pt x="125" y="84"/>
                      <a:pt x="125" y="42"/>
                      <a:pt x="83" y="42"/>
                    </a:cubicBezTo>
                    <a:cubicBezTo>
                      <a:pt x="42" y="42"/>
                      <a:pt x="42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7" name="Google Shape;12997;p9"/>
              <p:cNvSpPr/>
              <p:nvPr/>
            </p:nvSpPr>
            <p:spPr>
              <a:xfrm>
                <a:off x="4593425" y="47589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24" y="525"/>
                      <a:pt x="49" y="528"/>
                      <a:pt x="74" y="528"/>
                    </a:cubicBezTo>
                    <a:cubicBezTo>
                      <a:pt x="191" y="528"/>
                      <a:pt x="317" y="454"/>
                      <a:pt x="393" y="352"/>
                    </a:cubicBezTo>
                    <a:cubicBezTo>
                      <a:pt x="435" y="218"/>
                      <a:pt x="393" y="9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8" name="Google Shape;12998;p9"/>
              <p:cNvSpPr/>
              <p:nvPr/>
            </p:nvSpPr>
            <p:spPr>
              <a:xfrm>
                <a:off x="4744125" y="4751450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0" y="1"/>
                    </a:moveTo>
                    <a:lnTo>
                      <a:pt x="0" y="83"/>
                    </a:lnTo>
                    <a:cubicBezTo>
                      <a:pt x="0" y="218"/>
                      <a:pt x="52" y="300"/>
                      <a:pt x="176" y="342"/>
                    </a:cubicBezTo>
                    <a:lnTo>
                      <a:pt x="259" y="8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9" name="Google Shape;12999;p9"/>
              <p:cNvSpPr/>
              <p:nvPr/>
            </p:nvSpPr>
            <p:spPr>
              <a:xfrm>
                <a:off x="4679500" y="4724575"/>
                <a:ext cx="14250" cy="9225"/>
              </a:xfrm>
              <a:custGeom>
                <a:rect b="b" l="l" r="r" t="t"/>
                <a:pathLst>
                  <a:path extrusionOk="0" h="369" w="570">
                    <a:moveTo>
                      <a:pt x="52" y="0"/>
                    </a:moveTo>
                    <a:cubicBezTo>
                      <a:pt x="52" y="42"/>
                      <a:pt x="0" y="83"/>
                      <a:pt x="0" y="124"/>
                    </a:cubicBezTo>
                    <a:cubicBezTo>
                      <a:pt x="0" y="217"/>
                      <a:pt x="94" y="300"/>
                      <a:pt x="176" y="342"/>
                    </a:cubicBezTo>
                    <a:cubicBezTo>
                      <a:pt x="232" y="359"/>
                      <a:pt x="286" y="369"/>
                      <a:pt x="333" y="369"/>
                    </a:cubicBezTo>
                    <a:cubicBezTo>
                      <a:pt x="399" y="369"/>
                      <a:pt x="452" y="349"/>
                      <a:pt x="476" y="300"/>
                    </a:cubicBezTo>
                    <a:cubicBezTo>
                      <a:pt x="517" y="259"/>
                      <a:pt x="517" y="259"/>
                      <a:pt x="569" y="21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0" name="Google Shape;13000;p9"/>
              <p:cNvSpPr/>
              <p:nvPr/>
            </p:nvSpPr>
            <p:spPr>
              <a:xfrm>
                <a:off x="4620300" y="4700800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259"/>
                    </a:lnTo>
                    <a:cubicBezTo>
                      <a:pt x="218" y="259"/>
                      <a:pt x="259" y="217"/>
                      <a:pt x="301" y="217"/>
                    </a:cubicBezTo>
                    <a:cubicBezTo>
                      <a:pt x="301" y="176"/>
                      <a:pt x="352" y="135"/>
                      <a:pt x="352" y="9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1" name="Google Shape;13001;p9"/>
              <p:cNvSpPr/>
              <p:nvPr/>
            </p:nvSpPr>
            <p:spPr>
              <a:xfrm>
                <a:off x="4933850" y="3923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66" y="0"/>
                    </a:moveTo>
                    <a:cubicBezTo>
                      <a:pt x="124" y="42"/>
                      <a:pt x="41" y="83"/>
                      <a:pt x="0" y="124"/>
                    </a:cubicBezTo>
                    <a:lnTo>
                      <a:pt x="0" y="17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0"/>
                      <a:pt x="259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2" name="Google Shape;13002;p9"/>
              <p:cNvSpPr/>
              <p:nvPr/>
            </p:nvSpPr>
            <p:spPr>
              <a:xfrm>
                <a:off x="4869225" y="3897050"/>
                <a:ext cx="13975" cy="10000"/>
              </a:xfrm>
              <a:custGeom>
                <a:rect b="b" l="l" r="r" t="t"/>
                <a:pathLst>
                  <a:path extrusionOk="0" h="400" w="559">
                    <a:moveTo>
                      <a:pt x="276" y="0"/>
                    </a:moveTo>
                    <a:cubicBezTo>
                      <a:pt x="174" y="0"/>
                      <a:pt x="72" y="39"/>
                      <a:pt x="42" y="99"/>
                    </a:cubicBezTo>
                    <a:cubicBezTo>
                      <a:pt x="42" y="141"/>
                      <a:pt x="0" y="141"/>
                      <a:pt x="0" y="192"/>
                    </a:cubicBezTo>
                    <a:lnTo>
                      <a:pt x="517" y="399"/>
                    </a:lnTo>
                    <a:lnTo>
                      <a:pt x="517" y="316"/>
                    </a:lnTo>
                    <a:cubicBezTo>
                      <a:pt x="559" y="192"/>
                      <a:pt x="476" y="58"/>
                      <a:pt x="383" y="17"/>
                    </a:cubicBezTo>
                    <a:cubicBezTo>
                      <a:pt x="350" y="5"/>
                      <a:pt x="313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3" name="Google Shape;13003;p9"/>
              <p:cNvSpPr/>
              <p:nvPr/>
            </p:nvSpPr>
            <p:spPr>
              <a:xfrm>
                <a:off x="4959675" y="3859725"/>
                <a:ext cx="9600" cy="12925"/>
              </a:xfrm>
              <a:custGeom>
                <a:rect b="b" l="l" r="r" t="t"/>
                <a:pathLst>
                  <a:path extrusionOk="0" h="517" w="384">
                    <a:moveTo>
                      <a:pt x="166" y="0"/>
                    </a:moveTo>
                    <a:cubicBezTo>
                      <a:pt x="125" y="0"/>
                      <a:pt x="125" y="0"/>
                      <a:pt x="125" y="41"/>
                    </a:cubicBezTo>
                    <a:cubicBezTo>
                      <a:pt x="84" y="41"/>
                      <a:pt x="42" y="83"/>
                      <a:pt x="1" y="176"/>
                    </a:cubicBezTo>
                    <a:lnTo>
                      <a:pt x="1" y="300"/>
                    </a:lnTo>
                    <a:cubicBezTo>
                      <a:pt x="1" y="393"/>
                      <a:pt x="84" y="476"/>
                      <a:pt x="166" y="517"/>
                    </a:cubicBezTo>
                    <a:lnTo>
                      <a:pt x="3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4" name="Google Shape;13004;p9"/>
              <p:cNvSpPr/>
              <p:nvPr/>
            </p:nvSpPr>
            <p:spPr>
              <a:xfrm>
                <a:off x="4894025" y="38325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6" y="0"/>
                    </a:moveTo>
                    <a:cubicBezTo>
                      <a:pt x="243" y="0"/>
                      <a:pt x="118" y="76"/>
                      <a:pt x="84" y="187"/>
                    </a:cubicBezTo>
                    <a:cubicBezTo>
                      <a:pt x="1" y="311"/>
                      <a:pt x="84" y="486"/>
                      <a:pt x="208" y="528"/>
                    </a:cubicBezTo>
                    <a:cubicBezTo>
                      <a:pt x="245" y="551"/>
                      <a:pt x="285" y="561"/>
                      <a:pt x="326" y="561"/>
                    </a:cubicBezTo>
                    <a:cubicBezTo>
                      <a:pt x="432" y="561"/>
                      <a:pt x="541" y="491"/>
                      <a:pt x="601" y="393"/>
                    </a:cubicBezTo>
                    <a:cubicBezTo>
                      <a:pt x="642" y="269"/>
                      <a:pt x="559" y="93"/>
                      <a:pt x="425" y="11"/>
                    </a:cubicBezTo>
                    <a:cubicBezTo>
                      <a:pt x="403" y="4"/>
                      <a:pt x="380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5" name="Google Shape;13005;p9"/>
              <p:cNvSpPr/>
              <p:nvPr/>
            </p:nvSpPr>
            <p:spPr>
              <a:xfrm>
                <a:off x="4848800" y="385185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9" y="547"/>
                      <a:pt x="537" y="491"/>
                      <a:pt x="600" y="356"/>
                    </a:cubicBezTo>
                    <a:cubicBezTo>
                      <a:pt x="642" y="232"/>
                      <a:pt x="559" y="57"/>
                      <a:pt x="424" y="15"/>
                    </a:cubicBezTo>
                    <a:cubicBezTo>
                      <a:pt x="396" y="6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6" name="Google Shape;13006;p9"/>
              <p:cNvSpPr/>
              <p:nvPr/>
            </p:nvSpPr>
            <p:spPr>
              <a:xfrm>
                <a:off x="4913425" y="3878275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95" y="0"/>
                    </a:moveTo>
                    <a:cubicBezTo>
                      <a:pt x="188" y="0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07" y="509"/>
                    </a:cubicBezTo>
                    <a:cubicBezTo>
                      <a:pt x="244" y="532"/>
                      <a:pt x="285" y="542"/>
                      <a:pt x="324" y="542"/>
                    </a:cubicBezTo>
                    <a:cubicBezTo>
                      <a:pt x="428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7" name="Google Shape;13007;p9"/>
              <p:cNvSpPr/>
              <p:nvPr/>
            </p:nvSpPr>
            <p:spPr>
              <a:xfrm>
                <a:off x="4811075" y="3871600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00" y="300"/>
                      <a:pt x="300" y="259"/>
                      <a:pt x="300" y="21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8" name="Google Shape;13008;p9"/>
              <p:cNvSpPr/>
              <p:nvPr/>
            </p:nvSpPr>
            <p:spPr>
              <a:xfrm>
                <a:off x="4835875" y="3810075"/>
                <a:ext cx="9600" cy="10275"/>
              </a:xfrm>
              <a:custGeom>
                <a:rect b="b" l="l" r="r" t="t"/>
                <a:pathLst>
                  <a:path extrusionOk="0" h="411" w="384">
                    <a:moveTo>
                      <a:pt x="125" y="1"/>
                    </a:moveTo>
                    <a:lnTo>
                      <a:pt x="1" y="394"/>
                    </a:lnTo>
                    <a:lnTo>
                      <a:pt x="42" y="394"/>
                    </a:lnTo>
                    <a:cubicBezTo>
                      <a:pt x="64" y="405"/>
                      <a:pt x="86" y="410"/>
                      <a:pt x="109" y="410"/>
                    </a:cubicBezTo>
                    <a:cubicBezTo>
                      <a:pt x="170" y="410"/>
                      <a:pt x="232" y="372"/>
                      <a:pt x="300" y="311"/>
                    </a:cubicBezTo>
                    <a:cubicBezTo>
                      <a:pt x="342" y="259"/>
                      <a:pt x="342" y="259"/>
                      <a:pt x="342" y="218"/>
                    </a:cubicBezTo>
                    <a:cubicBezTo>
                      <a:pt x="383" y="177"/>
                      <a:pt x="383" y="94"/>
                      <a:pt x="342" y="53"/>
                    </a:cubicBezTo>
                    <a:cubicBezTo>
                      <a:pt x="259" y="1"/>
                      <a:pt x="207" y="1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9" name="Google Shape;13009;p9"/>
              <p:cNvSpPr/>
              <p:nvPr/>
            </p:nvSpPr>
            <p:spPr>
              <a:xfrm>
                <a:off x="4881100" y="405150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59" y="1"/>
                    </a:moveTo>
                    <a:cubicBezTo>
                      <a:pt x="208" y="1"/>
                      <a:pt x="208" y="1"/>
                      <a:pt x="166" y="42"/>
                    </a:cubicBezTo>
                    <a:cubicBezTo>
                      <a:pt x="125" y="42"/>
                      <a:pt x="84" y="42"/>
                      <a:pt x="42" y="83"/>
                    </a:cubicBezTo>
                    <a:lnTo>
                      <a:pt x="1" y="125"/>
                    </a:lnTo>
                    <a:lnTo>
                      <a:pt x="1" y="166"/>
                    </a:lnTo>
                    <a:lnTo>
                      <a:pt x="259" y="300"/>
                    </a:lnTo>
                    <a:lnTo>
                      <a:pt x="342" y="42"/>
                    </a:lnTo>
                    <a:cubicBezTo>
                      <a:pt x="342" y="42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0" name="Google Shape;13010;p9"/>
              <p:cNvSpPr/>
              <p:nvPr/>
            </p:nvSpPr>
            <p:spPr>
              <a:xfrm>
                <a:off x="4816500" y="40256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4" y="1"/>
                      <a:pt x="124" y="42"/>
                      <a:pt x="83" y="42"/>
                    </a:cubicBezTo>
                    <a:cubicBezTo>
                      <a:pt x="83" y="42"/>
                      <a:pt x="42" y="83"/>
                      <a:pt x="42" y="125"/>
                    </a:cubicBezTo>
                    <a:cubicBezTo>
                      <a:pt x="0" y="125"/>
                      <a:pt x="0" y="125"/>
                      <a:pt x="0" y="166"/>
                    </a:cubicBezTo>
                    <a:lnTo>
                      <a:pt x="517" y="383"/>
                    </a:lnTo>
                    <a:cubicBezTo>
                      <a:pt x="558" y="259"/>
                      <a:pt x="517" y="125"/>
                      <a:pt x="424" y="42"/>
                    </a:cubicBezTo>
                    <a:cubicBezTo>
                      <a:pt x="383" y="42"/>
                      <a:pt x="383" y="1"/>
                      <a:pt x="34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1" name="Google Shape;13011;p9"/>
              <p:cNvSpPr/>
              <p:nvPr/>
            </p:nvSpPr>
            <p:spPr>
              <a:xfrm>
                <a:off x="4905675" y="39875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20" y="0"/>
                    </a:moveTo>
                    <a:cubicBezTo>
                      <a:pt x="203" y="0"/>
                      <a:pt x="115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lnTo>
                      <a:pt x="434" y="15"/>
                    </a:lnTo>
                    <a:cubicBezTo>
                      <a:pt x="393" y="6"/>
                      <a:pt x="35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2" name="Google Shape;13012;p9"/>
              <p:cNvSpPr/>
              <p:nvPr/>
            </p:nvSpPr>
            <p:spPr>
              <a:xfrm>
                <a:off x="4841050" y="39612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3" y="1"/>
                      <a:pt x="123" y="69"/>
                      <a:pt x="93" y="158"/>
                    </a:cubicBezTo>
                    <a:cubicBezTo>
                      <a:pt x="0" y="293"/>
                      <a:pt x="93" y="469"/>
                      <a:pt x="218" y="551"/>
                    </a:cubicBezTo>
                    <a:cubicBezTo>
                      <a:pt x="241" y="558"/>
                      <a:pt x="266" y="562"/>
                      <a:pt x="291" y="562"/>
                    </a:cubicBezTo>
                    <a:cubicBezTo>
                      <a:pt x="408" y="562"/>
                      <a:pt x="534" y="486"/>
                      <a:pt x="610" y="375"/>
                    </a:cubicBezTo>
                    <a:cubicBezTo>
                      <a:pt x="652" y="251"/>
                      <a:pt x="569" y="76"/>
                      <a:pt x="435" y="34"/>
                    </a:cubicBezTo>
                    <a:cubicBezTo>
                      <a:pt x="400" y="11"/>
                      <a:pt x="361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3" name="Google Shape;13013;p9"/>
              <p:cNvSpPr/>
              <p:nvPr/>
            </p:nvSpPr>
            <p:spPr>
              <a:xfrm>
                <a:off x="4795825" y="39800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4" y="555"/>
                      <a:pt x="294" y="565"/>
                      <a:pt x="333" y="565"/>
                    </a:cubicBezTo>
                    <a:cubicBezTo>
                      <a:pt x="434" y="565"/>
                      <a:pt x="531" y="495"/>
                      <a:pt x="569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6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4" name="Google Shape;13014;p9"/>
              <p:cNvSpPr/>
              <p:nvPr/>
            </p:nvSpPr>
            <p:spPr>
              <a:xfrm>
                <a:off x="4860425" y="40064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93" y="0"/>
                    </a:moveTo>
                    <a:cubicBezTo>
                      <a:pt x="177" y="0"/>
                      <a:pt x="82" y="68"/>
                      <a:pt x="53" y="158"/>
                    </a:cubicBezTo>
                    <a:cubicBezTo>
                      <a:pt x="1" y="333"/>
                      <a:pt x="53" y="468"/>
                      <a:pt x="218" y="551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6"/>
                      <a:pt x="569" y="37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38" y="0"/>
                      <a:pt x="2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5" name="Google Shape;13015;p9"/>
              <p:cNvSpPr/>
              <p:nvPr/>
            </p:nvSpPr>
            <p:spPr>
              <a:xfrm>
                <a:off x="4822950" y="39160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1" y="1"/>
                    </a:moveTo>
                    <a:cubicBezTo>
                      <a:pt x="171" y="1"/>
                      <a:pt x="72" y="69"/>
                      <a:pt x="42" y="158"/>
                    </a:cubicBezTo>
                    <a:cubicBezTo>
                      <a:pt x="1" y="292"/>
                      <a:pt x="42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6" name="Google Shape;13016;p9"/>
              <p:cNvSpPr/>
              <p:nvPr/>
            </p:nvSpPr>
            <p:spPr>
              <a:xfrm>
                <a:off x="4886275" y="39423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0"/>
                    </a:moveTo>
                    <a:cubicBezTo>
                      <a:pt x="236" y="0"/>
                      <a:pt x="125" y="56"/>
                      <a:pt x="94" y="191"/>
                    </a:cubicBezTo>
                    <a:cubicBezTo>
                      <a:pt x="1" y="315"/>
                      <a:pt x="94" y="490"/>
                      <a:pt x="218" y="532"/>
                    </a:cubicBezTo>
                    <a:cubicBezTo>
                      <a:pt x="251" y="542"/>
                      <a:pt x="286" y="547"/>
                      <a:pt x="321" y="547"/>
                    </a:cubicBezTo>
                    <a:cubicBezTo>
                      <a:pt x="429" y="547"/>
                      <a:pt x="541" y="499"/>
                      <a:pt x="611" y="397"/>
                    </a:cubicBezTo>
                    <a:cubicBezTo>
                      <a:pt x="652" y="232"/>
                      <a:pt x="569" y="98"/>
                      <a:pt x="435" y="15"/>
                    </a:cubicBezTo>
                    <a:cubicBezTo>
                      <a:pt x="406" y="5"/>
                      <a:pt x="374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7" name="Google Shape;13017;p9"/>
              <p:cNvSpPr/>
              <p:nvPr/>
            </p:nvSpPr>
            <p:spPr>
              <a:xfrm>
                <a:off x="4758325" y="3999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301" y="342"/>
                      <a:pt x="301" y="301"/>
                      <a:pt x="301" y="301"/>
                    </a:cubicBezTo>
                    <a:lnTo>
                      <a:pt x="301" y="259"/>
                    </a:lnTo>
                    <a:cubicBezTo>
                      <a:pt x="301" y="12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8" name="Google Shape;13018;p9"/>
              <p:cNvSpPr/>
              <p:nvPr/>
            </p:nvSpPr>
            <p:spPr>
              <a:xfrm>
                <a:off x="4781850" y="393520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4" y="527"/>
                      <a:pt x="87" y="532"/>
                      <a:pt x="129" y="532"/>
                    </a:cubicBezTo>
                    <a:cubicBezTo>
                      <a:pt x="255" y="532"/>
                      <a:pt x="362" y="484"/>
                      <a:pt x="394" y="383"/>
                    </a:cubicBezTo>
                    <a:cubicBezTo>
                      <a:pt x="435" y="217"/>
                      <a:pt x="394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9" name="Google Shape;13019;p9"/>
              <p:cNvSpPr/>
              <p:nvPr/>
            </p:nvSpPr>
            <p:spPr>
              <a:xfrm>
                <a:off x="4932800" y="392770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42" y="0"/>
                    </a:moveTo>
                    <a:cubicBezTo>
                      <a:pt x="1" y="42"/>
                      <a:pt x="1" y="124"/>
                      <a:pt x="1" y="166"/>
                    </a:cubicBezTo>
                    <a:cubicBezTo>
                      <a:pt x="42" y="259"/>
                      <a:pt x="83" y="341"/>
                      <a:pt x="166" y="383"/>
                    </a:cubicBezTo>
                    <a:lnTo>
                      <a:pt x="301" y="124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0" name="Google Shape;13020;p9"/>
              <p:cNvSpPr/>
              <p:nvPr/>
            </p:nvSpPr>
            <p:spPr>
              <a:xfrm>
                <a:off x="4869225" y="3901850"/>
                <a:ext cx="12950" cy="8975"/>
              </a:xfrm>
              <a:custGeom>
                <a:rect b="b" l="l" r="r" t="t"/>
                <a:pathLst>
                  <a:path extrusionOk="0" h="359" w="518">
                    <a:moveTo>
                      <a:pt x="0" y="0"/>
                    </a:moveTo>
                    <a:lnTo>
                      <a:pt x="0" y="83"/>
                    </a:lnTo>
                    <a:lnTo>
                      <a:pt x="0" y="207"/>
                    </a:lnTo>
                    <a:cubicBezTo>
                      <a:pt x="0" y="207"/>
                      <a:pt x="42" y="207"/>
                      <a:pt x="42" y="259"/>
                    </a:cubicBezTo>
                    <a:cubicBezTo>
                      <a:pt x="42" y="300"/>
                      <a:pt x="83" y="341"/>
                      <a:pt x="166" y="341"/>
                    </a:cubicBezTo>
                    <a:cubicBezTo>
                      <a:pt x="193" y="354"/>
                      <a:pt x="223" y="359"/>
                      <a:pt x="254" y="359"/>
                    </a:cubicBezTo>
                    <a:cubicBezTo>
                      <a:pt x="329" y="359"/>
                      <a:pt x="410" y="329"/>
                      <a:pt x="476" y="300"/>
                    </a:cubicBezTo>
                    <a:cubicBezTo>
                      <a:pt x="476" y="259"/>
                      <a:pt x="517" y="207"/>
                      <a:pt x="517" y="2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1" name="Google Shape;13021;p9"/>
              <p:cNvSpPr/>
              <p:nvPr/>
            </p:nvSpPr>
            <p:spPr>
              <a:xfrm>
                <a:off x="4808750" y="38780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17"/>
                    </a:lnTo>
                    <a:cubicBezTo>
                      <a:pt x="0" y="259"/>
                      <a:pt x="52" y="259"/>
                      <a:pt x="52" y="259"/>
                    </a:cubicBezTo>
                    <a:lnTo>
                      <a:pt x="176" y="259"/>
                    </a:lnTo>
                    <a:cubicBezTo>
                      <a:pt x="176" y="259"/>
                      <a:pt x="217" y="259"/>
                      <a:pt x="217" y="217"/>
                    </a:cubicBezTo>
                    <a:cubicBezTo>
                      <a:pt x="258" y="217"/>
                      <a:pt x="310" y="176"/>
                      <a:pt x="352" y="124"/>
                    </a:cubicBezTo>
                    <a:lnTo>
                      <a:pt x="352" y="8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2" name="Google Shape;13022;p9"/>
              <p:cNvSpPr/>
              <p:nvPr/>
            </p:nvSpPr>
            <p:spPr>
              <a:xfrm>
                <a:off x="4828125" y="4180275"/>
                <a:ext cx="8800" cy="6950"/>
              </a:xfrm>
              <a:custGeom>
                <a:rect b="b" l="l" r="r" t="t"/>
                <a:pathLst>
                  <a:path extrusionOk="0" h="278" w="352">
                    <a:moveTo>
                      <a:pt x="233" y="1"/>
                    </a:moveTo>
                    <a:cubicBezTo>
                      <a:pt x="190" y="1"/>
                      <a:pt x="162" y="19"/>
                      <a:pt x="135" y="19"/>
                    </a:cubicBezTo>
                    <a:cubicBezTo>
                      <a:pt x="135" y="19"/>
                      <a:pt x="93" y="19"/>
                      <a:pt x="93" y="60"/>
                    </a:cubicBezTo>
                    <a:cubicBezTo>
                      <a:pt x="52" y="60"/>
                      <a:pt x="0" y="102"/>
                      <a:pt x="0" y="185"/>
                    </a:cubicBezTo>
                    <a:lnTo>
                      <a:pt x="259" y="278"/>
                    </a:lnTo>
                    <a:lnTo>
                      <a:pt x="352" y="19"/>
                    </a:lnTo>
                    <a:lnTo>
                      <a:pt x="311" y="19"/>
                    </a:lnTo>
                    <a:cubicBezTo>
                      <a:pt x="280" y="5"/>
                      <a:pt x="254" y="1"/>
                      <a:pt x="2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3" name="Google Shape;13023;p9"/>
              <p:cNvSpPr/>
              <p:nvPr/>
            </p:nvSpPr>
            <p:spPr>
              <a:xfrm>
                <a:off x="4763500" y="4153850"/>
                <a:ext cx="14250" cy="9600"/>
              </a:xfrm>
              <a:custGeom>
                <a:rect b="b" l="l" r="r" t="t"/>
                <a:pathLst>
                  <a:path extrusionOk="0" h="384" w="570">
                    <a:moveTo>
                      <a:pt x="259" y="1"/>
                    </a:moveTo>
                    <a:cubicBezTo>
                      <a:pt x="218" y="1"/>
                      <a:pt x="176" y="1"/>
                      <a:pt x="135" y="42"/>
                    </a:cubicBezTo>
                    <a:lnTo>
                      <a:pt x="94" y="42"/>
                    </a:lnTo>
                    <a:cubicBezTo>
                      <a:pt x="94" y="84"/>
                      <a:pt x="52" y="84"/>
                      <a:pt x="52" y="125"/>
                    </a:cubicBezTo>
                    <a:cubicBezTo>
                      <a:pt x="1" y="125"/>
                      <a:pt x="1" y="166"/>
                      <a:pt x="1" y="166"/>
                    </a:cubicBezTo>
                    <a:lnTo>
                      <a:pt x="518" y="383"/>
                    </a:lnTo>
                    <a:lnTo>
                      <a:pt x="518" y="342"/>
                    </a:lnTo>
                    <a:cubicBezTo>
                      <a:pt x="569" y="208"/>
                      <a:pt x="518" y="125"/>
                      <a:pt x="435" y="42"/>
                    </a:cubicBezTo>
                    <a:lnTo>
                      <a:pt x="352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4" name="Google Shape;13024;p9"/>
              <p:cNvSpPr/>
              <p:nvPr/>
            </p:nvSpPr>
            <p:spPr>
              <a:xfrm>
                <a:off x="4852925" y="4116125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01" y="0"/>
                    </a:moveTo>
                    <a:cubicBezTo>
                      <a:pt x="218" y="0"/>
                      <a:pt x="94" y="83"/>
                      <a:pt x="42" y="166"/>
                    </a:cubicBezTo>
                    <a:cubicBezTo>
                      <a:pt x="1" y="259"/>
                      <a:pt x="42" y="342"/>
                      <a:pt x="94" y="424"/>
                    </a:cubicBezTo>
                    <a:cubicBezTo>
                      <a:pt x="94" y="476"/>
                      <a:pt x="135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5" name="Google Shape;13025;p9"/>
              <p:cNvSpPr/>
              <p:nvPr/>
            </p:nvSpPr>
            <p:spPr>
              <a:xfrm>
                <a:off x="4788325" y="4089875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0" y="1"/>
                    </a:moveTo>
                    <a:cubicBezTo>
                      <a:pt x="225" y="1"/>
                      <a:pt x="124" y="47"/>
                      <a:pt x="93" y="140"/>
                    </a:cubicBezTo>
                    <a:cubicBezTo>
                      <a:pt x="0" y="316"/>
                      <a:pt x="93" y="44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8"/>
                    </a:cubicBezTo>
                    <a:cubicBezTo>
                      <a:pt x="652" y="234"/>
                      <a:pt x="559" y="58"/>
                      <a:pt x="434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6" name="Google Shape;13026;p9"/>
              <p:cNvSpPr/>
              <p:nvPr/>
            </p:nvSpPr>
            <p:spPr>
              <a:xfrm>
                <a:off x="4743075" y="41082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4" y="1"/>
                    </a:moveTo>
                    <a:cubicBezTo>
                      <a:pt x="239" y="1"/>
                      <a:pt x="117" y="81"/>
                      <a:pt x="42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6"/>
                      <a:pt x="333" y="566"/>
                    </a:cubicBezTo>
                    <a:cubicBezTo>
                      <a:pt x="434" y="566"/>
                      <a:pt x="529" y="495"/>
                      <a:pt x="559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6"/>
                      <a:pt x="382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7" name="Google Shape;13027;p9"/>
              <p:cNvSpPr/>
              <p:nvPr/>
            </p:nvSpPr>
            <p:spPr>
              <a:xfrm>
                <a:off x="4807700" y="413512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5" y="1"/>
                    </a:moveTo>
                    <a:cubicBezTo>
                      <a:pt x="187" y="1"/>
                      <a:pt x="81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11" y="233"/>
                      <a:pt x="559" y="57"/>
                      <a:pt x="394" y="16"/>
                    </a:cubicBezTo>
                    <a:cubicBezTo>
                      <a:pt x="362" y="6"/>
                      <a:pt x="328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8" name="Google Shape;13028;p9"/>
              <p:cNvSpPr/>
              <p:nvPr/>
            </p:nvSpPr>
            <p:spPr>
              <a:xfrm>
                <a:off x="4769975" y="404410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75" y="0"/>
                    </a:moveTo>
                    <a:cubicBezTo>
                      <a:pt x="175" y="0"/>
                      <a:pt x="81" y="73"/>
                      <a:pt x="52" y="162"/>
                    </a:cubicBezTo>
                    <a:cubicBezTo>
                      <a:pt x="0" y="338"/>
                      <a:pt x="52" y="462"/>
                      <a:pt x="176" y="555"/>
                    </a:cubicBezTo>
                    <a:cubicBezTo>
                      <a:pt x="217" y="565"/>
                      <a:pt x="257" y="570"/>
                      <a:pt x="296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393" y="38"/>
                    </a:cubicBezTo>
                    <a:cubicBezTo>
                      <a:pt x="355" y="12"/>
                      <a:pt x="314" y="0"/>
                      <a:pt x="27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9" name="Google Shape;13029;p9"/>
              <p:cNvSpPr/>
              <p:nvPr/>
            </p:nvSpPr>
            <p:spPr>
              <a:xfrm>
                <a:off x="4833550" y="40706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55" y="551"/>
                      <a:pt x="294" y="561"/>
                      <a:pt x="334" y="561"/>
                    </a:cubicBezTo>
                    <a:cubicBezTo>
                      <a:pt x="438" y="561"/>
                      <a:pt x="543" y="491"/>
                      <a:pt x="611" y="394"/>
                    </a:cubicBezTo>
                    <a:cubicBezTo>
                      <a:pt x="652" y="269"/>
                      <a:pt x="559" y="94"/>
                      <a:pt x="435" y="11"/>
                    </a:cubicBezTo>
                    <a:cubicBezTo>
                      <a:pt x="411" y="4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0" name="Google Shape;13030;p9"/>
              <p:cNvSpPr/>
              <p:nvPr/>
            </p:nvSpPr>
            <p:spPr>
              <a:xfrm>
                <a:off x="4705350" y="4128000"/>
                <a:ext cx="7775" cy="8575"/>
              </a:xfrm>
              <a:custGeom>
                <a:rect b="b" l="l" r="r" t="t"/>
                <a:pathLst>
                  <a:path extrusionOk="0" h="343" w="31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11" y="342"/>
                      <a:pt x="311" y="301"/>
                      <a:pt x="311" y="259"/>
                    </a:cubicBezTo>
                    <a:cubicBezTo>
                      <a:pt x="311" y="166"/>
                      <a:pt x="259" y="84"/>
                      <a:pt x="176" y="42"/>
                    </a:cubicBezTo>
                    <a:cubicBezTo>
                      <a:pt x="176" y="1"/>
                      <a:pt x="135" y="1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1" name="Google Shape;13031;p9"/>
              <p:cNvSpPr/>
              <p:nvPr/>
            </p:nvSpPr>
            <p:spPr>
              <a:xfrm>
                <a:off x="4729125" y="406340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9" y="540"/>
                      <a:pt x="94" y="550"/>
                      <a:pt x="135" y="550"/>
                    </a:cubicBezTo>
                    <a:cubicBezTo>
                      <a:pt x="243" y="550"/>
                      <a:pt x="326" y="480"/>
                      <a:pt x="393" y="383"/>
                    </a:cubicBezTo>
                    <a:cubicBezTo>
                      <a:pt x="435" y="259"/>
                      <a:pt x="393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2" name="Google Shape;13032;p9"/>
              <p:cNvSpPr/>
              <p:nvPr/>
            </p:nvSpPr>
            <p:spPr>
              <a:xfrm>
                <a:off x="4879825" y="4055650"/>
                <a:ext cx="7775" cy="9825"/>
              </a:xfrm>
              <a:custGeom>
                <a:rect b="b" l="l" r="r" t="t"/>
                <a:pathLst>
                  <a:path extrusionOk="0" h="393" w="311">
                    <a:moveTo>
                      <a:pt x="52" y="0"/>
                    </a:moveTo>
                    <a:cubicBezTo>
                      <a:pt x="0" y="52"/>
                      <a:pt x="0" y="93"/>
                      <a:pt x="0" y="134"/>
                    </a:cubicBezTo>
                    <a:cubicBezTo>
                      <a:pt x="0" y="217"/>
                      <a:pt x="93" y="352"/>
                      <a:pt x="176" y="393"/>
                    </a:cubicBezTo>
                    <a:lnTo>
                      <a:pt x="310" y="13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3" name="Google Shape;13033;p9"/>
              <p:cNvSpPr/>
              <p:nvPr/>
            </p:nvSpPr>
            <p:spPr>
              <a:xfrm>
                <a:off x="4816500" y="4029800"/>
                <a:ext cx="12950" cy="9475"/>
              </a:xfrm>
              <a:custGeom>
                <a:rect b="b" l="l" r="r" t="t"/>
                <a:pathLst>
                  <a:path extrusionOk="0" h="379" w="518">
                    <a:moveTo>
                      <a:pt x="0" y="0"/>
                    </a:moveTo>
                    <a:lnTo>
                      <a:pt x="0" y="93"/>
                    </a:lnTo>
                    <a:cubicBezTo>
                      <a:pt x="0" y="217"/>
                      <a:pt x="42" y="310"/>
                      <a:pt x="166" y="352"/>
                    </a:cubicBezTo>
                    <a:cubicBezTo>
                      <a:pt x="204" y="369"/>
                      <a:pt x="248" y="379"/>
                      <a:pt x="292" y="379"/>
                    </a:cubicBezTo>
                    <a:cubicBezTo>
                      <a:pt x="354" y="379"/>
                      <a:pt x="417" y="359"/>
                      <a:pt x="465" y="310"/>
                    </a:cubicBezTo>
                    <a:cubicBezTo>
                      <a:pt x="465" y="259"/>
                      <a:pt x="517" y="259"/>
                      <a:pt x="517" y="2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4" name="Google Shape;13034;p9"/>
              <p:cNvSpPr/>
              <p:nvPr/>
            </p:nvSpPr>
            <p:spPr>
              <a:xfrm>
                <a:off x="4756000" y="40062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177" y="259"/>
                    </a:lnTo>
                    <a:cubicBezTo>
                      <a:pt x="218" y="259"/>
                      <a:pt x="301" y="217"/>
                      <a:pt x="352" y="124"/>
                    </a:cubicBezTo>
                    <a:lnTo>
                      <a:pt x="352" y="8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5" name="Google Shape;13035;p9"/>
              <p:cNvSpPr/>
              <p:nvPr/>
            </p:nvSpPr>
            <p:spPr>
              <a:xfrm>
                <a:off x="4774350" y="430895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218" y="0"/>
                    </a:moveTo>
                    <a:cubicBezTo>
                      <a:pt x="177" y="0"/>
                      <a:pt x="135" y="42"/>
                      <a:pt x="84" y="83"/>
                    </a:cubicBezTo>
                    <a:cubicBezTo>
                      <a:pt x="42" y="83"/>
                      <a:pt x="42" y="124"/>
                      <a:pt x="1" y="166"/>
                    </a:cubicBezTo>
                    <a:lnTo>
                      <a:pt x="259" y="25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6" name="Google Shape;13036;p9"/>
              <p:cNvSpPr/>
              <p:nvPr/>
            </p:nvSpPr>
            <p:spPr>
              <a:xfrm>
                <a:off x="4710775" y="4282125"/>
                <a:ext cx="13975" cy="9525"/>
              </a:xfrm>
              <a:custGeom>
                <a:rect b="b" l="l" r="r" t="t"/>
                <a:pathLst>
                  <a:path extrusionOk="0" h="381" w="559">
                    <a:moveTo>
                      <a:pt x="255" y="1"/>
                    </a:moveTo>
                    <a:cubicBezTo>
                      <a:pt x="218" y="1"/>
                      <a:pt x="176" y="13"/>
                      <a:pt x="135" y="39"/>
                    </a:cubicBezTo>
                    <a:lnTo>
                      <a:pt x="94" y="39"/>
                    </a:lnTo>
                    <a:cubicBezTo>
                      <a:pt x="94" y="81"/>
                      <a:pt x="42" y="81"/>
                      <a:pt x="1" y="122"/>
                    </a:cubicBezTo>
                    <a:lnTo>
                      <a:pt x="1" y="163"/>
                    </a:lnTo>
                    <a:lnTo>
                      <a:pt x="517" y="381"/>
                    </a:lnTo>
                    <a:lnTo>
                      <a:pt x="517" y="339"/>
                    </a:lnTo>
                    <a:cubicBezTo>
                      <a:pt x="559" y="205"/>
                      <a:pt x="476" y="81"/>
                      <a:pt x="352" y="39"/>
                    </a:cubicBezTo>
                    <a:cubicBezTo>
                      <a:pt x="326" y="13"/>
                      <a:pt x="293" y="1"/>
                      <a:pt x="2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7" name="Google Shape;13037;p9"/>
              <p:cNvSpPr/>
              <p:nvPr/>
            </p:nvSpPr>
            <p:spPr>
              <a:xfrm>
                <a:off x="4800200" y="42443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1" y="0"/>
                    </a:moveTo>
                    <a:cubicBezTo>
                      <a:pt x="177" y="0"/>
                      <a:pt x="84" y="83"/>
                      <a:pt x="42" y="166"/>
                    </a:cubicBezTo>
                    <a:cubicBezTo>
                      <a:pt x="42" y="207"/>
                      <a:pt x="1" y="300"/>
                      <a:pt x="42" y="342"/>
                    </a:cubicBezTo>
                    <a:cubicBezTo>
                      <a:pt x="42" y="424"/>
                      <a:pt x="84" y="517"/>
                      <a:pt x="218" y="559"/>
                    </a:cubicBezTo>
                    <a:lnTo>
                      <a:pt x="394" y="42"/>
                    </a:lnTo>
                    <a:cubicBezTo>
                      <a:pt x="394" y="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8" name="Google Shape;13038;p9"/>
              <p:cNvSpPr/>
              <p:nvPr/>
            </p:nvSpPr>
            <p:spPr>
              <a:xfrm>
                <a:off x="4735600" y="4218000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1" y="0"/>
                    </a:moveTo>
                    <a:cubicBezTo>
                      <a:pt x="223" y="0"/>
                      <a:pt x="111" y="60"/>
                      <a:pt x="41" y="185"/>
                    </a:cubicBezTo>
                    <a:cubicBezTo>
                      <a:pt x="0" y="319"/>
                      <a:pt x="83" y="485"/>
                      <a:pt x="217" y="537"/>
                    </a:cubicBezTo>
                    <a:cubicBezTo>
                      <a:pt x="248" y="547"/>
                      <a:pt x="281" y="552"/>
                      <a:pt x="315" y="552"/>
                    </a:cubicBezTo>
                    <a:cubicBezTo>
                      <a:pt x="420" y="552"/>
                      <a:pt x="527" y="503"/>
                      <a:pt x="558" y="402"/>
                    </a:cubicBezTo>
                    <a:cubicBezTo>
                      <a:pt x="651" y="226"/>
                      <a:pt x="558" y="102"/>
                      <a:pt x="434" y="20"/>
                    </a:cubicBezTo>
                    <a:cubicBezTo>
                      <a:pt x="401" y="7"/>
                      <a:pt x="366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9" name="Google Shape;13039;p9"/>
              <p:cNvSpPr/>
              <p:nvPr/>
            </p:nvSpPr>
            <p:spPr>
              <a:xfrm>
                <a:off x="4690350" y="4236925"/>
                <a:ext cx="16325" cy="14125"/>
              </a:xfrm>
              <a:custGeom>
                <a:rect b="b" l="l" r="r" t="t"/>
                <a:pathLst>
                  <a:path extrusionOk="0" h="565" w="653">
                    <a:moveTo>
                      <a:pt x="297" y="0"/>
                    </a:moveTo>
                    <a:cubicBezTo>
                      <a:pt x="191" y="0"/>
                      <a:pt x="109" y="73"/>
                      <a:pt x="42" y="162"/>
                    </a:cubicBezTo>
                    <a:cubicBezTo>
                      <a:pt x="1" y="296"/>
                      <a:pt x="83" y="462"/>
                      <a:pt x="218" y="555"/>
                    </a:cubicBezTo>
                    <a:cubicBezTo>
                      <a:pt x="238" y="562"/>
                      <a:pt x="260" y="565"/>
                      <a:pt x="282" y="565"/>
                    </a:cubicBezTo>
                    <a:cubicBezTo>
                      <a:pt x="396" y="565"/>
                      <a:pt x="524" y="483"/>
                      <a:pt x="559" y="379"/>
                    </a:cubicBezTo>
                    <a:cubicBezTo>
                      <a:pt x="652" y="245"/>
                      <a:pt x="559" y="79"/>
                      <a:pt x="435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0" name="Google Shape;13040;p9"/>
              <p:cNvSpPr/>
              <p:nvPr/>
            </p:nvSpPr>
            <p:spPr>
              <a:xfrm>
                <a:off x="4754975" y="42632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89" y="1"/>
                    </a:moveTo>
                    <a:cubicBezTo>
                      <a:pt x="180" y="1"/>
                      <a:pt x="73" y="61"/>
                      <a:pt x="42" y="185"/>
                    </a:cubicBezTo>
                    <a:cubicBezTo>
                      <a:pt x="0" y="320"/>
                      <a:pt x="42" y="485"/>
                      <a:pt x="176" y="537"/>
                    </a:cubicBezTo>
                    <a:cubicBezTo>
                      <a:pt x="222" y="560"/>
                      <a:pt x="268" y="570"/>
                      <a:pt x="313" y="570"/>
                    </a:cubicBezTo>
                    <a:cubicBezTo>
                      <a:pt x="429" y="570"/>
                      <a:pt x="529" y="500"/>
                      <a:pt x="559" y="402"/>
                    </a:cubicBezTo>
                    <a:cubicBezTo>
                      <a:pt x="600" y="227"/>
                      <a:pt x="559" y="103"/>
                      <a:pt x="393" y="20"/>
                    </a:cubicBezTo>
                    <a:cubicBezTo>
                      <a:pt x="360" y="7"/>
                      <a:pt x="324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1" name="Google Shape;13041;p9"/>
              <p:cNvSpPr/>
              <p:nvPr/>
            </p:nvSpPr>
            <p:spPr>
              <a:xfrm>
                <a:off x="4717225" y="4172775"/>
                <a:ext cx="15275" cy="13775"/>
              </a:xfrm>
              <a:custGeom>
                <a:rect b="b" l="l" r="r" t="t"/>
                <a:pathLst>
                  <a:path extrusionOk="0" h="551" w="611">
                    <a:moveTo>
                      <a:pt x="291" y="0"/>
                    </a:moveTo>
                    <a:cubicBezTo>
                      <a:pt x="185" y="0"/>
                      <a:pt x="81" y="60"/>
                      <a:pt x="42" y="185"/>
                    </a:cubicBezTo>
                    <a:cubicBezTo>
                      <a:pt x="1" y="319"/>
                      <a:pt x="42" y="485"/>
                      <a:pt x="177" y="536"/>
                    </a:cubicBezTo>
                    <a:cubicBezTo>
                      <a:pt x="218" y="546"/>
                      <a:pt x="256" y="551"/>
                      <a:pt x="291" y="551"/>
                    </a:cubicBezTo>
                    <a:cubicBezTo>
                      <a:pt x="408" y="551"/>
                      <a:pt x="496" y="495"/>
                      <a:pt x="559" y="360"/>
                    </a:cubicBezTo>
                    <a:cubicBezTo>
                      <a:pt x="611" y="226"/>
                      <a:pt x="559" y="61"/>
                      <a:pt x="394" y="19"/>
                    </a:cubicBezTo>
                    <a:cubicBezTo>
                      <a:pt x="361" y="6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2" name="Google Shape;13042;p9"/>
              <p:cNvSpPr/>
              <p:nvPr/>
            </p:nvSpPr>
            <p:spPr>
              <a:xfrm>
                <a:off x="4780825" y="41991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15" y="1"/>
                    </a:moveTo>
                    <a:cubicBezTo>
                      <a:pt x="212" y="1"/>
                      <a:pt x="108" y="74"/>
                      <a:pt x="42" y="163"/>
                    </a:cubicBezTo>
                    <a:cubicBezTo>
                      <a:pt x="0" y="297"/>
                      <a:pt x="83" y="462"/>
                      <a:pt x="218" y="555"/>
                    </a:cubicBezTo>
                    <a:cubicBezTo>
                      <a:pt x="239" y="563"/>
                      <a:pt x="263" y="566"/>
                      <a:pt x="287" y="566"/>
                    </a:cubicBezTo>
                    <a:cubicBezTo>
                      <a:pt x="399" y="566"/>
                      <a:pt x="525" y="490"/>
                      <a:pt x="559" y="380"/>
                    </a:cubicBezTo>
                    <a:cubicBezTo>
                      <a:pt x="652" y="25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3" name="Google Shape;13043;p9"/>
              <p:cNvSpPr/>
              <p:nvPr/>
            </p:nvSpPr>
            <p:spPr>
              <a:xfrm>
                <a:off x="4652625" y="425595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94"/>
                    </a:lnTo>
                    <a:cubicBezTo>
                      <a:pt x="300" y="352"/>
                      <a:pt x="300" y="311"/>
                      <a:pt x="300" y="259"/>
                    </a:cubicBezTo>
                    <a:cubicBezTo>
                      <a:pt x="300" y="176"/>
                      <a:pt x="217" y="52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4" name="Google Shape;13044;p9"/>
              <p:cNvSpPr/>
              <p:nvPr/>
            </p:nvSpPr>
            <p:spPr>
              <a:xfrm>
                <a:off x="4676400" y="41926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18" y="1"/>
                    </a:moveTo>
                    <a:lnTo>
                      <a:pt x="0" y="518"/>
                    </a:lnTo>
                    <a:lnTo>
                      <a:pt x="83" y="518"/>
                    </a:lnTo>
                    <a:cubicBezTo>
                      <a:pt x="218" y="518"/>
                      <a:pt x="342" y="466"/>
                      <a:pt x="383" y="342"/>
                    </a:cubicBezTo>
                    <a:cubicBezTo>
                      <a:pt x="435" y="207"/>
                      <a:pt x="383" y="83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5" name="Google Shape;13045;p9"/>
              <p:cNvSpPr/>
              <p:nvPr/>
            </p:nvSpPr>
            <p:spPr>
              <a:xfrm>
                <a:off x="4827100" y="418487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2"/>
                      <a:pt x="0" y="94"/>
                      <a:pt x="0" y="135"/>
                    </a:cubicBezTo>
                    <a:cubicBezTo>
                      <a:pt x="41" y="218"/>
                      <a:pt x="93" y="259"/>
                      <a:pt x="134" y="311"/>
                    </a:cubicBezTo>
                    <a:cubicBezTo>
                      <a:pt x="134" y="352"/>
                      <a:pt x="176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6" name="Google Shape;13046;p9"/>
              <p:cNvSpPr/>
              <p:nvPr/>
            </p:nvSpPr>
            <p:spPr>
              <a:xfrm>
                <a:off x="4762475" y="4158000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cubicBezTo>
                      <a:pt x="42" y="42"/>
                      <a:pt x="0" y="93"/>
                      <a:pt x="0" y="135"/>
                    </a:cubicBezTo>
                    <a:cubicBezTo>
                      <a:pt x="0" y="135"/>
                      <a:pt x="42" y="176"/>
                      <a:pt x="42" y="217"/>
                    </a:cubicBezTo>
                    <a:cubicBezTo>
                      <a:pt x="42" y="217"/>
                      <a:pt x="42" y="259"/>
                      <a:pt x="93" y="259"/>
                    </a:cubicBezTo>
                    <a:cubicBezTo>
                      <a:pt x="93" y="300"/>
                      <a:pt x="135" y="352"/>
                      <a:pt x="176" y="352"/>
                    </a:cubicBezTo>
                    <a:cubicBezTo>
                      <a:pt x="226" y="368"/>
                      <a:pt x="277" y="378"/>
                      <a:pt x="323" y="378"/>
                    </a:cubicBezTo>
                    <a:cubicBezTo>
                      <a:pt x="393" y="378"/>
                      <a:pt x="451" y="356"/>
                      <a:pt x="476" y="300"/>
                    </a:cubicBezTo>
                    <a:cubicBezTo>
                      <a:pt x="517" y="259"/>
                      <a:pt x="559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7" name="Google Shape;13047;p9"/>
              <p:cNvSpPr/>
              <p:nvPr/>
            </p:nvSpPr>
            <p:spPr>
              <a:xfrm>
                <a:off x="4703275" y="41344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176" y="259"/>
                    </a:lnTo>
                    <a:cubicBezTo>
                      <a:pt x="259" y="259"/>
                      <a:pt x="301" y="166"/>
                      <a:pt x="342" y="8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8" name="Google Shape;13048;p9"/>
              <p:cNvSpPr/>
              <p:nvPr/>
            </p:nvSpPr>
            <p:spPr>
              <a:xfrm>
                <a:off x="4721625" y="4436900"/>
                <a:ext cx="9600" cy="6475"/>
              </a:xfrm>
              <a:custGeom>
                <a:rect b="b" l="l" r="r" t="t"/>
                <a:pathLst>
                  <a:path extrusionOk="0" h="259" w="384">
                    <a:moveTo>
                      <a:pt x="218" y="0"/>
                    </a:moveTo>
                    <a:cubicBezTo>
                      <a:pt x="177" y="0"/>
                      <a:pt x="125" y="52"/>
                      <a:pt x="125" y="52"/>
                    </a:cubicBezTo>
                    <a:lnTo>
                      <a:pt x="83" y="93"/>
                    </a:lnTo>
                    <a:cubicBezTo>
                      <a:pt x="42" y="93"/>
                      <a:pt x="42" y="134"/>
                      <a:pt x="1" y="176"/>
                    </a:cubicBezTo>
                    <a:lnTo>
                      <a:pt x="259" y="259"/>
                    </a:lnTo>
                    <a:lnTo>
                      <a:pt x="383" y="52"/>
                    </a:lnTo>
                    <a:cubicBezTo>
                      <a:pt x="342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9" name="Google Shape;13049;p9"/>
              <p:cNvSpPr/>
              <p:nvPr/>
            </p:nvSpPr>
            <p:spPr>
              <a:xfrm>
                <a:off x="4658050" y="4410000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259" y="1"/>
                    </a:moveTo>
                    <a:cubicBezTo>
                      <a:pt x="217" y="42"/>
                      <a:pt x="176" y="42"/>
                      <a:pt x="135" y="42"/>
                    </a:cubicBezTo>
                    <a:lnTo>
                      <a:pt x="83" y="94"/>
                    </a:lnTo>
                    <a:cubicBezTo>
                      <a:pt x="42" y="94"/>
                      <a:pt x="42" y="135"/>
                      <a:pt x="0" y="135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9" y="301"/>
                      <a:pt x="517" y="135"/>
                      <a:pt x="393" y="94"/>
                    </a:cubicBezTo>
                    <a:cubicBezTo>
                      <a:pt x="393" y="42"/>
                      <a:pt x="393" y="42"/>
                      <a:pt x="342" y="42"/>
                    </a:cubicBezTo>
                    <a:cubicBezTo>
                      <a:pt x="300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0" name="Google Shape;13050;p9"/>
              <p:cNvSpPr/>
              <p:nvPr/>
            </p:nvSpPr>
            <p:spPr>
              <a:xfrm>
                <a:off x="4747475" y="4373075"/>
                <a:ext cx="9600" cy="13425"/>
              </a:xfrm>
              <a:custGeom>
                <a:rect b="b" l="l" r="r" t="t"/>
                <a:pathLst>
                  <a:path extrusionOk="0" h="537" w="384">
                    <a:moveTo>
                      <a:pt x="279" y="0"/>
                    </a:moveTo>
                    <a:cubicBezTo>
                      <a:pt x="177" y="0"/>
                      <a:pt x="73" y="52"/>
                      <a:pt x="42" y="144"/>
                    </a:cubicBezTo>
                    <a:cubicBezTo>
                      <a:pt x="1" y="320"/>
                      <a:pt x="42" y="444"/>
                      <a:pt x="176" y="537"/>
                    </a:cubicBezTo>
                    <a:lnTo>
                      <a:pt x="383" y="20"/>
                    </a:lnTo>
                    <a:cubicBezTo>
                      <a:pt x="351" y="7"/>
                      <a:pt x="315" y="0"/>
                      <a:pt x="27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1" name="Google Shape;13051;p9"/>
              <p:cNvSpPr/>
              <p:nvPr/>
            </p:nvSpPr>
            <p:spPr>
              <a:xfrm>
                <a:off x="4682850" y="43461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2" y="0"/>
                    </a:moveTo>
                    <a:cubicBezTo>
                      <a:pt x="217" y="0"/>
                      <a:pt x="111" y="82"/>
                      <a:pt x="42" y="186"/>
                    </a:cubicBezTo>
                    <a:cubicBezTo>
                      <a:pt x="1" y="321"/>
                      <a:pt x="84" y="486"/>
                      <a:pt x="218" y="527"/>
                    </a:cubicBezTo>
                    <a:cubicBezTo>
                      <a:pt x="253" y="554"/>
                      <a:pt x="293" y="565"/>
                      <a:pt x="332" y="565"/>
                    </a:cubicBezTo>
                    <a:cubicBezTo>
                      <a:pt x="431" y="565"/>
                      <a:pt x="530" y="492"/>
                      <a:pt x="559" y="403"/>
                    </a:cubicBezTo>
                    <a:cubicBezTo>
                      <a:pt x="642" y="228"/>
                      <a:pt x="559" y="103"/>
                      <a:pt x="435" y="10"/>
                    </a:cubicBezTo>
                    <a:cubicBezTo>
                      <a:pt x="406" y="4"/>
                      <a:pt x="379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2" name="Google Shape;13052;p9"/>
              <p:cNvSpPr/>
              <p:nvPr/>
            </p:nvSpPr>
            <p:spPr>
              <a:xfrm>
                <a:off x="4637625" y="436542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3" y="0"/>
                    </a:moveTo>
                    <a:cubicBezTo>
                      <a:pt x="196" y="0"/>
                      <a:pt x="104" y="49"/>
                      <a:pt x="42" y="150"/>
                    </a:cubicBezTo>
                    <a:cubicBezTo>
                      <a:pt x="1" y="326"/>
                      <a:pt x="42" y="450"/>
                      <a:pt x="218" y="533"/>
                    </a:cubicBezTo>
                    <a:cubicBezTo>
                      <a:pt x="248" y="546"/>
                      <a:pt x="282" y="552"/>
                      <a:pt x="316" y="552"/>
                    </a:cubicBezTo>
                    <a:cubicBezTo>
                      <a:pt x="420" y="552"/>
                      <a:pt x="528" y="492"/>
                      <a:pt x="559" y="367"/>
                    </a:cubicBezTo>
                    <a:cubicBezTo>
                      <a:pt x="642" y="233"/>
                      <a:pt x="559" y="68"/>
                      <a:pt x="435" y="16"/>
                    </a:cubicBezTo>
                    <a:cubicBezTo>
                      <a:pt x="392" y="6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3" name="Google Shape;13053;p9"/>
              <p:cNvSpPr/>
              <p:nvPr/>
            </p:nvSpPr>
            <p:spPr>
              <a:xfrm>
                <a:off x="4702250" y="4391400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318" y="1"/>
                    </a:moveTo>
                    <a:cubicBezTo>
                      <a:pt x="205" y="1"/>
                      <a:pt x="76" y="83"/>
                      <a:pt x="42" y="186"/>
                    </a:cubicBezTo>
                    <a:cubicBezTo>
                      <a:pt x="0" y="321"/>
                      <a:pt x="42" y="486"/>
                      <a:pt x="176" y="528"/>
                    </a:cubicBezTo>
                    <a:cubicBezTo>
                      <a:pt x="223" y="554"/>
                      <a:pt x="267" y="565"/>
                      <a:pt x="309" y="565"/>
                    </a:cubicBezTo>
                    <a:cubicBezTo>
                      <a:pt x="414" y="565"/>
                      <a:pt x="499" y="492"/>
                      <a:pt x="559" y="404"/>
                    </a:cubicBezTo>
                    <a:cubicBezTo>
                      <a:pt x="600" y="269"/>
                      <a:pt x="559" y="104"/>
                      <a:pt x="383" y="11"/>
                    </a:cubicBezTo>
                    <a:cubicBezTo>
                      <a:pt x="362" y="4"/>
                      <a:pt x="341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4" name="Google Shape;13054;p9"/>
              <p:cNvSpPr/>
              <p:nvPr/>
            </p:nvSpPr>
            <p:spPr>
              <a:xfrm>
                <a:off x="4663475" y="43009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66" y="0"/>
                    </a:moveTo>
                    <a:cubicBezTo>
                      <a:pt x="246" y="0"/>
                      <a:pt x="118" y="82"/>
                      <a:pt x="83" y="186"/>
                    </a:cubicBezTo>
                    <a:cubicBezTo>
                      <a:pt x="0" y="320"/>
                      <a:pt x="83" y="486"/>
                      <a:pt x="218" y="527"/>
                    </a:cubicBezTo>
                    <a:cubicBezTo>
                      <a:pt x="264" y="553"/>
                      <a:pt x="309" y="565"/>
                      <a:pt x="350" y="565"/>
                    </a:cubicBezTo>
                    <a:cubicBezTo>
                      <a:pt x="455" y="565"/>
                      <a:pt x="541" y="492"/>
                      <a:pt x="600" y="403"/>
                    </a:cubicBezTo>
                    <a:cubicBezTo>
                      <a:pt x="641" y="227"/>
                      <a:pt x="600" y="103"/>
                      <a:pt x="435" y="10"/>
                    </a:cubicBezTo>
                    <a:cubicBezTo>
                      <a:pt x="413" y="3"/>
                      <a:pt x="389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5" name="Google Shape;13055;p9"/>
              <p:cNvSpPr/>
              <p:nvPr/>
            </p:nvSpPr>
            <p:spPr>
              <a:xfrm>
                <a:off x="4728100" y="4327375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3" y="1"/>
                    </a:moveTo>
                    <a:cubicBezTo>
                      <a:pt x="208" y="1"/>
                      <a:pt x="101" y="74"/>
                      <a:pt x="42" y="163"/>
                    </a:cubicBezTo>
                    <a:cubicBezTo>
                      <a:pt x="0" y="338"/>
                      <a:pt x="83" y="463"/>
                      <a:pt x="217" y="556"/>
                    </a:cubicBezTo>
                    <a:cubicBezTo>
                      <a:pt x="246" y="565"/>
                      <a:pt x="278" y="570"/>
                      <a:pt x="310" y="570"/>
                    </a:cubicBezTo>
                    <a:cubicBezTo>
                      <a:pt x="416" y="570"/>
                      <a:pt x="527" y="515"/>
                      <a:pt x="559" y="380"/>
                    </a:cubicBezTo>
                    <a:cubicBezTo>
                      <a:pt x="641" y="245"/>
                      <a:pt x="559" y="80"/>
                      <a:pt x="434" y="39"/>
                    </a:cubicBezTo>
                    <a:cubicBezTo>
                      <a:pt x="396" y="12"/>
                      <a:pt x="355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6" name="Google Shape;13056;p9"/>
              <p:cNvSpPr/>
              <p:nvPr/>
            </p:nvSpPr>
            <p:spPr>
              <a:xfrm>
                <a:off x="4599900" y="4384150"/>
                <a:ext cx="7500" cy="9850"/>
              </a:xfrm>
              <a:custGeom>
                <a:rect b="b" l="l" r="r" t="t"/>
                <a:pathLst>
                  <a:path extrusionOk="0" h="394" w="300">
                    <a:moveTo>
                      <a:pt x="134" y="1"/>
                    </a:moveTo>
                    <a:lnTo>
                      <a:pt x="0" y="259"/>
                    </a:lnTo>
                    <a:lnTo>
                      <a:pt x="259" y="394"/>
                    </a:lnTo>
                    <a:lnTo>
                      <a:pt x="259" y="352"/>
                    </a:lnTo>
                    <a:cubicBezTo>
                      <a:pt x="300" y="301"/>
                      <a:pt x="300" y="301"/>
                      <a:pt x="300" y="259"/>
                    </a:cubicBezTo>
                    <a:cubicBezTo>
                      <a:pt x="300" y="177"/>
                      <a:pt x="259" y="94"/>
                      <a:pt x="176" y="42"/>
                    </a:cubicBezTo>
                    <a:cubicBezTo>
                      <a:pt x="134" y="42"/>
                      <a:pt x="134" y="42"/>
                      <a:pt x="1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7" name="Google Shape;13057;p9"/>
              <p:cNvSpPr/>
              <p:nvPr/>
            </p:nvSpPr>
            <p:spPr>
              <a:xfrm>
                <a:off x="4623675" y="4320575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217" y="0"/>
                    </a:moveTo>
                    <a:lnTo>
                      <a:pt x="0" y="517"/>
                    </a:lnTo>
                    <a:lnTo>
                      <a:pt x="166" y="517"/>
                    </a:lnTo>
                    <a:cubicBezTo>
                      <a:pt x="259" y="517"/>
                      <a:pt x="341" y="435"/>
                      <a:pt x="383" y="352"/>
                    </a:cubicBezTo>
                    <a:lnTo>
                      <a:pt x="383" y="311"/>
                    </a:lnTo>
                    <a:cubicBezTo>
                      <a:pt x="424" y="176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8" name="Google Shape;13058;p9"/>
              <p:cNvSpPr/>
              <p:nvPr/>
            </p:nvSpPr>
            <p:spPr>
              <a:xfrm>
                <a:off x="4774350" y="4313075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76"/>
                    </a:lnTo>
                    <a:cubicBezTo>
                      <a:pt x="1" y="218"/>
                      <a:pt x="42" y="300"/>
                      <a:pt x="135" y="352"/>
                    </a:cubicBezTo>
                    <a:lnTo>
                      <a:pt x="177" y="352"/>
                    </a:lnTo>
                    <a:lnTo>
                      <a:pt x="259" y="9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9" name="Google Shape;13059;p9"/>
              <p:cNvSpPr/>
              <p:nvPr/>
            </p:nvSpPr>
            <p:spPr>
              <a:xfrm>
                <a:off x="4709750" y="42862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42" y="0"/>
                    </a:moveTo>
                    <a:cubicBezTo>
                      <a:pt x="42" y="42"/>
                      <a:pt x="0" y="83"/>
                      <a:pt x="0" y="135"/>
                    </a:cubicBezTo>
                    <a:cubicBezTo>
                      <a:pt x="0" y="176"/>
                      <a:pt x="42" y="176"/>
                      <a:pt x="42" y="218"/>
                    </a:cubicBezTo>
                    <a:lnTo>
                      <a:pt x="42" y="259"/>
                    </a:lnTo>
                    <a:cubicBezTo>
                      <a:pt x="83" y="300"/>
                      <a:pt x="135" y="342"/>
                      <a:pt x="176" y="393"/>
                    </a:cubicBezTo>
                    <a:cubicBezTo>
                      <a:pt x="209" y="404"/>
                      <a:pt x="242" y="409"/>
                      <a:pt x="274" y="409"/>
                    </a:cubicBezTo>
                    <a:cubicBezTo>
                      <a:pt x="364" y="409"/>
                      <a:pt x="445" y="369"/>
                      <a:pt x="476" y="300"/>
                    </a:cubicBezTo>
                    <a:cubicBezTo>
                      <a:pt x="517" y="300"/>
                      <a:pt x="517" y="259"/>
                      <a:pt x="55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0" name="Google Shape;13060;p9"/>
              <p:cNvSpPr/>
              <p:nvPr/>
            </p:nvSpPr>
            <p:spPr>
              <a:xfrm>
                <a:off x="4650550" y="42624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0"/>
                    </a:moveTo>
                    <a:lnTo>
                      <a:pt x="1" y="259"/>
                    </a:lnTo>
                    <a:cubicBezTo>
                      <a:pt x="1" y="259"/>
                      <a:pt x="42" y="259"/>
                      <a:pt x="42" y="310"/>
                    </a:cubicBezTo>
                    <a:cubicBezTo>
                      <a:pt x="83" y="310"/>
                      <a:pt x="176" y="310"/>
                      <a:pt x="218" y="259"/>
                    </a:cubicBezTo>
                    <a:cubicBezTo>
                      <a:pt x="259" y="217"/>
                      <a:pt x="342" y="176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1" name="Google Shape;13061;p9"/>
              <p:cNvSpPr/>
              <p:nvPr/>
            </p:nvSpPr>
            <p:spPr>
              <a:xfrm>
                <a:off x="4668900" y="4565300"/>
                <a:ext cx="9600" cy="7325"/>
              </a:xfrm>
              <a:custGeom>
                <a:rect b="b" l="l" r="r" t="t"/>
                <a:pathLst>
                  <a:path extrusionOk="0" h="293" w="384">
                    <a:moveTo>
                      <a:pt x="254" y="0"/>
                    </a:moveTo>
                    <a:cubicBezTo>
                      <a:pt x="147" y="0"/>
                      <a:pt x="60" y="71"/>
                      <a:pt x="1" y="168"/>
                    </a:cubicBezTo>
                    <a:lnTo>
                      <a:pt x="259" y="292"/>
                    </a:lnTo>
                    <a:lnTo>
                      <a:pt x="383" y="34"/>
                    </a:lnTo>
                    <a:cubicBezTo>
                      <a:pt x="337" y="11"/>
                      <a:pt x="294" y="0"/>
                      <a:pt x="25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2" name="Google Shape;13062;p9"/>
              <p:cNvSpPr/>
              <p:nvPr/>
            </p:nvSpPr>
            <p:spPr>
              <a:xfrm>
                <a:off x="4605325" y="45392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4" y="0"/>
                    </a:moveTo>
                    <a:lnTo>
                      <a:pt x="83" y="42"/>
                    </a:lnTo>
                    <a:cubicBezTo>
                      <a:pt x="42" y="42"/>
                      <a:pt x="42" y="93"/>
                      <a:pt x="0" y="135"/>
                    </a:cubicBezTo>
                    <a:lnTo>
                      <a:pt x="0" y="176"/>
                    </a:lnTo>
                    <a:lnTo>
                      <a:pt x="517" y="393"/>
                    </a:lnTo>
                    <a:lnTo>
                      <a:pt x="517" y="217"/>
                    </a:lnTo>
                    <a:cubicBezTo>
                      <a:pt x="517" y="135"/>
                      <a:pt x="434" y="42"/>
                      <a:pt x="3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3" name="Google Shape;13063;p9"/>
              <p:cNvSpPr/>
              <p:nvPr/>
            </p:nvSpPr>
            <p:spPr>
              <a:xfrm>
                <a:off x="4694750" y="4501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59" y="1"/>
                    </a:moveTo>
                    <a:cubicBezTo>
                      <a:pt x="166" y="1"/>
                      <a:pt x="83" y="52"/>
                      <a:pt x="42" y="94"/>
                    </a:cubicBezTo>
                    <a:lnTo>
                      <a:pt x="42" y="177"/>
                    </a:lnTo>
                    <a:cubicBezTo>
                      <a:pt x="0" y="218"/>
                      <a:pt x="0" y="311"/>
                      <a:pt x="42" y="394"/>
                    </a:cubicBezTo>
                    <a:cubicBezTo>
                      <a:pt x="42" y="435"/>
                      <a:pt x="83" y="476"/>
                      <a:pt x="125" y="476"/>
                    </a:cubicBezTo>
                    <a:lnTo>
                      <a:pt x="166" y="518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4" name="Google Shape;13064;p9"/>
              <p:cNvSpPr/>
              <p:nvPr/>
            </p:nvSpPr>
            <p:spPr>
              <a:xfrm>
                <a:off x="4630125" y="4474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61"/>
                      <a:pt x="268" y="565"/>
                      <a:pt x="294" y="565"/>
                    </a:cubicBezTo>
                    <a:cubicBezTo>
                      <a:pt x="405" y="565"/>
                      <a:pt x="526" y="486"/>
                      <a:pt x="559" y="385"/>
                    </a:cubicBezTo>
                    <a:cubicBezTo>
                      <a:pt x="642" y="251"/>
                      <a:pt x="559" y="86"/>
                      <a:pt x="425" y="34"/>
                    </a:cubicBezTo>
                    <a:cubicBezTo>
                      <a:pt x="379" y="11"/>
                      <a:pt x="336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5" name="Google Shape;13065;p9"/>
              <p:cNvSpPr/>
              <p:nvPr/>
            </p:nvSpPr>
            <p:spPr>
              <a:xfrm>
                <a:off x="4584900" y="449365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0"/>
                    </a:moveTo>
                    <a:cubicBezTo>
                      <a:pt x="199" y="0"/>
                      <a:pt x="105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49" y="542"/>
                      <a:pt x="283" y="547"/>
                      <a:pt x="317" y="547"/>
                    </a:cubicBezTo>
                    <a:cubicBezTo>
                      <a:pt x="421" y="547"/>
                      <a:pt x="528" y="501"/>
                      <a:pt x="559" y="408"/>
                    </a:cubicBezTo>
                    <a:cubicBezTo>
                      <a:pt x="600" y="232"/>
                      <a:pt x="559" y="56"/>
                      <a:pt x="424" y="15"/>
                    </a:cubicBezTo>
                    <a:cubicBezTo>
                      <a:pt x="386" y="5"/>
                      <a:pt x="349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6" name="Google Shape;13066;p9"/>
              <p:cNvSpPr/>
              <p:nvPr/>
            </p:nvSpPr>
            <p:spPr>
              <a:xfrm>
                <a:off x="4648475" y="4520075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0"/>
                      <a:pt x="84" y="168"/>
                    </a:cubicBezTo>
                    <a:cubicBezTo>
                      <a:pt x="1" y="292"/>
                      <a:pt x="84" y="467"/>
                      <a:pt x="208" y="550"/>
                    </a:cubicBezTo>
                    <a:cubicBezTo>
                      <a:pt x="242" y="560"/>
                      <a:pt x="274" y="565"/>
                      <a:pt x="305" y="565"/>
                    </a:cubicBezTo>
                    <a:cubicBezTo>
                      <a:pt x="433" y="565"/>
                      <a:pt x="534" y="485"/>
                      <a:pt x="600" y="385"/>
                    </a:cubicBezTo>
                    <a:cubicBezTo>
                      <a:pt x="642" y="250"/>
                      <a:pt x="559" y="85"/>
                      <a:pt x="425" y="33"/>
                    </a:cubicBezTo>
                    <a:cubicBezTo>
                      <a:pt x="390" y="10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7" name="Google Shape;13067;p9"/>
              <p:cNvSpPr/>
              <p:nvPr/>
            </p:nvSpPr>
            <p:spPr>
              <a:xfrm>
                <a:off x="4610750" y="442960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13" y="0"/>
                    </a:moveTo>
                    <a:cubicBezTo>
                      <a:pt x="213" y="0"/>
                      <a:pt x="113" y="71"/>
                      <a:pt x="83" y="168"/>
                    </a:cubicBezTo>
                    <a:cubicBezTo>
                      <a:pt x="0" y="292"/>
                      <a:pt x="83" y="468"/>
                      <a:pt x="217" y="509"/>
                    </a:cubicBezTo>
                    <a:cubicBezTo>
                      <a:pt x="264" y="536"/>
                      <a:pt x="309" y="547"/>
                      <a:pt x="350" y="547"/>
                    </a:cubicBezTo>
                    <a:cubicBezTo>
                      <a:pt x="455" y="547"/>
                      <a:pt x="541" y="474"/>
                      <a:pt x="600" y="385"/>
                    </a:cubicBezTo>
                    <a:cubicBezTo>
                      <a:pt x="641" y="251"/>
                      <a:pt x="559" y="85"/>
                      <a:pt x="424" y="34"/>
                    </a:cubicBezTo>
                    <a:cubicBezTo>
                      <a:pt x="390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8" name="Google Shape;13068;p9"/>
              <p:cNvSpPr/>
              <p:nvPr/>
            </p:nvSpPr>
            <p:spPr>
              <a:xfrm>
                <a:off x="4675375" y="445590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4" y="1"/>
                    </a:moveTo>
                    <a:cubicBezTo>
                      <a:pt x="199" y="1"/>
                      <a:pt x="105" y="56"/>
                      <a:pt x="41" y="191"/>
                    </a:cubicBezTo>
                    <a:cubicBezTo>
                      <a:pt x="0" y="326"/>
                      <a:pt x="83" y="491"/>
                      <a:pt x="217" y="532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41" y="233"/>
                      <a:pt x="558" y="67"/>
                      <a:pt x="424" y="15"/>
                    </a:cubicBezTo>
                    <a:cubicBezTo>
                      <a:pt x="385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9" name="Google Shape;13069;p9"/>
              <p:cNvSpPr/>
              <p:nvPr/>
            </p:nvSpPr>
            <p:spPr>
              <a:xfrm>
                <a:off x="4547150" y="45134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1" y="176"/>
                      <a:pt x="259" y="93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0" name="Google Shape;13070;p9"/>
              <p:cNvSpPr/>
              <p:nvPr/>
            </p:nvSpPr>
            <p:spPr>
              <a:xfrm>
                <a:off x="4570950" y="4448775"/>
                <a:ext cx="10600" cy="13325"/>
              </a:xfrm>
              <a:custGeom>
                <a:rect b="b" l="l" r="r" t="t"/>
                <a:pathLst>
                  <a:path extrusionOk="0" h="533" w="424">
                    <a:moveTo>
                      <a:pt x="207" y="1"/>
                    </a:moveTo>
                    <a:lnTo>
                      <a:pt x="0" y="518"/>
                    </a:lnTo>
                    <a:cubicBezTo>
                      <a:pt x="29" y="527"/>
                      <a:pt x="62" y="533"/>
                      <a:pt x="95" y="533"/>
                    </a:cubicBezTo>
                    <a:cubicBezTo>
                      <a:pt x="202" y="533"/>
                      <a:pt x="319" y="479"/>
                      <a:pt x="383" y="352"/>
                    </a:cubicBezTo>
                    <a:cubicBezTo>
                      <a:pt x="424" y="218"/>
                      <a:pt x="341" y="42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1" name="Google Shape;13071;p9"/>
              <p:cNvSpPr/>
              <p:nvPr/>
            </p:nvSpPr>
            <p:spPr>
              <a:xfrm>
                <a:off x="4721625" y="44412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1" y="218"/>
                      <a:pt x="42" y="301"/>
                      <a:pt x="177" y="342"/>
                    </a:cubicBezTo>
                    <a:lnTo>
                      <a:pt x="259" y="8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2" name="Google Shape;13072;p9"/>
              <p:cNvSpPr/>
              <p:nvPr/>
            </p:nvSpPr>
            <p:spPr>
              <a:xfrm>
                <a:off x="4657000" y="4414400"/>
                <a:ext cx="14000" cy="10125"/>
              </a:xfrm>
              <a:custGeom>
                <a:rect b="b" l="l" r="r" t="t"/>
                <a:pathLst>
                  <a:path extrusionOk="0" h="405" w="560">
                    <a:moveTo>
                      <a:pt x="42" y="1"/>
                    </a:moveTo>
                    <a:cubicBezTo>
                      <a:pt x="1" y="42"/>
                      <a:pt x="1" y="83"/>
                      <a:pt x="1" y="125"/>
                    </a:cubicBezTo>
                    <a:cubicBezTo>
                      <a:pt x="1" y="259"/>
                      <a:pt x="84" y="342"/>
                      <a:pt x="177" y="383"/>
                    </a:cubicBezTo>
                    <a:cubicBezTo>
                      <a:pt x="214" y="399"/>
                      <a:pt x="252" y="405"/>
                      <a:pt x="288" y="405"/>
                    </a:cubicBezTo>
                    <a:cubicBezTo>
                      <a:pt x="373" y="405"/>
                      <a:pt x="448" y="371"/>
                      <a:pt x="477" y="342"/>
                    </a:cubicBezTo>
                    <a:cubicBezTo>
                      <a:pt x="518" y="300"/>
                      <a:pt x="518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3" name="Google Shape;13073;p9"/>
              <p:cNvSpPr/>
              <p:nvPr/>
            </p:nvSpPr>
            <p:spPr>
              <a:xfrm>
                <a:off x="4597825" y="4390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0"/>
                    </a:moveTo>
                    <a:lnTo>
                      <a:pt x="0" y="259"/>
                    </a:lnTo>
                    <a:cubicBezTo>
                      <a:pt x="42" y="300"/>
                      <a:pt x="42" y="300"/>
                      <a:pt x="83" y="300"/>
                    </a:cubicBezTo>
                    <a:lnTo>
                      <a:pt x="124" y="300"/>
                    </a:lnTo>
                    <a:cubicBezTo>
                      <a:pt x="217" y="259"/>
                      <a:pt x="300" y="217"/>
                      <a:pt x="300" y="176"/>
                    </a:cubicBezTo>
                    <a:cubicBezTo>
                      <a:pt x="342" y="176"/>
                      <a:pt x="342" y="135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4" name="Google Shape;13074;p9"/>
              <p:cNvSpPr/>
              <p:nvPr/>
            </p:nvSpPr>
            <p:spPr>
              <a:xfrm>
                <a:off x="4616175" y="46933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207" y="0"/>
                      <a:pt x="166" y="42"/>
                      <a:pt x="166" y="42"/>
                    </a:cubicBezTo>
                    <a:cubicBezTo>
                      <a:pt x="124" y="42"/>
                      <a:pt x="124" y="42"/>
                      <a:pt x="124" y="83"/>
                    </a:cubicBezTo>
                    <a:cubicBezTo>
                      <a:pt x="83" y="83"/>
                      <a:pt x="42" y="135"/>
                      <a:pt x="0" y="17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42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5" name="Google Shape;13075;p9"/>
              <p:cNvSpPr/>
              <p:nvPr/>
            </p:nvSpPr>
            <p:spPr>
              <a:xfrm>
                <a:off x="4552600" y="4667075"/>
                <a:ext cx="12925" cy="10225"/>
              </a:xfrm>
              <a:custGeom>
                <a:rect b="b" l="l" r="r" t="t"/>
                <a:pathLst>
                  <a:path extrusionOk="0" h="409" w="517">
                    <a:moveTo>
                      <a:pt x="249" y="0"/>
                    </a:moveTo>
                    <a:cubicBezTo>
                      <a:pt x="154" y="0"/>
                      <a:pt x="62" y="49"/>
                      <a:pt x="0" y="150"/>
                    </a:cubicBezTo>
                    <a:lnTo>
                      <a:pt x="0" y="191"/>
                    </a:lnTo>
                    <a:lnTo>
                      <a:pt x="517" y="408"/>
                    </a:lnTo>
                    <a:lnTo>
                      <a:pt x="517" y="274"/>
                    </a:lnTo>
                    <a:cubicBezTo>
                      <a:pt x="517" y="191"/>
                      <a:pt x="476" y="57"/>
                      <a:pt x="341" y="15"/>
                    </a:cubicBezTo>
                    <a:cubicBezTo>
                      <a:pt x="311" y="5"/>
                      <a:pt x="27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6" name="Google Shape;13076;p9"/>
              <p:cNvSpPr/>
              <p:nvPr/>
            </p:nvSpPr>
            <p:spPr>
              <a:xfrm>
                <a:off x="4642025" y="4629700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300" y="1"/>
                    </a:moveTo>
                    <a:cubicBezTo>
                      <a:pt x="166" y="1"/>
                      <a:pt x="83" y="42"/>
                      <a:pt x="42" y="177"/>
                    </a:cubicBezTo>
                    <a:cubicBezTo>
                      <a:pt x="0" y="259"/>
                      <a:pt x="0" y="352"/>
                      <a:pt x="42" y="435"/>
                    </a:cubicBezTo>
                    <a:cubicBezTo>
                      <a:pt x="83" y="477"/>
                      <a:pt x="124" y="518"/>
                      <a:pt x="16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7" name="Google Shape;13077;p9"/>
              <p:cNvSpPr/>
              <p:nvPr/>
            </p:nvSpPr>
            <p:spPr>
              <a:xfrm>
                <a:off x="4577400" y="46030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334"/>
                      <a:pt x="42" y="468"/>
                      <a:pt x="207" y="551"/>
                    </a:cubicBezTo>
                    <a:cubicBezTo>
                      <a:pt x="239" y="561"/>
                      <a:pt x="273" y="566"/>
                      <a:pt x="307" y="566"/>
                    </a:cubicBezTo>
                    <a:cubicBezTo>
                      <a:pt x="417" y="566"/>
                      <a:pt x="527" y="512"/>
                      <a:pt x="559" y="386"/>
                    </a:cubicBezTo>
                    <a:cubicBezTo>
                      <a:pt x="600" y="251"/>
                      <a:pt x="559" y="75"/>
                      <a:pt x="424" y="34"/>
                    </a:cubicBezTo>
                    <a:cubicBezTo>
                      <a:pt x="379" y="11"/>
                      <a:pt x="335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8" name="Google Shape;13078;p9"/>
              <p:cNvSpPr/>
              <p:nvPr/>
            </p:nvSpPr>
            <p:spPr>
              <a:xfrm>
                <a:off x="4532175" y="46219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37" y="0"/>
                    </a:moveTo>
                    <a:cubicBezTo>
                      <a:pt x="201" y="0"/>
                      <a:pt x="76" y="76"/>
                      <a:pt x="42" y="187"/>
                    </a:cubicBezTo>
                    <a:cubicBezTo>
                      <a:pt x="0" y="311"/>
                      <a:pt x="42" y="487"/>
                      <a:pt x="207" y="528"/>
                    </a:cubicBezTo>
                    <a:cubicBezTo>
                      <a:pt x="245" y="551"/>
                      <a:pt x="285" y="561"/>
                      <a:pt x="325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00" y="228"/>
                      <a:pt x="559" y="94"/>
                      <a:pt x="424" y="11"/>
                    </a:cubicBezTo>
                    <a:cubicBezTo>
                      <a:pt x="395" y="4"/>
                      <a:pt x="366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9" name="Google Shape;13079;p9"/>
              <p:cNvSpPr/>
              <p:nvPr/>
            </p:nvSpPr>
            <p:spPr>
              <a:xfrm>
                <a:off x="4595500" y="46487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5" y="48"/>
                      <a:pt x="93" y="150"/>
                    </a:cubicBezTo>
                    <a:cubicBezTo>
                      <a:pt x="0" y="315"/>
                      <a:pt x="93" y="450"/>
                      <a:pt x="217" y="532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6" y="547"/>
                      <a:pt x="539" y="493"/>
                      <a:pt x="610" y="367"/>
                    </a:cubicBezTo>
                    <a:cubicBezTo>
                      <a:pt x="652" y="232"/>
                      <a:pt x="569" y="57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0" name="Google Shape;13080;p9"/>
              <p:cNvSpPr/>
              <p:nvPr/>
            </p:nvSpPr>
            <p:spPr>
              <a:xfrm>
                <a:off x="4558025" y="4557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1"/>
                    </a:moveTo>
                    <a:cubicBezTo>
                      <a:pt x="213" y="1"/>
                      <a:pt x="113" y="71"/>
                      <a:pt x="83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401" y="561"/>
                      <a:pt x="532" y="487"/>
                      <a:pt x="600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1" name="Google Shape;13081;p9"/>
              <p:cNvSpPr/>
              <p:nvPr/>
            </p:nvSpPr>
            <p:spPr>
              <a:xfrm>
                <a:off x="4622625" y="4584100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4" y="1"/>
                    </a:moveTo>
                    <a:cubicBezTo>
                      <a:pt x="200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8" y="533"/>
                    </a:cubicBezTo>
                    <a:cubicBezTo>
                      <a:pt x="246" y="559"/>
                      <a:pt x="287" y="570"/>
                      <a:pt x="328" y="570"/>
                    </a:cubicBezTo>
                    <a:cubicBezTo>
                      <a:pt x="431" y="570"/>
                      <a:pt x="530" y="497"/>
                      <a:pt x="559" y="409"/>
                    </a:cubicBezTo>
                    <a:cubicBezTo>
                      <a:pt x="642" y="233"/>
                      <a:pt x="559" y="109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2" name="Google Shape;13082;p9"/>
              <p:cNvSpPr/>
              <p:nvPr/>
            </p:nvSpPr>
            <p:spPr>
              <a:xfrm>
                <a:off x="4494425" y="4641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1" y="176"/>
                      <a:pt x="21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3" name="Google Shape;13083;p9"/>
              <p:cNvSpPr/>
              <p:nvPr/>
            </p:nvSpPr>
            <p:spPr>
              <a:xfrm>
                <a:off x="4517950" y="4576975"/>
                <a:ext cx="10875" cy="14000"/>
              </a:xfrm>
              <a:custGeom>
                <a:rect b="b" l="l" r="r" t="t"/>
                <a:pathLst>
                  <a:path extrusionOk="0" h="560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1" y="518"/>
                      <a:pt x="52" y="518"/>
                      <a:pt x="52" y="559"/>
                    </a:cubicBezTo>
                    <a:cubicBezTo>
                      <a:pt x="176" y="559"/>
                      <a:pt x="311" y="518"/>
                      <a:pt x="352" y="394"/>
                    </a:cubicBezTo>
                    <a:cubicBezTo>
                      <a:pt x="435" y="259"/>
                      <a:pt x="393" y="135"/>
                      <a:pt x="259" y="42"/>
                    </a:cubicBezTo>
                    <a:lnTo>
                      <a:pt x="2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4" name="Google Shape;13084;p9"/>
              <p:cNvSpPr/>
              <p:nvPr/>
            </p:nvSpPr>
            <p:spPr>
              <a:xfrm>
                <a:off x="4668900" y="4569475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1" y="1"/>
                    </a:moveTo>
                    <a:lnTo>
                      <a:pt x="1" y="84"/>
                    </a:ln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259"/>
                      <a:pt x="42" y="301"/>
                      <a:pt x="83" y="301"/>
                    </a:cubicBezTo>
                    <a:cubicBezTo>
                      <a:pt x="83" y="342"/>
                      <a:pt x="125" y="342"/>
                      <a:pt x="166" y="384"/>
                    </a:cubicBezTo>
                    <a:lnTo>
                      <a:pt x="259" y="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5" name="Google Shape;13085;p9"/>
              <p:cNvSpPr/>
              <p:nvPr/>
            </p:nvSpPr>
            <p:spPr>
              <a:xfrm>
                <a:off x="4604275" y="454365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0"/>
                    </a:moveTo>
                    <a:cubicBezTo>
                      <a:pt x="1" y="41"/>
                      <a:pt x="1" y="41"/>
                      <a:pt x="1" y="83"/>
                    </a:cubicBezTo>
                    <a:cubicBezTo>
                      <a:pt x="1" y="217"/>
                      <a:pt x="84" y="300"/>
                      <a:pt x="166" y="341"/>
                    </a:cubicBezTo>
                    <a:cubicBezTo>
                      <a:pt x="192" y="362"/>
                      <a:pt x="226" y="372"/>
                      <a:pt x="258" y="372"/>
                    </a:cubicBezTo>
                    <a:cubicBezTo>
                      <a:pt x="290" y="372"/>
                      <a:pt x="321" y="362"/>
                      <a:pt x="342" y="341"/>
                    </a:cubicBezTo>
                    <a:lnTo>
                      <a:pt x="383" y="341"/>
                    </a:lnTo>
                    <a:cubicBezTo>
                      <a:pt x="425" y="341"/>
                      <a:pt x="476" y="300"/>
                      <a:pt x="476" y="300"/>
                    </a:cubicBezTo>
                    <a:cubicBezTo>
                      <a:pt x="518" y="259"/>
                      <a:pt x="518" y="217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6" name="Google Shape;13086;p9"/>
              <p:cNvSpPr/>
              <p:nvPr/>
            </p:nvSpPr>
            <p:spPr>
              <a:xfrm>
                <a:off x="4545100" y="451985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83" y="1"/>
                    </a:moveTo>
                    <a:lnTo>
                      <a:pt x="0" y="259"/>
                    </a:lnTo>
                    <a:lnTo>
                      <a:pt x="207" y="259"/>
                    </a:lnTo>
                    <a:cubicBezTo>
                      <a:pt x="259" y="218"/>
                      <a:pt x="300" y="177"/>
                      <a:pt x="341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7" name="Google Shape;13087;p9"/>
              <p:cNvSpPr/>
              <p:nvPr/>
            </p:nvSpPr>
            <p:spPr>
              <a:xfrm>
                <a:off x="4566550" y="4822525"/>
                <a:ext cx="6475" cy="2100"/>
              </a:xfrm>
              <a:custGeom>
                <a:rect b="b" l="l" r="r" t="t"/>
                <a:pathLst>
                  <a:path extrusionOk="0" h="84" w="259">
                    <a:moveTo>
                      <a:pt x="0" y="1"/>
                    </a:moveTo>
                    <a:cubicBezTo>
                      <a:pt x="83" y="42"/>
                      <a:pt x="124" y="42"/>
                      <a:pt x="217" y="84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8" name="Google Shape;13088;p9"/>
              <p:cNvSpPr/>
              <p:nvPr/>
            </p:nvSpPr>
            <p:spPr>
              <a:xfrm>
                <a:off x="4506325" y="4795650"/>
                <a:ext cx="4150" cy="3125"/>
              </a:xfrm>
              <a:custGeom>
                <a:rect b="b" l="l" r="r" t="t"/>
                <a:pathLst>
                  <a:path extrusionOk="0" h="125" w="166">
                    <a:moveTo>
                      <a:pt x="0" y="1"/>
                    </a:moveTo>
                    <a:cubicBezTo>
                      <a:pt x="83" y="42"/>
                      <a:pt x="124" y="83"/>
                      <a:pt x="166" y="125"/>
                    </a:cubicBezTo>
                    <a:cubicBezTo>
                      <a:pt x="166" y="83"/>
                      <a:pt x="124" y="42"/>
                      <a:pt x="83" y="42"/>
                    </a:cubicBezTo>
                    <a:cubicBezTo>
                      <a:pt x="42" y="1"/>
                      <a:pt x="42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9" name="Google Shape;13089;p9"/>
              <p:cNvSpPr/>
              <p:nvPr/>
            </p:nvSpPr>
            <p:spPr>
              <a:xfrm>
                <a:off x="4588000" y="475792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59" y="0"/>
                    </a:moveTo>
                    <a:cubicBezTo>
                      <a:pt x="218" y="41"/>
                      <a:pt x="135" y="83"/>
                      <a:pt x="94" y="135"/>
                    </a:cubicBezTo>
                    <a:lnTo>
                      <a:pt x="94" y="176"/>
                    </a:lnTo>
                    <a:cubicBezTo>
                      <a:pt x="0" y="300"/>
                      <a:pt x="94" y="476"/>
                      <a:pt x="218" y="558"/>
                    </a:cubicBezTo>
                    <a:lnTo>
                      <a:pt x="435" y="41"/>
                    </a:ln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0" name="Google Shape;13090;p9"/>
              <p:cNvSpPr/>
              <p:nvPr/>
            </p:nvSpPr>
            <p:spPr>
              <a:xfrm>
                <a:off x="4524425" y="4731700"/>
                <a:ext cx="15275" cy="13675"/>
              </a:xfrm>
              <a:custGeom>
                <a:rect b="b" l="l" r="r" t="t"/>
                <a:pathLst>
                  <a:path extrusionOk="0" h="547" w="611">
                    <a:moveTo>
                      <a:pt x="296" y="0"/>
                    </a:moveTo>
                    <a:cubicBezTo>
                      <a:pt x="188" y="0"/>
                      <a:pt x="83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cubicBezTo>
                      <a:pt x="249" y="542"/>
                      <a:pt x="282" y="547"/>
                      <a:pt x="314" y="547"/>
                    </a:cubicBezTo>
                    <a:cubicBezTo>
                      <a:pt x="423" y="547"/>
                      <a:pt x="529" y="491"/>
                      <a:pt x="569" y="356"/>
                    </a:cubicBezTo>
                    <a:cubicBezTo>
                      <a:pt x="610" y="232"/>
                      <a:pt x="569" y="5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1" name="Google Shape;13091;p9"/>
              <p:cNvSpPr/>
              <p:nvPr/>
            </p:nvSpPr>
            <p:spPr>
              <a:xfrm>
                <a:off x="4479175" y="47506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1"/>
                    </a:moveTo>
                    <a:cubicBezTo>
                      <a:pt x="177" y="1"/>
                      <a:pt x="82" y="71"/>
                      <a:pt x="52" y="168"/>
                    </a:cubicBezTo>
                    <a:cubicBezTo>
                      <a:pt x="1" y="292"/>
                      <a:pt x="52" y="468"/>
                      <a:pt x="218" y="509"/>
                    </a:cubicBezTo>
                    <a:cubicBezTo>
                      <a:pt x="255" y="532"/>
                      <a:pt x="294" y="542"/>
                      <a:pt x="333" y="542"/>
                    </a:cubicBezTo>
                    <a:cubicBezTo>
                      <a:pt x="435" y="542"/>
                      <a:pt x="532" y="472"/>
                      <a:pt x="569" y="375"/>
                    </a:cubicBezTo>
                    <a:cubicBezTo>
                      <a:pt x="611" y="251"/>
                      <a:pt x="56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2" name="Google Shape;13092;p9"/>
              <p:cNvSpPr/>
              <p:nvPr/>
            </p:nvSpPr>
            <p:spPr>
              <a:xfrm>
                <a:off x="4542775" y="47769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0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30" y="548"/>
                      <a:pt x="540" y="501"/>
                      <a:pt x="610" y="408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3" name="Google Shape;13093;p9"/>
              <p:cNvSpPr/>
              <p:nvPr/>
            </p:nvSpPr>
            <p:spPr>
              <a:xfrm>
                <a:off x="4505025" y="46864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2" y="1"/>
                      <a:pt x="125" y="49"/>
                      <a:pt x="94" y="150"/>
                    </a:cubicBezTo>
                    <a:cubicBezTo>
                      <a:pt x="1" y="316"/>
                      <a:pt x="94" y="491"/>
                      <a:pt x="218" y="533"/>
                    </a:cubicBezTo>
                    <a:cubicBezTo>
                      <a:pt x="249" y="542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4" name="Google Shape;13094;p9"/>
              <p:cNvSpPr/>
              <p:nvPr/>
            </p:nvSpPr>
            <p:spPr>
              <a:xfrm>
                <a:off x="4569650" y="4712900"/>
                <a:ext cx="15275" cy="13550"/>
              </a:xfrm>
              <a:custGeom>
                <a:rect b="b" l="l" r="r" t="t"/>
                <a:pathLst>
                  <a:path extrusionOk="0" h="542" w="611">
                    <a:moveTo>
                      <a:pt x="301" y="0"/>
                    </a:moveTo>
                    <a:cubicBezTo>
                      <a:pt x="193" y="0"/>
                      <a:pt x="112" y="70"/>
                      <a:pt x="52" y="168"/>
                    </a:cubicBezTo>
                    <a:cubicBezTo>
                      <a:pt x="0" y="292"/>
                      <a:pt x="52" y="467"/>
                      <a:pt x="218" y="509"/>
                    </a:cubicBezTo>
                    <a:cubicBezTo>
                      <a:pt x="255" y="532"/>
                      <a:pt x="295" y="542"/>
                      <a:pt x="334" y="542"/>
                    </a:cubicBezTo>
                    <a:cubicBezTo>
                      <a:pt x="435" y="542"/>
                      <a:pt x="532" y="474"/>
                      <a:pt x="569" y="385"/>
                    </a:cubicBezTo>
                    <a:cubicBezTo>
                      <a:pt x="610" y="250"/>
                      <a:pt x="569" y="74"/>
                      <a:pt x="435" y="33"/>
                    </a:cubicBezTo>
                    <a:cubicBezTo>
                      <a:pt x="386" y="10"/>
                      <a:pt x="341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5" name="Google Shape;13095;p9"/>
              <p:cNvSpPr/>
              <p:nvPr/>
            </p:nvSpPr>
            <p:spPr>
              <a:xfrm>
                <a:off x="4465225" y="470517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38" y="541"/>
                      <a:pt x="77" y="551"/>
                      <a:pt x="116" y="551"/>
                    </a:cubicBezTo>
                    <a:cubicBezTo>
                      <a:pt x="218" y="551"/>
                      <a:pt x="315" y="481"/>
                      <a:pt x="352" y="383"/>
                    </a:cubicBezTo>
                    <a:cubicBezTo>
                      <a:pt x="435" y="259"/>
                      <a:pt x="352" y="8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6" name="Google Shape;13096;p9"/>
              <p:cNvSpPr/>
              <p:nvPr/>
            </p:nvSpPr>
            <p:spPr>
              <a:xfrm>
                <a:off x="4614875" y="4697700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83"/>
                    </a:lnTo>
                    <a:cubicBezTo>
                      <a:pt x="1" y="166"/>
                      <a:pt x="52" y="300"/>
                      <a:pt x="176" y="341"/>
                    </a:cubicBezTo>
                    <a:cubicBezTo>
                      <a:pt x="176" y="383"/>
                      <a:pt x="176" y="383"/>
                      <a:pt x="218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7" name="Google Shape;13097;p9"/>
              <p:cNvSpPr/>
              <p:nvPr/>
            </p:nvSpPr>
            <p:spPr>
              <a:xfrm>
                <a:off x="4551550" y="4671850"/>
                <a:ext cx="13975" cy="9575"/>
              </a:xfrm>
              <a:custGeom>
                <a:rect b="b" l="l" r="r" t="t"/>
                <a:pathLst>
                  <a:path extrusionOk="0" h="383" w="559">
                    <a:moveTo>
                      <a:pt x="42" y="0"/>
                    </a:moveTo>
                    <a:cubicBezTo>
                      <a:pt x="1" y="0"/>
                      <a:pt x="1" y="42"/>
                      <a:pt x="1" y="42"/>
                    </a:cubicBezTo>
                    <a:cubicBezTo>
                      <a:pt x="1" y="83"/>
                      <a:pt x="1" y="166"/>
                      <a:pt x="42" y="217"/>
                    </a:cubicBezTo>
                    <a:lnTo>
                      <a:pt x="42" y="259"/>
                    </a:lnTo>
                    <a:lnTo>
                      <a:pt x="125" y="341"/>
                    </a:lnTo>
                    <a:lnTo>
                      <a:pt x="166" y="341"/>
                    </a:lnTo>
                    <a:cubicBezTo>
                      <a:pt x="207" y="383"/>
                      <a:pt x="301" y="383"/>
                      <a:pt x="342" y="383"/>
                    </a:cubicBezTo>
                    <a:lnTo>
                      <a:pt x="383" y="341"/>
                    </a:lnTo>
                    <a:cubicBezTo>
                      <a:pt x="425" y="341"/>
                      <a:pt x="466" y="341"/>
                      <a:pt x="466" y="300"/>
                    </a:cubicBezTo>
                    <a:cubicBezTo>
                      <a:pt x="518" y="259"/>
                      <a:pt x="518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8" name="Google Shape;13098;p9"/>
              <p:cNvSpPr/>
              <p:nvPr/>
            </p:nvSpPr>
            <p:spPr>
              <a:xfrm>
                <a:off x="4492100" y="4648075"/>
                <a:ext cx="8825" cy="6750"/>
              </a:xfrm>
              <a:custGeom>
                <a:rect b="b" l="l" r="r" t="t"/>
                <a:pathLst>
                  <a:path extrusionOk="0" h="270" w="353">
                    <a:moveTo>
                      <a:pt x="94" y="0"/>
                    </a:moveTo>
                    <a:lnTo>
                      <a:pt x="1" y="258"/>
                    </a:lnTo>
                    <a:lnTo>
                      <a:pt x="52" y="258"/>
                    </a:lnTo>
                    <a:cubicBezTo>
                      <a:pt x="74" y="266"/>
                      <a:pt x="96" y="269"/>
                      <a:pt x="118" y="269"/>
                    </a:cubicBezTo>
                    <a:cubicBezTo>
                      <a:pt x="221" y="269"/>
                      <a:pt x="318" y="194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9" name="Google Shape;13099;p9"/>
              <p:cNvSpPr/>
              <p:nvPr/>
            </p:nvSpPr>
            <p:spPr>
              <a:xfrm>
                <a:off x="4805625" y="3870575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177" y="0"/>
                    </a:moveTo>
                    <a:cubicBezTo>
                      <a:pt x="125" y="0"/>
                      <a:pt x="125" y="42"/>
                      <a:pt x="84" y="42"/>
                    </a:cubicBezTo>
                    <a:lnTo>
                      <a:pt x="42" y="83"/>
                    </a:lnTo>
                    <a:cubicBezTo>
                      <a:pt x="1" y="124"/>
                      <a:pt x="1" y="124"/>
                      <a:pt x="1" y="166"/>
                    </a:cubicBezTo>
                    <a:lnTo>
                      <a:pt x="218" y="300"/>
                    </a:lnTo>
                    <a:lnTo>
                      <a:pt x="342" y="42"/>
                    </a:lnTo>
                    <a:cubicBezTo>
                      <a:pt x="301" y="0"/>
                      <a:pt x="218" y="0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0" name="Google Shape;13100;p9"/>
              <p:cNvSpPr/>
              <p:nvPr/>
            </p:nvSpPr>
            <p:spPr>
              <a:xfrm>
                <a:off x="4741025" y="3844325"/>
                <a:ext cx="13975" cy="8950"/>
              </a:xfrm>
              <a:custGeom>
                <a:rect b="b" l="l" r="r" t="t"/>
                <a:pathLst>
                  <a:path extrusionOk="0" h="358" w="559">
                    <a:moveTo>
                      <a:pt x="241" y="0"/>
                    </a:moveTo>
                    <a:cubicBezTo>
                      <a:pt x="152" y="0"/>
                      <a:pt x="72" y="39"/>
                      <a:pt x="42" y="99"/>
                    </a:cubicBezTo>
                    <a:cubicBezTo>
                      <a:pt x="0" y="140"/>
                      <a:pt x="0" y="140"/>
                      <a:pt x="0" y="182"/>
                    </a:cubicBezTo>
                    <a:lnTo>
                      <a:pt x="517" y="358"/>
                    </a:lnTo>
                    <a:cubicBezTo>
                      <a:pt x="558" y="233"/>
                      <a:pt x="517" y="58"/>
                      <a:pt x="341" y="16"/>
                    </a:cubicBezTo>
                    <a:cubicBezTo>
                      <a:pt x="308" y="5"/>
                      <a:pt x="274" y="0"/>
                      <a:pt x="2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1" name="Google Shape;13101;p9"/>
              <p:cNvSpPr/>
              <p:nvPr/>
            </p:nvSpPr>
            <p:spPr>
              <a:xfrm>
                <a:off x="4830450" y="3809050"/>
                <a:ext cx="8550" cy="10875"/>
              </a:xfrm>
              <a:custGeom>
                <a:rect b="b" l="l" r="r" t="t"/>
                <a:pathLst>
                  <a:path extrusionOk="0" h="435" w="342">
                    <a:moveTo>
                      <a:pt x="83" y="1"/>
                    </a:moveTo>
                    <a:lnTo>
                      <a:pt x="42" y="42"/>
                    </a:lnTo>
                    <a:cubicBezTo>
                      <a:pt x="0" y="135"/>
                      <a:pt x="0" y="218"/>
                      <a:pt x="42" y="259"/>
                    </a:cubicBezTo>
                    <a:cubicBezTo>
                      <a:pt x="83" y="352"/>
                      <a:pt x="83" y="393"/>
                      <a:pt x="125" y="393"/>
                    </a:cubicBezTo>
                    <a:cubicBezTo>
                      <a:pt x="166" y="393"/>
                      <a:pt x="166" y="435"/>
                      <a:pt x="218" y="435"/>
                    </a:cubicBezTo>
                    <a:lnTo>
                      <a:pt x="342" y="42"/>
                    </a:lnTo>
                    <a:cubicBezTo>
                      <a:pt x="259" y="1"/>
                      <a:pt x="166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2" name="Google Shape;13102;p9"/>
              <p:cNvSpPr/>
              <p:nvPr/>
            </p:nvSpPr>
            <p:spPr>
              <a:xfrm>
                <a:off x="4720600" y="3802600"/>
                <a:ext cx="15025" cy="10200"/>
              </a:xfrm>
              <a:custGeom>
                <a:rect b="b" l="l" r="r" t="t"/>
                <a:pathLst>
                  <a:path extrusionOk="0" h="408" w="601">
                    <a:moveTo>
                      <a:pt x="559" y="0"/>
                    </a:moveTo>
                    <a:cubicBezTo>
                      <a:pt x="383" y="0"/>
                      <a:pt x="218" y="0"/>
                      <a:pt x="42" y="41"/>
                    </a:cubicBezTo>
                    <a:cubicBezTo>
                      <a:pt x="0" y="176"/>
                      <a:pt x="83" y="352"/>
                      <a:pt x="218" y="393"/>
                    </a:cubicBezTo>
                    <a:cubicBezTo>
                      <a:pt x="246" y="403"/>
                      <a:pt x="278" y="408"/>
                      <a:pt x="310" y="408"/>
                    </a:cubicBezTo>
                    <a:cubicBezTo>
                      <a:pt x="416" y="408"/>
                      <a:pt x="527" y="352"/>
                      <a:pt x="559" y="217"/>
                    </a:cubicBezTo>
                    <a:cubicBezTo>
                      <a:pt x="600" y="176"/>
                      <a:pt x="600" y="93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3" name="Google Shape;13103;p9"/>
              <p:cNvSpPr/>
              <p:nvPr/>
            </p:nvSpPr>
            <p:spPr>
              <a:xfrm>
                <a:off x="4785225" y="3825075"/>
                <a:ext cx="15000" cy="14025"/>
              </a:xfrm>
              <a:custGeom>
                <a:rect b="b" l="l" r="r" t="t"/>
                <a:pathLst>
                  <a:path extrusionOk="0" h="561" w="600">
                    <a:moveTo>
                      <a:pt x="313" y="0"/>
                    </a:moveTo>
                    <a:cubicBezTo>
                      <a:pt x="201" y="0"/>
                      <a:pt x="76" y="74"/>
                      <a:pt x="42" y="176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8" y="393"/>
                    </a:cubicBezTo>
                    <a:cubicBezTo>
                      <a:pt x="600" y="269"/>
                      <a:pt x="558" y="94"/>
                      <a:pt x="383" y="11"/>
                    </a:cubicBezTo>
                    <a:cubicBezTo>
                      <a:pt x="361" y="4"/>
                      <a:pt x="337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4" name="Google Shape;13104;p9"/>
              <p:cNvSpPr/>
              <p:nvPr/>
            </p:nvSpPr>
            <p:spPr>
              <a:xfrm>
                <a:off x="4682850" y="38178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83"/>
                    </a:lnTo>
                    <a:cubicBezTo>
                      <a:pt x="259" y="341"/>
                      <a:pt x="301" y="341"/>
                      <a:pt x="301" y="341"/>
                    </a:cubicBezTo>
                    <a:cubicBezTo>
                      <a:pt x="301" y="207"/>
                      <a:pt x="259" y="124"/>
                      <a:pt x="177" y="41"/>
                    </a:cubicBezTo>
                    <a:cubicBezTo>
                      <a:pt x="177" y="41"/>
                      <a:pt x="125" y="41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5" name="Google Shape;13105;p9"/>
              <p:cNvSpPr/>
              <p:nvPr/>
            </p:nvSpPr>
            <p:spPr>
              <a:xfrm>
                <a:off x="4751875" y="3998775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166" y="0"/>
                      <a:pt x="83" y="42"/>
                      <a:pt x="42" y="124"/>
                    </a:cubicBezTo>
                    <a:cubicBezTo>
                      <a:pt x="42" y="124"/>
                      <a:pt x="42" y="166"/>
                      <a:pt x="0" y="16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6" name="Google Shape;13106;p9"/>
              <p:cNvSpPr/>
              <p:nvPr/>
            </p:nvSpPr>
            <p:spPr>
              <a:xfrm>
                <a:off x="4688300" y="3972450"/>
                <a:ext cx="12925" cy="10075"/>
              </a:xfrm>
              <a:custGeom>
                <a:rect b="b" l="l" r="r" t="t"/>
                <a:pathLst>
                  <a:path extrusionOk="0" h="403" w="517">
                    <a:moveTo>
                      <a:pt x="243" y="0"/>
                    </a:moveTo>
                    <a:cubicBezTo>
                      <a:pt x="139" y="0"/>
                      <a:pt x="31" y="60"/>
                      <a:pt x="0" y="185"/>
                    </a:cubicBezTo>
                    <a:lnTo>
                      <a:pt x="517" y="402"/>
                    </a:lnTo>
                    <a:lnTo>
                      <a:pt x="517" y="278"/>
                    </a:lnTo>
                    <a:cubicBezTo>
                      <a:pt x="517" y="185"/>
                      <a:pt x="476" y="61"/>
                      <a:pt x="341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7" name="Google Shape;13107;p9"/>
              <p:cNvSpPr/>
              <p:nvPr/>
            </p:nvSpPr>
            <p:spPr>
              <a:xfrm>
                <a:off x="4777725" y="3935200"/>
                <a:ext cx="9575" cy="12925"/>
              </a:xfrm>
              <a:custGeom>
                <a:rect b="b" l="l" r="r" t="t"/>
                <a:pathLst>
                  <a:path extrusionOk="0" h="517" w="383">
                    <a:moveTo>
                      <a:pt x="300" y="0"/>
                    </a:moveTo>
                    <a:cubicBezTo>
                      <a:pt x="166" y="0"/>
                      <a:pt x="83" y="41"/>
                      <a:pt x="42" y="165"/>
                    </a:cubicBezTo>
                    <a:cubicBezTo>
                      <a:pt x="0" y="258"/>
                      <a:pt x="0" y="341"/>
                      <a:pt x="83" y="424"/>
                    </a:cubicBezTo>
                    <a:cubicBezTo>
                      <a:pt x="83" y="476"/>
                      <a:pt x="124" y="517"/>
                      <a:pt x="166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8" name="Google Shape;13108;p9"/>
              <p:cNvSpPr/>
              <p:nvPr/>
            </p:nvSpPr>
            <p:spPr>
              <a:xfrm>
                <a:off x="4713100" y="39084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1" y="297"/>
                      <a:pt x="83" y="462"/>
                      <a:pt x="207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399" y="566"/>
                      <a:pt x="525" y="490"/>
                      <a:pt x="559" y="379"/>
                    </a:cubicBezTo>
                    <a:cubicBezTo>
                      <a:pt x="642" y="255"/>
                      <a:pt x="559" y="79"/>
                      <a:pt x="424" y="38"/>
                    </a:cubicBezTo>
                    <a:cubicBezTo>
                      <a:pt x="378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9" name="Google Shape;13109;p9"/>
              <p:cNvSpPr/>
              <p:nvPr/>
            </p:nvSpPr>
            <p:spPr>
              <a:xfrm>
                <a:off x="4667875" y="39272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08" y="1"/>
                    </a:moveTo>
                    <a:cubicBezTo>
                      <a:pt x="195" y="1"/>
                      <a:pt x="104" y="61"/>
                      <a:pt x="42" y="186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103"/>
                      <a:pt x="424" y="20"/>
                    </a:cubicBezTo>
                    <a:cubicBezTo>
                      <a:pt x="383" y="7"/>
                      <a:pt x="344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0" name="Google Shape;13110;p9"/>
              <p:cNvSpPr/>
              <p:nvPr/>
            </p:nvSpPr>
            <p:spPr>
              <a:xfrm>
                <a:off x="4732475" y="39536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70" y="1"/>
                    </a:moveTo>
                    <a:cubicBezTo>
                      <a:pt x="171" y="1"/>
                      <a:pt x="72" y="74"/>
                      <a:pt x="42" y="163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7" y="563"/>
                      <a:pt x="227" y="566"/>
                      <a:pt x="254" y="566"/>
                    </a:cubicBezTo>
                    <a:cubicBezTo>
                      <a:pt x="385" y="566"/>
                      <a:pt x="483" y="490"/>
                      <a:pt x="559" y="380"/>
                    </a:cubicBezTo>
                    <a:cubicBezTo>
                      <a:pt x="601" y="256"/>
                      <a:pt x="559" y="80"/>
                      <a:pt x="384" y="38"/>
                    </a:cubicBezTo>
                    <a:cubicBezTo>
                      <a:pt x="348" y="12"/>
                      <a:pt x="309" y="1"/>
                      <a:pt x="2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1" name="Google Shape;13111;p9"/>
              <p:cNvSpPr/>
              <p:nvPr/>
            </p:nvSpPr>
            <p:spPr>
              <a:xfrm>
                <a:off x="4693725" y="3863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10" y="1"/>
                    </a:moveTo>
                    <a:cubicBezTo>
                      <a:pt x="211" y="1"/>
                      <a:pt x="112" y="74"/>
                      <a:pt x="83" y="163"/>
                    </a:cubicBezTo>
                    <a:cubicBezTo>
                      <a:pt x="0" y="297"/>
                      <a:pt x="83" y="463"/>
                      <a:pt x="207" y="514"/>
                    </a:cubicBezTo>
                    <a:cubicBezTo>
                      <a:pt x="255" y="537"/>
                      <a:pt x="301" y="547"/>
                      <a:pt x="343" y="547"/>
                    </a:cubicBezTo>
                    <a:cubicBezTo>
                      <a:pt x="453" y="547"/>
                      <a:pt x="540" y="477"/>
                      <a:pt x="600" y="380"/>
                    </a:cubicBezTo>
                    <a:cubicBezTo>
                      <a:pt x="641" y="256"/>
                      <a:pt x="600" y="80"/>
                      <a:pt x="424" y="39"/>
                    </a:cubicBezTo>
                    <a:cubicBezTo>
                      <a:pt x="389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2" name="Google Shape;13112;p9"/>
              <p:cNvSpPr/>
              <p:nvPr/>
            </p:nvSpPr>
            <p:spPr>
              <a:xfrm>
                <a:off x="4758325" y="38895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0" y="1"/>
                    </a:moveTo>
                    <a:cubicBezTo>
                      <a:pt x="223" y="1"/>
                      <a:pt x="105" y="55"/>
                      <a:pt x="42" y="181"/>
                    </a:cubicBezTo>
                    <a:cubicBezTo>
                      <a:pt x="1" y="316"/>
                      <a:pt x="84" y="491"/>
                      <a:pt x="208" y="533"/>
                    </a:cubicBezTo>
                    <a:cubicBezTo>
                      <a:pt x="241" y="543"/>
                      <a:pt x="276" y="548"/>
                      <a:pt x="312" y="548"/>
                    </a:cubicBezTo>
                    <a:cubicBezTo>
                      <a:pt x="420" y="548"/>
                      <a:pt x="528" y="500"/>
                      <a:pt x="559" y="398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96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3" name="Google Shape;13113;p9"/>
              <p:cNvSpPr/>
              <p:nvPr/>
            </p:nvSpPr>
            <p:spPr>
              <a:xfrm>
                <a:off x="4630125" y="39470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259" y="342"/>
                      <a:pt x="259" y="300"/>
                      <a:pt x="301" y="300"/>
                    </a:cubicBezTo>
                    <a:cubicBezTo>
                      <a:pt x="301" y="166"/>
                      <a:pt x="259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4" name="Google Shape;13114;p9"/>
              <p:cNvSpPr/>
              <p:nvPr/>
            </p:nvSpPr>
            <p:spPr>
              <a:xfrm>
                <a:off x="4653650" y="38824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42" y="527"/>
                      <a:pt x="80" y="533"/>
                      <a:pt x="117" y="533"/>
                    </a:cubicBezTo>
                    <a:cubicBezTo>
                      <a:pt x="236" y="533"/>
                      <a:pt x="330" y="477"/>
                      <a:pt x="393" y="342"/>
                    </a:cubicBezTo>
                    <a:cubicBezTo>
                      <a:pt x="435" y="259"/>
                      <a:pt x="393" y="84"/>
                      <a:pt x="259" y="42"/>
                    </a:cubicBezTo>
                    <a:cubicBezTo>
                      <a:pt x="259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5" name="Google Shape;13115;p9"/>
              <p:cNvSpPr/>
              <p:nvPr/>
            </p:nvSpPr>
            <p:spPr>
              <a:xfrm>
                <a:off x="4804600" y="387470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42" y="1"/>
                    </a:moveTo>
                    <a:cubicBezTo>
                      <a:pt x="1" y="1"/>
                      <a:pt x="1" y="52"/>
                      <a:pt x="1" y="52"/>
                    </a:cubicBezTo>
                    <a:lnTo>
                      <a:pt x="1" y="135"/>
                    </a:lnTo>
                    <a:cubicBezTo>
                      <a:pt x="1" y="135"/>
                      <a:pt x="1" y="176"/>
                      <a:pt x="42" y="218"/>
                    </a:cubicBezTo>
                    <a:cubicBezTo>
                      <a:pt x="42" y="311"/>
                      <a:pt x="83" y="352"/>
                      <a:pt x="166" y="352"/>
                    </a:cubicBezTo>
                    <a:lnTo>
                      <a:pt x="259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6" name="Google Shape;13116;p9"/>
              <p:cNvSpPr/>
              <p:nvPr/>
            </p:nvSpPr>
            <p:spPr>
              <a:xfrm>
                <a:off x="4739975" y="3848850"/>
                <a:ext cx="14000" cy="9275"/>
              </a:xfrm>
              <a:custGeom>
                <a:rect b="b" l="l" r="r" t="t"/>
                <a:pathLst>
                  <a:path extrusionOk="0" h="371" w="560">
                    <a:moveTo>
                      <a:pt x="42" y="1"/>
                    </a:moveTo>
                    <a:cubicBezTo>
                      <a:pt x="1" y="52"/>
                      <a:pt x="1" y="94"/>
                      <a:pt x="42" y="135"/>
                    </a:cubicBezTo>
                    <a:cubicBezTo>
                      <a:pt x="42" y="218"/>
                      <a:pt x="84" y="311"/>
                      <a:pt x="166" y="352"/>
                    </a:cubicBezTo>
                    <a:cubicBezTo>
                      <a:pt x="228" y="352"/>
                      <a:pt x="267" y="371"/>
                      <a:pt x="299" y="371"/>
                    </a:cubicBezTo>
                    <a:cubicBezTo>
                      <a:pt x="314" y="371"/>
                      <a:pt x="328" y="366"/>
                      <a:pt x="342" y="352"/>
                    </a:cubicBezTo>
                    <a:lnTo>
                      <a:pt x="383" y="352"/>
                    </a:lnTo>
                    <a:cubicBezTo>
                      <a:pt x="425" y="352"/>
                      <a:pt x="476" y="311"/>
                      <a:pt x="476" y="311"/>
                    </a:cubicBezTo>
                    <a:cubicBezTo>
                      <a:pt x="518" y="259"/>
                      <a:pt x="559" y="218"/>
                      <a:pt x="559" y="17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7" name="Google Shape;13117;p9"/>
              <p:cNvSpPr/>
              <p:nvPr/>
            </p:nvSpPr>
            <p:spPr>
              <a:xfrm>
                <a:off x="4680800" y="3824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0" y="259"/>
                    </a:lnTo>
                    <a:cubicBezTo>
                      <a:pt x="0" y="300"/>
                      <a:pt x="42" y="300"/>
                      <a:pt x="42" y="300"/>
                    </a:cubicBezTo>
                    <a:cubicBezTo>
                      <a:pt x="166" y="300"/>
                      <a:pt x="300" y="259"/>
                      <a:pt x="341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8" name="Google Shape;13118;p9"/>
              <p:cNvSpPr/>
              <p:nvPr/>
            </p:nvSpPr>
            <p:spPr>
              <a:xfrm>
                <a:off x="4698875" y="4127050"/>
                <a:ext cx="9850" cy="7450"/>
              </a:xfrm>
              <a:custGeom>
                <a:rect b="b" l="l" r="r" t="t"/>
                <a:pathLst>
                  <a:path extrusionOk="0" h="298" w="394">
                    <a:moveTo>
                      <a:pt x="306" y="0"/>
                    </a:moveTo>
                    <a:cubicBezTo>
                      <a:pt x="272" y="0"/>
                      <a:pt x="239" y="13"/>
                      <a:pt x="218" y="39"/>
                    </a:cubicBezTo>
                    <a:cubicBezTo>
                      <a:pt x="135" y="39"/>
                      <a:pt x="94" y="80"/>
                      <a:pt x="53" y="122"/>
                    </a:cubicBezTo>
                    <a:cubicBezTo>
                      <a:pt x="53" y="163"/>
                      <a:pt x="53" y="163"/>
                      <a:pt x="1" y="163"/>
                    </a:cubicBezTo>
                    <a:lnTo>
                      <a:pt x="259" y="297"/>
                    </a:lnTo>
                    <a:lnTo>
                      <a:pt x="394" y="39"/>
                    </a:lnTo>
                    <a:cubicBezTo>
                      <a:pt x="373" y="13"/>
                      <a:pt x="340" y="0"/>
                      <a:pt x="3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9" name="Google Shape;13119;p9"/>
              <p:cNvSpPr/>
              <p:nvPr/>
            </p:nvSpPr>
            <p:spPr>
              <a:xfrm>
                <a:off x="4635550" y="4100625"/>
                <a:ext cx="14000" cy="10100"/>
              </a:xfrm>
              <a:custGeom>
                <a:rect b="b" l="l" r="r" t="t"/>
                <a:pathLst>
                  <a:path extrusionOk="0" h="404" w="560">
                    <a:moveTo>
                      <a:pt x="274" y="0"/>
                    </a:moveTo>
                    <a:cubicBezTo>
                      <a:pt x="157" y="0"/>
                      <a:pt x="35" y="82"/>
                      <a:pt x="1" y="186"/>
                    </a:cubicBezTo>
                    <a:lnTo>
                      <a:pt x="518" y="403"/>
                    </a:lnTo>
                    <a:cubicBezTo>
                      <a:pt x="559" y="269"/>
                      <a:pt x="466" y="103"/>
                      <a:pt x="342" y="10"/>
                    </a:cubicBezTo>
                    <a:cubicBezTo>
                      <a:pt x="320" y="4"/>
                      <a:pt x="297" y="0"/>
                      <a:pt x="27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0" name="Google Shape;13120;p9"/>
              <p:cNvSpPr/>
              <p:nvPr/>
            </p:nvSpPr>
            <p:spPr>
              <a:xfrm>
                <a:off x="4724725" y="4062875"/>
                <a:ext cx="9850" cy="13475"/>
              </a:xfrm>
              <a:custGeom>
                <a:rect b="b" l="l" r="r" t="t"/>
                <a:pathLst>
                  <a:path extrusionOk="0" h="539" w="394">
                    <a:moveTo>
                      <a:pt x="315" y="0"/>
                    </a:moveTo>
                    <a:cubicBezTo>
                      <a:pt x="241" y="0"/>
                      <a:pt x="154" y="44"/>
                      <a:pt x="94" y="104"/>
                    </a:cubicBezTo>
                    <a:cubicBezTo>
                      <a:pt x="94" y="104"/>
                      <a:pt x="53" y="145"/>
                      <a:pt x="53" y="187"/>
                    </a:cubicBezTo>
                    <a:cubicBezTo>
                      <a:pt x="1" y="228"/>
                      <a:pt x="1" y="280"/>
                      <a:pt x="53" y="362"/>
                    </a:cubicBezTo>
                    <a:lnTo>
                      <a:pt x="53" y="404"/>
                    </a:lnTo>
                    <a:cubicBezTo>
                      <a:pt x="53" y="445"/>
                      <a:pt x="94" y="486"/>
                      <a:pt x="135" y="538"/>
                    </a:cubicBezTo>
                    <a:lnTo>
                      <a:pt x="177" y="538"/>
                    </a:lnTo>
                    <a:lnTo>
                      <a:pt x="394" y="21"/>
                    </a:lnTo>
                    <a:cubicBezTo>
                      <a:pt x="371" y="7"/>
                      <a:pt x="344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1" name="Google Shape;13121;p9"/>
              <p:cNvSpPr/>
              <p:nvPr/>
            </p:nvSpPr>
            <p:spPr>
              <a:xfrm>
                <a:off x="4660125" y="4036600"/>
                <a:ext cx="16300" cy="14250"/>
              </a:xfrm>
              <a:custGeom>
                <a:rect b="b" l="l" r="r" t="t"/>
                <a:pathLst>
                  <a:path extrusionOk="0" h="570" w="652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5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51" y="245"/>
                      <a:pt x="569" y="80"/>
                      <a:pt x="434" y="38"/>
                    </a:cubicBezTo>
                    <a:cubicBezTo>
                      <a:pt x="384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2" name="Google Shape;13122;p9"/>
              <p:cNvSpPr/>
              <p:nvPr/>
            </p:nvSpPr>
            <p:spPr>
              <a:xfrm>
                <a:off x="4614875" y="4055400"/>
                <a:ext cx="15275" cy="14125"/>
              </a:xfrm>
              <a:custGeom>
                <a:rect b="b" l="l" r="r" t="t"/>
                <a:pathLst>
                  <a:path extrusionOk="0" h="565" w="611">
                    <a:moveTo>
                      <a:pt x="353" y="0"/>
                    </a:moveTo>
                    <a:cubicBezTo>
                      <a:pt x="220" y="0"/>
                      <a:pt x="122" y="82"/>
                      <a:pt x="52" y="186"/>
                    </a:cubicBezTo>
                    <a:cubicBezTo>
                      <a:pt x="1" y="320"/>
                      <a:pt x="52" y="486"/>
                      <a:pt x="218" y="527"/>
                    </a:cubicBezTo>
                    <a:cubicBezTo>
                      <a:pt x="256" y="553"/>
                      <a:pt x="297" y="565"/>
                      <a:pt x="336" y="565"/>
                    </a:cubicBezTo>
                    <a:cubicBezTo>
                      <a:pt x="437" y="565"/>
                      <a:pt x="532" y="492"/>
                      <a:pt x="569" y="403"/>
                    </a:cubicBezTo>
                    <a:cubicBezTo>
                      <a:pt x="611" y="227"/>
                      <a:pt x="569" y="103"/>
                      <a:pt x="435" y="10"/>
                    </a:cubicBezTo>
                    <a:cubicBezTo>
                      <a:pt x="406" y="3"/>
                      <a:pt x="379" y="0"/>
                      <a:pt x="35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3" name="Google Shape;13123;p9"/>
              <p:cNvSpPr/>
              <p:nvPr/>
            </p:nvSpPr>
            <p:spPr>
              <a:xfrm>
                <a:off x="4678475" y="40822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2" y="1"/>
                      <a:pt x="124" y="53"/>
                      <a:pt x="93" y="145"/>
                    </a:cubicBezTo>
                    <a:cubicBezTo>
                      <a:pt x="0" y="320"/>
                      <a:pt x="93" y="444"/>
                      <a:pt x="217" y="538"/>
                    </a:cubicBezTo>
                    <a:cubicBezTo>
                      <a:pt x="258" y="547"/>
                      <a:pt x="296" y="552"/>
                      <a:pt x="332" y="552"/>
                    </a:cubicBezTo>
                    <a:cubicBezTo>
                      <a:pt x="449" y="552"/>
                      <a:pt x="539" y="497"/>
                      <a:pt x="610" y="362"/>
                    </a:cubicBezTo>
                    <a:cubicBezTo>
                      <a:pt x="651" y="227"/>
                      <a:pt x="610" y="62"/>
                      <a:pt x="434" y="21"/>
                    </a:cubicBezTo>
                    <a:cubicBezTo>
                      <a:pt x="399" y="7"/>
                      <a:pt x="362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4" name="Google Shape;13124;p9"/>
              <p:cNvSpPr/>
              <p:nvPr/>
            </p:nvSpPr>
            <p:spPr>
              <a:xfrm>
                <a:off x="4640725" y="3991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21" y="0"/>
                    </a:moveTo>
                    <a:cubicBezTo>
                      <a:pt x="222" y="0"/>
                      <a:pt x="123" y="73"/>
                      <a:pt x="94" y="162"/>
                    </a:cubicBezTo>
                    <a:cubicBezTo>
                      <a:pt x="1" y="338"/>
                      <a:pt x="94" y="462"/>
                      <a:pt x="218" y="555"/>
                    </a:cubicBezTo>
                    <a:cubicBezTo>
                      <a:pt x="247" y="562"/>
                      <a:pt x="274" y="565"/>
                      <a:pt x="300" y="565"/>
                    </a:cubicBezTo>
                    <a:cubicBezTo>
                      <a:pt x="433" y="565"/>
                      <a:pt x="533" y="483"/>
                      <a:pt x="611" y="379"/>
                    </a:cubicBezTo>
                    <a:cubicBezTo>
                      <a:pt x="652" y="245"/>
                      <a:pt x="569" y="79"/>
                      <a:pt x="435" y="38"/>
                    </a:cubicBezTo>
                    <a:cubicBezTo>
                      <a:pt x="400" y="12"/>
                      <a:pt x="360" y="0"/>
                      <a:pt x="32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5" name="Google Shape;13125;p9"/>
              <p:cNvSpPr/>
              <p:nvPr/>
            </p:nvSpPr>
            <p:spPr>
              <a:xfrm>
                <a:off x="4705350" y="4017800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38" y="0"/>
                    </a:moveTo>
                    <a:cubicBezTo>
                      <a:pt x="212" y="0"/>
                      <a:pt x="119" y="80"/>
                      <a:pt x="52" y="180"/>
                    </a:cubicBezTo>
                    <a:cubicBezTo>
                      <a:pt x="0" y="315"/>
                      <a:pt x="93" y="480"/>
                      <a:pt x="218" y="532"/>
                    </a:cubicBezTo>
                    <a:cubicBezTo>
                      <a:pt x="255" y="555"/>
                      <a:pt x="294" y="565"/>
                      <a:pt x="333" y="565"/>
                    </a:cubicBezTo>
                    <a:cubicBezTo>
                      <a:pt x="435" y="565"/>
                      <a:pt x="532" y="495"/>
                      <a:pt x="569" y="397"/>
                    </a:cubicBezTo>
                    <a:cubicBezTo>
                      <a:pt x="652" y="222"/>
                      <a:pt x="569" y="98"/>
                      <a:pt x="435" y="15"/>
                    </a:cubicBezTo>
                    <a:cubicBezTo>
                      <a:pt x="401" y="5"/>
                      <a:pt x="369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6" name="Google Shape;13126;p9"/>
              <p:cNvSpPr/>
              <p:nvPr/>
            </p:nvSpPr>
            <p:spPr>
              <a:xfrm>
                <a:off x="4577400" y="407502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1"/>
                    </a:lnTo>
                    <a:cubicBezTo>
                      <a:pt x="300" y="176"/>
                      <a:pt x="207" y="5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7" name="Google Shape;13127;p9"/>
              <p:cNvSpPr/>
              <p:nvPr/>
            </p:nvSpPr>
            <p:spPr>
              <a:xfrm>
                <a:off x="4600925" y="4010400"/>
                <a:ext cx="10875" cy="13925"/>
              </a:xfrm>
              <a:custGeom>
                <a:rect b="b" l="l" r="r" t="t"/>
                <a:pathLst>
                  <a:path extrusionOk="0" h="557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47" y="543"/>
                      <a:pt x="91" y="556"/>
                      <a:pt x="128" y="556"/>
                    </a:cubicBezTo>
                    <a:cubicBezTo>
                      <a:pt x="166" y="556"/>
                      <a:pt x="197" y="543"/>
                      <a:pt x="218" y="518"/>
                    </a:cubicBezTo>
                    <a:lnTo>
                      <a:pt x="259" y="518"/>
                    </a:lnTo>
                    <a:cubicBezTo>
                      <a:pt x="300" y="476"/>
                      <a:pt x="352" y="435"/>
                      <a:pt x="393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8" name="Google Shape;13128;p9"/>
              <p:cNvSpPr/>
              <p:nvPr/>
            </p:nvSpPr>
            <p:spPr>
              <a:xfrm>
                <a:off x="4751875" y="4002900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77"/>
                    </a:lnTo>
                    <a:cubicBezTo>
                      <a:pt x="0" y="259"/>
                      <a:pt x="42" y="301"/>
                      <a:pt x="124" y="352"/>
                    </a:cubicBezTo>
                    <a:lnTo>
                      <a:pt x="166" y="394"/>
                    </a:ln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9" name="Google Shape;13129;p9"/>
              <p:cNvSpPr/>
              <p:nvPr/>
            </p:nvSpPr>
            <p:spPr>
              <a:xfrm>
                <a:off x="4687250" y="3977050"/>
                <a:ext cx="13975" cy="9650"/>
              </a:xfrm>
              <a:custGeom>
                <a:rect b="b" l="l" r="r" t="t"/>
                <a:pathLst>
                  <a:path extrusionOk="0" h="386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42" y="259"/>
                      <a:pt x="125" y="352"/>
                    </a:cubicBezTo>
                    <a:lnTo>
                      <a:pt x="166" y="352"/>
                    </a:lnTo>
                    <a:cubicBezTo>
                      <a:pt x="215" y="375"/>
                      <a:pt x="259" y="386"/>
                      <a:pt x="300" y="386"/>
                    </a:cubicBezTo>
                    <a:cubicBezTo>
                      <a:pt x="408" y="386"/>
                      <a:pt x="492" y="315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0" name="Google Shape;13130;p9"/>
              <p:cNvSpPr/>
              <p:nvPr/>
            </p:nvSpPr>
            <p:spPr>
              <a:xfrm>
                <a:off x="4627800" y="3953550"/>
                <a:ext cx="8825" cy="6725"/>
              </a:xfrm>
              <a:custGeom>
                <a:rect b="b" l="l" r="r" t="t"/>
                <a:pathLst>
                  <a:path extrusionOk="0" h="26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52" y="259"/>
                    </a:lnTo>
                    <a:cubicBezTo>
                      <a:pt x="73" y="265"/>
                      <a:pt x="93" y="269"/>
                      <a:pt x="114" y="269"/>
                    </a:cubicBezTo>
                    <a:cubicBezTo>
                      <a:pt x="218" y="269"/>
                      <a:pt x="318" y="186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1" name="Google Shape;13131;p9"/>
              <p:cNvSpPr/>
              <p:nvPr/>
            </p:nvSpPr>
            <p:spPr>
              <a:xfrm>
                <a:off x="4646150" y="42559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218" y="1"/>
                    </a:moveTo>
                    <a:cubicBezTo>
                      <a:pt x="177" y="1"/>
                      <a:pt x="135" y="52"/>
                      <a:pt x="94" y="94"/>
                    </a:cubicBezTo>
                    <a:lnTo>
                      <a:pt x="42" y="135"/>
                    </a:ln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2" name="Google Shape;13132;p9"/>
              <p:cNvSpPr/>
              <p:nvPr/>
            </p:nvSpPr>
            <p:spPr>
              <a:xfrm>
                <a:off x="4582575" y="4229275"/>
                <a:ext cx="14225" cy="9650"/>
              </a:xfrm>
              <a:custGeom>
                <a:rect b="b" l="l" r="r" t="t"/>
                <a:pathLst>
                  <a:path extrusionOk="0" h="386" w="569">
                    <a:moveTo>
                      <a:pt x="236" y="1"/>
                    </a:moveTo>
                    <a:cubicBezTo>
                      <a:pt x="135" y="1"/>
                      <a:pt x="38" y="71"/>
                      <a:pt x="0" y="168"/>
                    </a:cubicBezTo>
                    <a:lnTo>
                      <a:pt x="517" y="385"/>
                    </a:lnTo>
                    <a:cubicBezTo>
                      <a:pt x="569" y="251"/>
                      <a:pt x="476" y="86"/>
                      <a:pt x="352" y="34"/>
                    </a:cubicBezTo>
                    <a:cubicBezTo>
                      <a:pt x="315" y="11"/>
                      <a:pt x="275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3" name="Google Shape;13133;p9"/>
              <p:cNvSpPr/>
              <p:nvPr/>
            </p:nvSpPr>
            <p:spPr>
              <a:xfrm>
                <a:off x="4672000" y="4191750"/>
                <a:ext cx="9850" cy="13825"/>
              </a:xfrm>
              <a:custGeom>
                <a:rect b="b" l="l" r="r" t="t"/>
                <a:pathLst>
                  <a:path extrusionOk="0" h="553" w="394">
                    <a:moveTo>
                      <a:pt x="263" y="1"/>
                    </a:moveTo>
                    <a:cubicBezTo>
                      <a:pt x="202" y="1"/>
                      <a:pt x="141" y="24"/>
                      <a:pt x="94" y="77"/>
                    </a:cubicBezTo>
                    <a:cubicBezTo>
                      <a:pt x="94" y="118"/>
                      <a:pt x="42" y="118"/>
                      <a:pt x="42" y="160"/>
                    </a:cubicBezTo>
                    <a:cubicBezTo>
                      <a:pt x="1" y="201"/>
                      <a:pt x="1" y="294"/>
                      <a:pt x="1" y="336"/>
                    </a:cubicBezTo>
                    <a:cubicBezTo>
                      <a:pt x="42" y="336"/>
                      <a:pt x="42" y="377"/>
                      <a:pt x="42" y="377"/>
                    </a:cubicBezTo>
                    <a:cubicBezTo>
                      <a:pt x="42" y="418"/>
                      <a:pt x="94" y="460"/>
                      <a:pt x="135" y="501"/>
                    </a:cubicBezTo>
                    <a:cubicBezTo>
                      <a:pt x="176" y="501"/>
                      <a:pt x="176" y="501"/>
                      <a:pt x="176" y="553"/>
                    </a:cubicBezTo>
                    <a:lnTo>
                      <a:pt x="394" y="36"/>
                    </a:lnTo>
                    <a:cubicBezTo>
                      <a:pt x="354" y="14"/>
                      <a:pt x="308" y="1"/>
                      <a:pt x="26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4" name="Google Shape;13134;p9"/>
              <p:cNvSpPr/>
              <p:nvPr/>
            </p:nvSpPr>
            <p:spPr>
              <a:xfrm>
                <a:off x="4607375" y="41651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25"/>
                      <a:pt x="42" y="491"/>
                      <a:pt x="218" y="532"/>
                    </a:cubicBezTo>
                    <a:cubicBezTo>
                      <a:pt x="251" y="545"/>
                      <a:pt x="286" y="551"/>
                      <a:pt x="321" y="551"/>
                    </a:cubicBezTo>
                    <a:cubicBezTo>
                      <a:pt x="427" y="551"/>
                      <a:pt x="528" y="491"/>
                      <a:pt x="559" y="367"/>
                    </a:cubicBezTo>
                    <a:cubicBezTo>
                      <a:pt x="611" y="232"/>
                      <a:pt x="559" y="67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5" name="Google Shape;13135;p9"/>
              <p:cNvSpPr/>
              <p:nvPr/>
            </p:nvSpPr>
            <p:spPr>
              <a:xfrm>
                <a:off x="4562150" y="4184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4" y="0"/>
                    </a:moveTo>
                    <a:cubicBezTo>
                      <a:pt x="176" y="0"/>
                      <a:pt x="79" y="71"/>
                      <a:pt x="42" y="168"/>
                    </a:cubicBezTo>
                    <a:cubicBezTo>
                      <a:pt x="1" y="292"/>
                      <a:pt x="42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11" y="251"/>
                      <a:pt x="559" y="85"/>
                      <a:pt x="435" y="34"/>
                    </a:cubicBezTo>
                    <a:cubicBezTo>
                      <a:pt x="386" y="11"/>
                      <a:pt x="338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6" name="Google Shape;13136;p9"/>
              <p:cNvSpPr/>
              <p:nvPr/>
            </p:nvSpPr>
            <p:spPr>
              <a:xfrm>
                <a:off x="4625725" y="4210350"/>
                <a:ext cx="16325" cy="13825"/>
              </a:xfrm>
              <a:custGeom>
                <a:rect b="b" l="l" r="r" t="t"/>
                <a:pathLst>
                  <a:path extrusionOk="0" h="553" w="653">
                    <a:moveTo>
                      <a:pt x="338" y="1"/>
                    </a:moveTo>
                    <a:cubicBezTo>
                      <a:pt x="230" y="1"/>
                      <a:pt x="123" y="56"/>
                      <a:pt x="84" y="191"/>
                    </a:cubicBezTo>
                    <a:cubicBezTo>
                      <a:pt x="1" y="326"/>
                      <a:pt x="84" y="491"/>
                      <a:pt x="218" y="532"/>
                    </a:cubicBezTo>
                    <a:cubicBezTo>
                      <a:pt x="264" y="546"/>
                      <a:pt x="306" y="552"/>
                      <a:pt x="345" y="552"/>
                    </a:cubicBezTo>
                    <a:cubicBezTo>
                      <a:pt x="456" y="552"/>
                      <a:pt x="539" y="500"/>
                      <a:pt x="601" y="408"/>
                    </a:cubicBezTo>
                    <a:cubicBezTo>
                      <a:pt x="652" y="233"/>
                      <a:pt x="559" y="67"/>
                      <a:pt x="435" y="15"/>
                    </a:cubicBezTo>
                    <a:cubicBezTo>
                      <a:pt x="404" y="6"/>
                      <a:pt x="371" y="1"/>
                      <a:pt x="33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7" name="Google Shape;13137;p9"/>
              <p:cNvSpPr/>
              <p:nvPr/>
            </p:nvSpPr>
            <p:spPr>
              <a:xfrm>
                <a:off x="4588000" y="4119875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2" y="0"/>
                    </a:moveTo>
                    <a:cubicBezTo>
                      <a:pt x="226" y="0"/>
                      <a:pt x="125" y="49"/>
                      <a:pt x="94" y="150"/>
                    </a:cubicBezTo>
                    <a:cubicBezTo>
                      <a:pt x="0" y="326"/>
                      <a:pt x="94" y="491"/>
                      <a:pt x="218" y="533"/>
                    </a:cubicBezTo>
                    <a:cubicBezTo>
                      <a:pt x="251" y="545"/>
                      <a:pt x="286" y="552"/>
                      <a:pt x="321" y="552"/>
                    </a:cubicBezTo>
                    <a:cubicBezTo>
                      <a:pt x="429" y="552"/>
                      <a:pt x="540" y="492"/>
                      <a:pt x="610" y="367"/>
                    </a:cubicBezTo>
                    <a:cubicBezTo>
                      <a:pt x="652" y="233"/>
                      <a:pt x="559" y="67"/>
                      <a:pt x="435" y="16"/>
                    </a:cubicBezTo>
                    <a:cubicBezTo>
                      <a:pt x="402" y="6"/>
                      <a:pt x="367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8" name="Google Shape;13138;p9"/>
              <p:cNvSpPr/>
              <p:nvPr/>
            </p:nvSpPr>
            <p:spPr>
              <a:xfrm>
                <a:off x="4652625" y="4146450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297" y="1"/>
                    </a:moveTo>
                    <a:cubicBezTo>
                      <a:pt x="191" y="1"/>
                      <a:pt x="108" y="74"/>
                      <a:pt x="42" y="162"/>
                    </a:cubicBezTo>
                    <a:cubicBezTo>
                      <a:pt x="0" y="297"/>
                      <a:pt x="42" y="462"/>
                      <a:pt x="217" y="504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80"/>
                    </a:cubicBezTo>
                    <a:cubicBezTo>
                      <a:pt x="652" y="245"/>
                      <a:pt x="559" y="80"/>
                      <a:pt x="434" y="38"/>
                    </a:cubicBezTo>
                    <a:cubicBezTo>
                      <a:pt x="385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9" name="Google Shape;13139;p9"/>
              <p:cNvSpPr/>
              <p:nvPr/>
            </p:nvSpPr>
            <p:spPr>
              <a:xfrm>
                <a:off x="4524425" y="420322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93" y="1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259"/>
                    </a:lnTo>
                    <a:cubicBezTo>
                      <a:pt x="259" y="176"/>
                      <a:pt x="217" y="42"/>
                      <a:pt x="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0" name="Google Shape;13140;p9"/>
              <p:cNvSpPr/>
              <p:nvPr/>
            </p:nvSpPr>
            <p:spPr>
              <a:xfrm>
                <a:off x="4548200" y="4139650"/>
                <a:ext cx="10875" cy="12850"/>
              </a:xfrm>
              <a:custGeom>
                <a:rect b="b" l="l" r="r" t="t"/>
                <a:pathLst>
                  <a:path extrusionOk="0" h="514" w="435">
                    <a:moveTo>
                      <a:pt x="217" y="0"/>
                    </a:moveTo>
                    <a:lnTo>
                      <a:pt x="0" y="476"/>
                    </a:lnTo>
                    <a:cubicBezTo>
                      <a:pt x="38" y="502"/>
                      <a:pt x="79" y="514"/>
                      <a:pt x="120" y="514"/>
                    </a:cubicBezTo>
                    <a:cubicBezTo>
                      <a:pt x="223" y="514"/>
                      <a:pt x="326" y="441"/>
                      <a:pt x="393" y="352"/>
                    </a:cubicBezTo>
                    <a:cubicBezTo>
                      <a:pt x="435" y="217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1" name="Google Shape;13141;p9"/>
              <p:cNvSpPr/>
              <p:nvPr/>
            </p:nvSpPr>
            <p:spPr>
              <a:xfrm>
                <a:off x="4698875" y="4131100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1" y="1"/>
                    </a:moveTo>
                    <a:lnTo>
                      <a:pt x="1" y="177"/>
                    </a:lnTo>
                    <a:lnTo>
                      <a:pt x="1" y="218"/>
                    </a:lnTo>
                    <a:cubicBezTo>
                      <a:pt x="53" y="301"/>
                      <a:pt x="94" y="342"/>
                      <a:pt x="177" y="394"/>
                    </a:cubicBezTo>
                    <a:lnTo>
                      <a:pt x="259" y="1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2" name="Google Shape;13142;p9"/>
              <p:cNvSpPr/>
              <p:nvPr/>
            </p:nvSpPr>
            <p:spPr>
              <a:xfrm>
                <a:off x="4633225" y="4105275"/>
                <a:ext cx="15275" cy="9825"/>
              </a:xfrm>
              <a:custGeom>
                <a:rect b="b" l="l" r="r" t="t"/>
                <a:pathLst>
                  <a:path extrusionOk="0" h="393" w="611">
                    <a:moveTo>
                      <a:pt x="94" y="0"/>
                    </a:moveTo>
                    <a:cubicBezTo>
                      <a:pt x="1" y="134"/>
                      <a:pt x="94" y="300"/>
                      <a:pt x="218" y="341"/>
                    </a:cubicBezTo>
                    <a:cubicBezTo>
                      <a:pt x="259" y="393"/>
                      <a:pt x="259" y="393"/>
                      <a:pt x="301" y="393"/>
                    </a:cubicBezTo>
                    <a:lnTo>
                      <a:pt x="352" y="393"/>
                    </a:lnTo>
                    <a:cubicBezTo>
                      <a:pt x="394" y="393"/>
                      <a:pt x="435" y="341"/>
                      <a:pt x="476" y="341"/>
                    </a:cubicBezTo>
                    <a:cubicBezTo>
                      <a:pt x="518" y="300"/>
                      <a:pt x="559" y="259"/>
                      <a:pt x="611" y="217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3" name="Google Shape;13143;p9"/>
              <p:cNvSpPr/>
              <p:nvPr/>
            </p:nvSpPr>
            <p:spPr>
              <a:xfrm>
                <a:off x="4575075" y="408147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94" y="1"/>
                    </a:moveTo>
                    <a:lnTo>
                      <a:pt x="1" y="259"/>
                    </a:lnTo>
                    <a:lnTo>
                      <a:pt x="94" y="259"/>
                    </a:lnTo>
                    <a:cubicBezTo>
                      <a:pt x="218" y="259"/>
                      <a:pt x="300" y="218"/>
                      <a:pt x="352" y="94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4" name="Google Shape;13144;p9"/>
              <p:cNvSpPr/>
              <p:nvPr/>
            </p:nvSpPr>
            <p:spPr>
              <a:xfrm>
                <a:off x="4593425" y="43841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76" y="1"/>
                    </a:moveTo>
                    <a:lnTo>
                      <a:pt x="135" y="42"/>
                    </a:lnTo>
                    <a:cubicBezTo>
                      <a:pt x="83" y="42"/>
                      <a:pt x="42" y="94"/>
                      <a:pt x="42" y="135"/>
                    </a:cubicBezTo>
                    <a:lnTo>
                      <a:pt x="1" y="177"/>
                    </a:lnTo>
                    <a:lnTo>
                      <a:pt x="259" y="259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5" name="Google Shape;13145;p9"/>
              <p:cNvSpPr/>
              <p:nvPr/>
            </p:nvSpPr>
            <p:spPr>
              <a:xfrm>
                <a:off x="4529850" y="4357925"/>
                <a:ext cx="12950" cy="9200"/>
              </a:xfrm>
              <a:custGeom>
                <a:rect b="b" l="l" r="r" t="t"/>
                <a:pathLst>
                  <a:path extrusionOk="0" h="368" w="518">
                    <a:moveTo>
                      <a:pt x="248" y="1"/>
                    </a:moveTo>
                    <a:cubicBezTo>
                      <a:pt x="139" y="1"/>
                      <a:pt x="31" y="49"/>
                      <a:pt x="0" y="150"/>
                    </a:cubicBezTo>
                    <a:lnTo>
                      <a:pt x="476" y="368"/>
                    </a:lnTo>
                    <a:cubicBezTo>
                      <a:pt x="517" y="368"/>
                      <a:pt x="517" y="316"/>
                      <a:pt x="517" y="316"/>
                    </a:cubicBezTo>
                    <a:cubicBezTo>
                      <a:pt x="517" y="192"/>
                      <a:pt x="476" y="57"/>
                      <a:pt x="352" y="16"/>
                    </a:cubicBezTo>
                    <a:cubicBezTo>
                      <a:pt x="319" y="6"/>
                      <a:pt x="283" y="1"/>
                      <a:pt x="24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6" name="Google Shape;13146;p9"/>
              <p:cNvSpPr/>
              <p:nvPr/>
            </p:nvSpPr>
            <p:spPr>
              <a:xfrm>
                <a:off x="4619275" y="4319550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0" y="0"/>
                    </a:moveTo>
                    <a:cubicBezTo>
                      <a:pt x="176" y="0"/>
                      <a:pt x="83" y="93"/>
                      <a:pt x="42" y="176"/>
                    </a:cubicBezTo>
                    <a:cubicBezTo>
                      <a:pt x="0" y="259"/>
                      <a:pt x="0" y="393"/>
                      <a:pt x="42" y="434"/>
                    </a:cubicBezTo>
                    <a:cubicBezTo>
                      <a:pt x="83" y="476"/>
                      <a:pt x="135" y="517"/>
                      <a:pt x="176" y="558"/>
                    </a:cubicBezTo>
                    <a:lnTo>
                      <a:pt x="393" y="41"/>
                    </a:lnTo>
                    <a:cubicBezTo>
                      <a:pt x="342" y="0"/>
                      <a:pt x="300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7" name="Google Shape;13147;p9"/>
              <p:cNvSpPr/>
              <p:nvPr/>
            </p:nvSpPr>
            <p:spPr>
              <a:xfrm>
                <a:off x="4554650" y="42934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3" y="1"/>
                    </a:moveTo>
                    <a:cubicBezTo>
                      <a:pt x="202" y="1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5"/>
                      <a:pt x="292" y="566"/>
                      <a:pt x="332" y="566"/>
                    </a:cubicBezTo>
                    <a:cubicBezTo>
                      <a:pt x="431" y="566"/>
                      <a:pt x="529" y="493"/>
                      <a:pt x="559" y="404"/>
                    </a:cubicBezTo>
                    <a:cubicBezTo>
                      <a:pt x="600" y="228"/>
                      <a:pt x="559" y="104"/>
                      <a:pt x="435" y="11"/>
                    </a:cubicBezTo>
                    <a:cubicBezTo>
                      <a:pt x="404" y="4"/>
                      <a:pt x="373" y="1"/>
                      <a:pt x="3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8" name="Google Shape;13148;p9"/>
              <p:cNvSpPr/>
              <p:nvPr/>
            </p:nvSpPr>
            <p:spPr>
              <a:xfrm>
                <a:off x="4509425" y="43122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3"/>
                      <a:pt x="42" y="468"/>
                      <a:pt x="218" y="551"/>
                    </a:cubicBezTo>
                    <a:cubicBezTo>
                      <a:pt x="247" y="560"/>
                      <a:pt x="279" y="566"/>
                      <a:pt x="312" y="566"/>
                    </a:cubicBezTo>
                    <a:cubicBezTo>
                      <a:pt x="417" y="566"/>
                      <a:pt x="527" y="512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9" name="Google Shape;13149;p9"/>
              <p:cNvSpPr/>
              <p:nvPr/>
            </p:nvSpPr>
            <p:spPr>
              <a:xfrm>
                <a:off x="4573000" y="4338650"/>
                <a:ext cx="16050" cy="14175"/>
              </a:xfrm>
              <a:custGeom>
                <a:rect b="b" l="l" r="r" t="t"/>
                <a:pathLst>
                  <a:path extrusionOk="0" h="567" w="642">
                    <a:moveTo>
                      <a:pt x="361" y="1"/>
                    </a:moveTo>
                    <a:cubicBezTo>
                      <a:pt x="243" y="1"/>
                      <a:pt x="118" y="77"/>
                      <a:pt x="84" y="187"/>
                    </a:cubicBezTo>
                    <a:cubicBezTo>
                      <a:pt x="1" y="311"/>
                      <a:pt x="84" y="487"/>
                      <a:pt x="218" y="529"/>
                    </a:cubicBezTo>
                    <a:cubicBezTo>
                      <a:pt x="253" y="555"/>
                      <a:pt x="292" y="566"/>
                      <a:pt x="333" y="566"/>
                    </a:cubicBezTo>
                    <a:cubicBezTo>
                      <a:pt x="434" y="566"/>
                      <a:pt x="541" y="493"/>
                      <a:pt x="600" y="404"/>
                    </a:cubicBezTo>
                    <a:cubicBezTo>
                      <a:pt x="642" y="229"/>
                      <a:pt x="559" y="105"/>
                      <a:pt x="435" y="12"/>
                    </a:cubicBezTo>
                    <a:cubicBezTo>
                      <a:pt x="411" y="4"/>
                      <a:pt x="387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0" name="Google Shape;13150;p9"/>
              <p:cNvSpPr/>
              <p:nvPr/>
            </p:nvSpPr>
            <p:spPr>
              <a:xfrm>
                <a:off x="4535275" y="42481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29" y="0"/>
                      <a:pt x="123" y="56"/>
                      <a:pt x="83" y="191"/>
                    </a:cubicBezTo>
                    <a:cubicBezTo>
                      <a:pt x="0" y="315"/>
                      <a:pt x="83" y="490"/>
                      <a:pt x="217" y="532"/>
                    </a:cubicBezTo>
                    <a:cubicBezTo>
                      <a:pt x="248" y="542"/>
                      <a:pt x="283" y="547"/>
                      <a:pt x="318" y="547"/>
                    </a:cubicBezTo>
                    <a:cubicBezTo>
                      <a:pt x="424" y="547"/>
                      <a:pt x="538" y="501"/>
                      <a:pt x="600" y="408"/>
                    </a:cubicBezTo>
                    <a:cubicBezTo>
                      <a:pt x="652" y="232"/>
                      <a:pt x="559" y="108"/>
                      <a:pt x="435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1" name="Google Shape;13151;p9"/>
              <p:cNvSpPr/>
              <p:nvPr/>
            </p:nvSpPr>
            <p:spPr>
              <a:xfrm>
                <a:off x="4599900" y="42745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300" y="0"/>
                    </a:moveTo>
                    <a:cubicBezTo>
                      <a:pt x="192" y="0"/>
                      <a:pt x="109" y="70"/>
                      <a:pt x="41" y="168"/>
                    </a:cubicBezTo>
                    <a:cubicBezTo>
                      <a:pt x="0" y="343"/>
                      <a:pt x="41" y="467"/>
                      <a:pt x="217" y="550"/>
                    </a:cubicBezTo>
                    <a:cubicBezTo>
                      <a:pt x="241" y="560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8" y="385"/>
                    </a:cubicBezTo>
                    <a:cubicBezTo>
                      <a:pt x="600" y="250"/>
                      <a:pt x="558" y="85"/>
                      <a:pt x="434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2" name="Google Shape;13152;p9"/>
              <p:cNvSpPr/>
              <p:nvPr/>
            </p:nvSpPr>
            <p:spPr>
              <a:xfrm>
                <a:off x="4471675" y="4331425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94"/>
                    </a:lnTo>
                    <a:lnTo>
                      <a:pt x="259" y="259"/>
                    </a:lnTo>
                    <a:cubicBezTo>
                      <a:pt x="259" y="176"/>
                      <a:pt x="218" y="83"/>
                      <a:pt x="177" y="42"/>
                    </a:cubicBezTo>
                    <a:cubicBezTo>
                      <a:pt x="135" y="42"/>
                      <a:pt x="135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3" name="Google Shape;13153;p9"/>
              <p:cNvSpPr/>
              <p:nvPr/>
            </p:nvSpPr>
            <p:spPr>
              <a:xfrm>
                <a:off x="4495475" y="42678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7" y="0"/>
                    </a:moveTo>
                    <a:lnTo>
                      <a:pt x="0" y="517"/>
                    </a:lnTo>
                    <a:cubicBezTo>
                      <a:pt x="22" y="525"/>
                      <a:pt x="46" y="528"/>
                      <a:pt x="70" y="528"/>
                    </a:cubicBezTo>
                    <a:cubicBezTo>
                      <a:pt x="182" y="528"/>
                      <a:pt x="307" y="454"/>
                      <a:pt x="341" y="352"/>
                    </a:cubicBezTo>
                    <a:cubicBezTo>
                      <a:pt x="43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4" name="Google Shape;13154;p9"/>
              <p:cNvSpPr/>
              <p:nvPr/>
            </p:nvSpPr>
            <p:spPr>
              <a:xfrm>
                <a:off x="4646150" y="42603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8"/>
                    </a:lnTo>
                    <a:cubicBezTo>
                      <a:pt x="42" y="259"/>
                      <a:pt x="94" y="300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5" name="Google Shape;13155;p9"/>
              <p:cNvSpPr/>
              <p:nvPr/>
            </p:nvSpPr>
            <p:spPr>
              <a:xfrm>
                <a:off x="4580500" y="4233475"/>
                <a:ext cx="15025" cy="9575"/>
              </a:xfrm>
              <a:custGeom>
                <a:rect b="b" l="l" r="r" t="t"/>
                <a:pathLst>
                  <a:path extrusionOk="0" h="383" w="601">
                    <a:moveTo>
                      <a:pt x="83" y="0"/>
                    </a:moveTo>
                    <a:lnTo>
                      <a:pt x="83" y="0"/>
                    </a:lnTo>
                    <a:cubicBezTo>
                      <a:pt x="1" y="124"/>
                      <a:pt x="83" y="300"/>
                      <a:pt x="218" y="383"/>
                    </a:cubicBezTo>
                    <a:cubicBezTo>
                      <a:pt x="300" y="383"/>
                      <a:pt x="394" y="383"/>
                      <a:pt x="476" y="341"/>
                    </a:cubicBezTo>
                    <a:lnTo>
                      <a:pt x="600" y="217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6" name="Google Shape;13156;p9"/>
              <p:cNvSpPr/>
              <p:nvPr/>
            </p:nvSpPr>
            <p:spPr>
              <a:xfrm>
                <a:off x="4522350" y="42097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2" y="259"/>
                    </a:lnTo>
                    <a:cubicBezTo>
                      <a:pt x="42" y="300"/>
                      <a:pt x="83" y="300"/>
                      <a:pt x="83" y="300"/>
                    </a:cubicBezTo>
                    <a:lnTo>
                      <a:pt x="135" y="259"/>
                    </a:lnTo>
                    <a:lnTo>
                      <a:pt x="176" y="259"/>
                    </a:lnTo>
                    <a:cubicBezTo>
                      <a:pt x="217" y="259"/>
                      <a:pt x="259" y="217"/>
                      <a:pt x="300" y="217"/>
                    </a:cubicBezTo>
                    <a:cubicBezTo>
                      <a:pt x="300" y="176"/>
                      <a:pt x="342" y="134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7" name="Google Shape;13157;p9"/>
              <p:cNvSpPr/>
              <p:nvPr/>
            </p:nvSpPr>
            <p:spPr>
              <a:xfrm>
                <a:off x="4540700" y="4512375"/>
                <a:ext cx="9575" cy="7500"/>
              </a:xfrm>
              <a:custGeom>
                <a:rect b="b" l="l" r="r" t="t"/>
                <a:pathLst>
                  <a:path extrusionOk="0" h="300" w="383">
                    <a:moveTo>
                      <a:pt x="218" y="0"/>
                    </a:moveTo>
                    <a:cubicBezTo>
                      <a:pt x="125" y="41"/>
                      <a:pt x="83" y="83"/>
                      <a:pt x="42" y="134"/>
                    </a:cubicBezTo>
                    <a:cubicBezTo>
                      <a:pt x="0" y="134"/>
                      <a:pt x="0" y="176"/>
                      <a:pt x="0" y="176"/>
                    </a:cubicBezTo>
                    <a:lnTo>
                      <a:pt x="259" y="300"/>
                    </a:lnTo>
                    <a:lnTo>
                      <a:pt x="383" y="41"/>
                    </a:lnTo>
                    <a:cubicBezTo>
                      <a:pt x="300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8" name="Google Shape;13158;p9"/>
              <p:cNvSpPr/>
              <p:nvPr/>
            </p:nvSpPr>
            <p:spPr>
              <a:xfrm>
                <a:off x="4476075" y="4486100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282" y="1"/>
                    </a:moveTo>
                    <a:cubicBezTo>
                      <a:pt x="191" y="1"/>
                      <a:pt x="103" y="39"/>
                      <a:pt x="42" y="100"/>
                    </a:cubicBezTo>
                    <a:cubicBezTo>
                      <a:pt x="42" y="152"/>
                      <a:pt x="42" y="152"/>
                      <a:pt x="1" y="193"/>
                    </a:cubicBezTo>
                    <a:lnTo>
                      <a:pt x="518" y="410"/>
                    </a:lnTo>
                    <a:cubicBezTo>
                      <a:pt x="559" y="358"/>
                      <a:pt x="559" y="358"/>
                      <a:pt x="559" y="317"/>
                    </a:cubicBezTo>
                    <a:cubicBezTo>
                      <a:pt x="559" y="193"/>
                      <a:pt x="518" y="58"/>
                      <a:pt x="383" y="17"/>
                    </a:cubicBezTo>
                    <a:cubicBezTo>
                      <a:pt x="350" y="6"/>
                      <a:pt x="316" y="1"/>
                      <a:pt x="28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9" name="Google Shape;13159;p9"/>
              <p:cNvSpPr/>
              <p:nvPr/>
            </p:nvSpPr>
            <p:spPr>
              <a:xfrm>
                <a:off x="4566550" y="44487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cubicBezTo>
                      <a:pt x="83" y="42"/>
                      <a:pt x="42" y="94"/>
                      <a:pt x="42" y="176"/>
                    </a:cubicBezTo>
                    <a:cubicBezTo>
                      <a:pt x="0" y="218"/>
                      <a:pt x="0" y="259"/>
                      <a:pt x="0" y="300"/>
                    </a:cubicBezTo>
                    <a:cubicBezTo>
                      <a:pt x="42" y="394"/>
                      <a:pt x="83" y="476"/>
                      <a:pt x="17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0" name="Google Shape;13160;p9"/>
              <p:cNvSpPr/>
              <p:nvPr/>
            </p:nvSpPr>
            <p:spPr>
              <a:xfrm>
                <a:off x="4501925" y="442210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1" y="543"/>
                      <a:pt x="330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1" name="Google Shape;13161;p9"/>
              <p:cNvSpPr/>
              <p:nvPr/>
            </p:nvSpPr>
            <p:spPr>
              <a:xfrm>
                <a:off x="4456700" y="4440925"/>
                <a:ext cx="15000" cy="13675"/>
              </a:xfrm>
              <a:custGeom>
                <a:rect b="b" l="l" r="r" t="t"/>
                <a:pathLst>
                  <a:path extrusionOk="0" h="547" w="600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0"/>
                      <a:pt x="176" y="532"/>
                    </a:cubicBezTo>
                    <a:cubicBezTo>
                      <a:pt x="215" y="541"/>
                      <a:pt x="254" y="547"/>
                      <a:pt x="292" y="547"/>
                    </a:cubicBezTo>
                    <a:cubicBezTo>
                      <a:pt x="416" y="547"/>
                      <a:pt x="527" y="491"/>
                      <a:pt x="559" y="356"/>
                    </a:cubicBezTo>
                    <a:cubicBezTo>
                      <a:pt x="600" y="232"/>
                      <a:pt x="559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2" name="Google Shape;13162;p9"/>
              <p:cNvSpPr/>
              <p:nvPr/>
            </p:nvSpPr>
            <p:spPr>
              <a:xfrm>
                <a:off x="4520275" y="44673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4" y="1"/>
                    </a:moveTo>
                    <a:cubicBezTo>
                      <a:pt x="214" y="1"/>
                      <a:pt x="113" y="71"/>
                      <a:pt x="83" y="168"/>
                    </a:cubicBezTo>
                    <a:cubicBezTo>
                      <a:pt x="1" y="293"/>
                      <a:pt x="83" y="468"/>
                      <a:pt x="218" y="551"/>
                    </a:cubicBezTo>
                    <a:cubicBezTo>
                      <a:pt x="240" y="558"/>
                      <a:pt x="263" y="562"/>
                      <a:pt x="288" y="562"/>
                    </a:cubicBezTo>
                    <a:cubicBezTo>
                      <a:pt x="400" y="562"/>
                      <a:pt x="525" y="488"/>
                      <a:pt x="559" y="386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2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3" name="Google Shape;13163;p9"/>
              <p:cNvSpPr/>
              <p:nvPr/>
            </p:nvSpPr>
            <p:spPr>
              <a:xfrm>
                <a:off x="4482550" y="43764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0" y="0"/>
                    </a:moveTo>
                    <a:cubicBezTo>
                      <a:pt x="241" y="0"/>
                      <a:pt x="110" y="76"/>
                      <a:pt x="42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3"/>
                      <a:pt x="558" y="404"/>
                    </a:cubicBezTo>
                    <a:cubicBezTo>
                      <a:pt x="641" y="270"/>
                      <a:pt x="558" y="94"/>
                      <a:pt x="434" y="11"/>
                    </a:cubicBezTo>
                    <a:cubicBezTo>
                      <a:pt x="411" y="4"/>
                      <a:pt x="386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4" name="Google Shape;13164;p9"/>
              <p:cNvSpPr/>
              <p:nvPr/>
            </p:nvSpPr>
            <p:spPr>
              <a:xfrm>
                <a:off x="4547150" y="44031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307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92"/>
                      <a:pt x="218" y="533"/>
                    </a:cubicBezTo>
                    <a:cubicBezTo>
                      <a:pt x="247" y="543"/>
                      <a:pt x="279" y="548"/>
                      <a:pt x="312" y="548"/>
                    </a:cubicBezTo>
                    <a:cubicBezTo>
                      <a:pt x="418" y="548"/>
                      <a:pt x="528" y="494"/>
                      <a:pt x="559" y="368"/>
                    </a:cubicBezTo>
                    <a:cubicBezTo>
                      <a:pt x="601" y="233"/>
                      <a:pt x="559" y="58"/>
                      <a:pt x="435" y="16"/>
                    </a:cubicBezTo>
                    <a:cubicBezTo>
                      <a:pt x="392" y="6"/>
                      <a:pt x="349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5" name="Google Shape;13165;p9"/>
              <p:cNvSpPr/>
              <p:nvPr/>
            </p:nvSpPr>
            <p:spPr>
              <a:xfrm>
                <a:off x="4418950" y="44606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17"/>
                    </a:lnTo>
                    <a:cubicBezTo>
                      <a:pt x="259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6" name="Google Shape;13166;p9"/>
              <p:cNvSpPr/>
              <p:nvPr/>
            </p:nvSpPr>
            <p:spPr>
              <a:xfrm>
                <a:off x="4442725" y="4396050"/>
                <a:ext cx="10625" cy="13375"/>
              </a:xfrm>
              <a:custGeom>
                <a:rect b="b" l="l" r="r" t="t"/>
                <a:pathLst>
                  <a:path extrusionOk="0" h="535" w="42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17"/>
                    </a:lnTo>
                    <a:cubicBezTo>
                      <a:pt x="67" y="530"/>
                      <a:pt x="92" y="535"/>
                      <a:pt x="117" y="535"/>
                    </a:cubicBezTo>
                    <a:cubicBezTo>
                      <a:pt x="179" y="535"/>
                      <a:pt x="242" y="505"/>
                      <a:pt x="301" y="476"/>
                    </a:cubicBezTo>
                    <a:lnTo>
                      <a:pt x="342" y="435"/>
                    </a:lnTo>
                    <a:lnTo>
                      <a:pt x="342" y="342"/>
                    </a:lnTo>
                    <a:cubicBezTo>
                      <a:pt x="425" y="218"/>
                      <a:pt x="34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7" name="Google Shape;13167;p9"/>
              <p:cNvSpPr/>
              <p:nvPr/>
            </p:nvSpPr>
            <p:spPr>
              <a:xfrm>
                <a:off x="4593425" y="43885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176"/>
                    </a:lnTo>
                    <a:cubicBezTo>
                      <a:pt x="1" y="218"/>
                      <a:pt x="42" y="300"/>
                      <a:pt x="135" y="342"/>
                    </a:cubicBezTo>
                    <a:lnTo>
                      <a:pt x="176" y="342"/>
                    </a:lnTo>
                    <a:lnTo>
                      <a:pt x="259" y="8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8" name="Google Shape;13168;p9"/>
              <p:cNvSpPr/>
              <p:nvPr/>
            </p:nvSpPr>
            <p:spPr>
              <a:xfrm>
                <a:off x="4528800" y="4361675"/>
                <a:ext cx="12950" cy="10025"/>
              </a:xfrm>
              <a:custGeom>
                <a:rect b="b" l="l" r="r" t="t"/>
                <a:pathLst>
                  <a:path extrusionOk="0" h="401" w="518">
                    <a:moveTo>
                      <a:pt x="42" y="0"/>
                    </a:moveTo>
                    <a:cubicBezTo>
                      <a:pt x="1" y="42"/>
                      <a:pt x="1" y="83"/>
                      <a:pt x="1" y="124"/>
                    </a:cubicBezTo>
                    <a:cubicBezTo>
                      <a:pt x="1" y="166"/>
                      <a:pt x="1" y="218"/>
                      <a:pt x="42" y="218"/>
                    </a:cubicBezTo>
                    <a:lnTo>
                      <a:pt x="42" y="259"/>
                    </a:lnTo>
                    <a:lnTo>
                      <a:pt x="177" y="383"/>
                    </a:lnTo>
                    <a:cubicBezTo>
                      <a:pt x="201" y="395"/>
                      <a:pt x="225" y="400"/>
                      <a:pt x="250" y="400"/>
                    </a:cubicBezTo>
                    <a:cubicBezTo>
                      <a:pt x="309" y="400"/>
                      <a:pt x="369" y="371"/>
                      <a:pt x="435" y="342"/>
                    </a:cubicBezTo>
                    <a:cubicBezTo>
                      <a:pt x="476" y="342"/>
                      <a:pt x="518" y="300"/>
                      <a:pt x="51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9" name="Google Shape;13169;p9"/>
              <p:cNvSpPr/>
              <p:nvPr/>
            </p:nvSpPr>
            <p:spPr>
              <a:xfrm>
                <a:off x="4468575" y="4337900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300"/>
                      <a:pt x="84" y="300"/>
                    </a:cubicBezTo>
                    <a:lnTo>
                      <a:pt x="166" y="300"/>
                    </a:lnTo>
                    <a:cubicBezTo>
                      <a:pt x="259" y="259"/>
                      <a:pt x="342" y="217"/>
                      <a:pt x="383" y="135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0" name="Google Shape;13170;p9"/>
              <p:cNvSpPr/>
              <p:nvPr/>
            </p:nvSpPr>
            <p:spPr>
              <a:xfrm>
                <a:off x="4487975" y="4640825"/>
                <a:ext cx="8550" cy="7275"/>
              </a:xfrm>
              <a:custGeom>
                <a:rect b="b" l="l" r="r" t="t"/>
                <a:pathLst>
                  <a:path extrusionOk="0" h="291" w="342">
                    <a:moveTo>
                      <a:pt x="279" y="1"/>
                    </a:moveTo>
                    <a:cubicBezTo>
                      <a:pt x="259" y="1"/>
                      <a:pt x="238" y="11"/>
                      <a:pt x="217" y="32"/>
                    </a:cubicBezTo>
                    <a:cubicBezTo>
                      <a:pt x="124" y="32"/>
                      <a:pt x="83" y="32"/>
                      <a:pt x="42" y="73"/>
                    </a:cubicBezTo>
                    <a:lnTo>
                      <a:pt x="42" y="114"/>
                    </a:lnTo>
                    <a:lnTo>
                      <a:pt x="0" y="166"/>
                    </a:lnTo>
                    <a:lnTo>
                      <a:pt x="259" y="290"/>
                    </a:lnTo>
                    <a:lnTo>
                      <a:pt x="341" y="32"/>
                    </a:lnTo>
                    <a:cubicBezTo>
                      <a:pt x="321" y="11"/>
                      <a:pt x="300" y="1"/>
                      <a:pt x="27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1" name="Google Shape;13171;p9"/>
              <p:cNvSpPr/>
              <p:nvPr/>
            </p:nvSpPr>
            <p:spPr>
              <a:xfrm>
                <a:off x="4423350" y="4614325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289" y="1"/>
                    </a:moveTo>
                    <a:cubicBezTo>
                      <a:pt x="195" y="1"/>
                      <a:pt x="104" y="47"/>
                      <a:pt x="42" y="140"/>
                    </a:cubicBezTo>
                    <a:lnTo>
                      <a:pt x="1" y="192"/>
                    </a:lnTo>
                    <a:lnTo>
                      <a:pt x="517" y="399"/>
                    </a:lnTo>
                    <a:cubicBezTo>
                      <a:pt x="600" y="233"/>
                      <a:pt x="517" y="99"/>
                      <a:pt x="383" y="16"/>
                    </a:cubicBezTo>
                    <a:cubicBezTo>
                      <a:pt x="352" y="6"/>
                      <a:pt x="320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2" name="Google Shape;13172;p9"/>
              <p:cNvSpPr/>
              <p:nvPr/>
            </p:nvSpPr>
            <p:spPr>
              <a:xfrm>
                <a:off x="4512775" y="45766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332" y="0"/>
                    </a:moveTo>
                    <a:cubicBezTo>
                      <a:pt x="226" y="0"/>
                      <a:pt x="115" y="56"/>
                      <a:pt x="84" y="191"/>
                    </a:cubicBezTo>
                    <a:cubicBezTo>
                      <a:pt x="1" y="315"/>
                      <a:pt x="84" y="490"/>
                      <a:pt x="208" y="532"/>
                    </a:cubicBezTo>
                    <a:lnTo>
                      <a:pt x="425" y="15"/>
                    </a:ln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3" name="Google Shape;13173;p9"/>
              <p:cNvSpPr/>
              <p:nvPr/>
            </p:nvSpPr>
            <p:spPr>
              <a:xfrm>
                <a:off x="4449200" y="45503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4"/>
                      <a:pt x="42" y="468"/>
                      <a:pt x="166" y="551"/>
                    </a:cubicBezTo>
                    <a:cubicBezTo>
                      <a:pt x="197" y="558"/>
                      <a:pt x="228" y="562"/>
                      <a:pt x="258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4" name="Google Shape;13174;p9"/>
              <p:cNvSpPr/>
              <p:nvPr/>
            </p:nvSpPr>
            <p:spPr>
              <a:xfrm>
                <a:off x="4403975" y="45691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166" y="532"/>
                    </a:cubicBezTo>
                    <a:cubicBezTo>
                      <a:pt x="214" y="555"/>
                      <a:pt x="259" y="565"/>
                      <a:pt x="301" y="565"/>
                    </a:cubicBezTo>
                    <a:cubicBezTo>
                      <a:pt x="412" y="565"/>
                      <a:pt x="499" y="495"/>
                      <a:pt x="558" y="398"/>
                    </a:cubicBezTo>
                    <a:cubicBezTo>
                      <a:pt x="600" y="232"/>
                      <a:pt x="558" y="98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5" name="Google Shape;13175;p9"/>
              <p:cNvSpPr/>
              <p:nvPr/>
            </p:nvSpPr>
            <p:spPr>
              <a:xfrm>
                <a:off x="4467550" y="45955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333"/>
                      <a:pt x="83" y="467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4"/>
                    </a:cubicBezTo>
                    <a:cubicBezTo>
                      <a:pt x="642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6" name="Google Shape;13176;p9"/>
              <p:cNvSpPr/>
              <p:nvPr/>
            </p:nvSpPr>
            <p:spPr>
              <a:xfrm>
                <a:off x="4429800" y="45050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1" y="0"/>
                      <a:pt x="102" y="71"/>
                      <a:pt x="42" y="16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0" y="558"/>
                      <a:pt x="263" y="561"/>
                      <a:pt x="287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1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7" name="Google Shape;13177;p9"/>
              <p:cNvSpPr/>
              <p:nvPr/>
            </p:nvSpPr>
            <p:spPr>
              <a:xfrm>
                <a:off x="4494425" y="45313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5" y="1"/>
                      <a:pt x="7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1" y="548"/>
                      <a:pt x="528" y="501"/>
                      <a:pt x="559" y="408"/>
                    </a:cubicBezTo>
                    <a:cubicBezTo>
                      <a:pt x="600" y="233"/>
                      <a:pt x="559" y="98"/>
                      <a:pt x="383" y="15"/>
                    </a:cubicBezTo>
                    <a:cubicBezTo>
                      <a:pt x="354" y="6"/>
                      <a:pt x="323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8" name="Google Shape;13178;p9"/>
              <p:cNvSpPr/>
              <p:nvPr/>
            </p:nvSpPr>
            <p:spPr>
              <a:xfrm>
                <a:off x="4366225" y="45888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lnTo>
                      <a:pt x="259" y="259"/>
                    </a:lnTo>
                    <a:cubicBezTo>
                      <a:pt x="259" y="124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9" name="Google Shape;13179;p9"/>
              <p:cNvSpPr/>
              <p:nvPr/>
            </p:nvSpPr>
            <p:spPr>
              <a:xfrm>
                <a:off x="4390000" y="45242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8" y="1"/>
                    </a:moveTo>
                    <a:lnTo>
                      <a:pt x="1" y="518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425" y="218"/>
                      <a:pt x="342" y="83"/>
                      <a:pt x="2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0" name="Google Shape;13180;p9"/>
              <p:cNvSpPr/>
              <p:nvPr/>
            </p:nvSpPr>
            <p:spPr>
              <a:xfrm>
                <a:off x="4539675" y="451675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41" y="1"/>
                    </a:moveTo>
                    <a:cubicBezTo>
                      <a:pt x="41" y="42"/>
                      <a:pt x="0" y="125"/>
                      <a:pt x="41" y="166"/>
                    </a:cubicBezTo>
                    <a:cubicBezTo>
                      <a:pt x="41" y="259"/>
                      <a:pt x="124" y="342"/>
                      <a:pt x="217" y="383"/>
                    </a:cubicBezTo>
                    <a:lnTo>
                      <a:pt x="300" y="125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1" name="Google Shape;13181;p9"/>
              <p:cNvSpPr/>
              <p:nvPr/>
            </p:nvSpPr>
            <p:spPr>
              <a:xfrm>
                <a:off x="4476075" y="4490900"/>
                <a:ext cx="12950" cy="9000"/>
              </a:xfrm>
              <a:custGeom>
                <a:rect b="b" l="l" r="r" t="t"/>
                <a:pathLst>
                  <a:path extrusionOk="0" h="360" w="518">
                    <a:moveTo>
                      <a:pt x="1" y="1"/>
                    </a:moveTo>
                    <a:lnTo>
                      <a:pt x="1" y="84"/>
                    </a:lnTo>
                    <a:lnTo>
                      <a:pt x="1" y="218"/>
                    </a:lnTo>
                    <a:cubicBezTo>
                      <a:pt x="42" y="218"/>
                      <a:pt x="42" y="218"/>
                      <a:pt x="42" y="259"/>
                    </a:cubicBezTo>
                    <a:cubicBezTo>
                      <a:pt x="83" y="301"/>
                      <a:pt x="125" y="342"/>
                      <a:pt x="176" y="342"/>
                    </a:cubicBezTo>
                    <a:cubicBezTo>
                      <a:pt x="201" y="354"/>
                      <a:pt x="228" y="359"/>
                      <a:pt x="258" y="359"/>
                    </a:cubicBezTo>
                    <a:cubicBezTo>
                      <a:pt x="329" y="359"/>
                      <a:pt x="410" y="330"/>
                      <a:pt x="476" y="301"/>
                    </a:cubicBezTo>
                    <a:cubicBezTo>
                      <a:pt x="518" y="259"/>
                      <a:pt x="518" y="218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2" name="Google Shape;13182;p9"/>
              <p:cNvSpPr/>
              <p:nvPr/>
            </p:nvSpPr>
            <p:spPr>
              <a:xfrm>
                <a:off x="4415850" y="44671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1" y="218"/>
                    </a:lnTo>
                    <a:cubicBezTo>
                      <a:pt x="42" y="259"/>
                      <a:pt x="42" y="259"/>
                      <a:pt x="83" y="259"/>
                    </a:cubicBezTo>
                    <a:lnTo>
                      <a:pt x="166" y="259"/>
                    </a:lnTo>
                    <a:cubicBezTo>
                      <a:pt x="207" y="259"/>
                      <a:pt x="207" y="259"/>
                      <a:pt x="207" y="218"/>
                    </a:cubicBezTo>
                    <a:cubicBezTo>
                      <a:pt x="259" y="218"/>
                      <a:pt x="301" y="176"/>
                      <a:pt x="342" y="135"/>
                    </a:cubicBezTo>
                    <a:lnTo>
                      <a:pt x="383" y="83"/>
                    </a:ln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3" name="Google Shape;13183;p9"/>
              <p:cNvSpPr/>
              <p:nvPr/>
            </p:nvSpPr>
            <p:spPr>
              <a:xfrm>
                <a:off x="4461100" y="47051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58" y="1"/>
                    </a:moveTo>
                    <a:cubicBezTo>
                      <a:pt x="165" y="1"/>
                      <a:pt x="41" y="84"/>
                      <a:pt x="0" y="177"/>
                    </a:cubicBezTo>
                    <a:cubicBezTo>
                      <a:pt x="0" y="259"/>
                      <a:pt x="0" y="342"/>
                      <a:pt x="41" y="435"/>
                    </a:cubicBezTo>
                    <a:cubicBezTo>
                      <a:pt x="83" y="477"/>
                      <a:pt x="124" y="518"/>
                      <a:pt x="165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4" name="Google Shape;13184;p9"/>
              <p:cNvSpPr/>
              <p:nvPr/>
            </p:nvSpPr>
            <p:spPr>
              <a:xfrm>
                <a:off x="4396475" y="46789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0" y="316"/>
                      <a:pt x="42" y="492"/>
                      <a:pt x="166" y="533"/>
                    </a:cubicBezTo>
                    <a:cubicBezTo>
                      <a:pt x="207" y="543"/>
                      <a:pt x="245" y="548"/>
                      <a:pt x="280" y="548"/>
                    </a:cubicBezTo>
                    <a:cubicBezTo>
                      <a:pt x="398" y="548"/>
                      <a:pt x="487" y="492"/>
                      <a:pt x="559" y="357"/>
                    </a:cubicBezTo>
                    <a:cubicBezTo>
                      <a:pt x="600" y="233"/>
                      <a:pt x="559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5" name="Google Shape;13185;p9"/>
              <p:cNvSpPr/>
              <p:nvPr/>
            </p:nvSpPr>
            <p:spPr>
              <a:xfrm>
                <a:off x="4414550" y="472420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1"/>
                    </a:moveTo>
                    <a:cubicBezTo>
                      <a:pt x="234" y="1"/>
                      <a:pt x="116" y="56"/>
                      <a:pt x="53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30" y="491"/>
                      <a:pt x="570" y="357"/>
                    </a:cubicBezTo>
                    <a:cubicBezTo>
                      <a:pt x="652" y="232"/>
                      <a:pt x="570" y="57"/>
                      <a:pt x="435" y="15"/>
                    </a:cubicBezTo>
                    <a:cubicBezTo>
                      <a:pt x="406" y="6"/>
                      <a:pt x="375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6" name="Google Shape;13186;p9"/>
              <p:cNvSpPr/>
              <p:nvPr/>
            </p:nvSpPr>
            <p:spPr>
              <a:xfrm>
                <a:off x="4377075" y="463372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07" y="0"/>
                    </a:moveTo>
                    <a:cubicBezTo>
                      <a:pt x="195" y="0"/>
                      <a:pt x="104" y="47"/>
                      <a:pt x="42" y="140"/>
                    </a:cubicBezTo>
                    <a:cubicBezTo>
                      <a:pt x="1" y="316"/>
                      <a:pt x="84" y="450"/>
                      <a:pt x="208" y="533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7" y="547"/>
                      <a:pt x="527" y="492"/>
                      <a:pt x="559" y="357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83" y="5"/>
                      <a:pt x="344" y="0"/>
                      <a:pt x="3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7" name="Google Shape;13187;p9"/>
              <p:cNvSpPr/>
              <p:nvPr/>
            </p:nvSpPr>
            <p:spPr>
              <a:xfrm>
                <a:off x="4441700" y="46596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1"/>
                    </a:moveTo>
                    <a:cubicBezTo>
                      <a:pt x="201" y="1"/>
                      <a:pt x="76" y="77"/>
                      <a:pt x="42" y="187"/>
                    </a:cubicBezTo>
                    <a:cubicBezTo>
                      <a:pt x="1" y="311"/>
                      <a:pt x="42" y="487"/>
                      <a:pt x="166" y="529"/>
                    </a:cubicBezTo>
                    <a:cubicBezTo>
                      <a:pt x="215" y="551"/>
                      <a:pt x="263" y="562"/>
                      <a:pt x="309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383" y="12"/>
                    </a:cubicBezTo>
                    <a:cubicBezTo>
                      <a:pt x="361" y="4"/>
                      <a:pt x="338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8" name="Google Shape;13188;p9"/>
              <p:cNvSpPr/>
              <p:nvPr/>
            </p:nvSpPr>
            <p:spPr>
              <a:xfrm>
                <a:off x="4339350" y="4652450"/>
                <a:ext cx="8550" cy="11925"/>
              </a:xfrm>
              <a:custGeom>
                <a:rect b="b" l="l" r="r" t="t"/>
                <a:pathLst>
                  <a:path extrusionOk="0" h="477" w="342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476"/>
                    </a:lnTo>
                    <a:cubicBezTo>
                      <a:pt x="217" y="425"/>
                      <a:pt x="259" y="425"/>
                      <a:pt x="259" y="383"/>
                    </a:cubicBezTo>
                    <a:cubicBezTo>
                      <a:pt x="342" y="259"/>
                      <a:pt x="259" y="83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9" name="Google Shape;13189;p9"/>
              <p:cNvSpPr/>
              <p:nvPr/>
            </p:nvSpPr>
            <p:spPr>
              <a:xfrm>
                <a:off x="4487975" y="4644950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08"/>
                      <a:pt x="42" y="342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0" name="Google Shape;13190;p9"/>
              <p:cNvSpPr/>
              <p:nvPr/>
            </p:nvSpPr>
            <p:spPr>
              <a:xfrm>
                <a:off x="4423350" y="4619125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07"/>
                      <a:pt x="42" y="300"/>
                      <a:pt x="166" y="341"/>
                    </a:cubicBezTo>
                    <a:cubicBezTo>
                      <a:pt x="204" y="358"/>
                      <a:pt x="248" y="368"/>
                      <a:pt x="293" y="368"/>
                    </a:cubicBezTo>
                    <a:cubicBezTo>
                      <a:pt x="356" y="368"/>
                      <a:pt x="422" y="348"/>
                      <a:pt x="476" y="300"/>
                    </a:cubicBezTo>
                    <a:cubicBezTo>
                      <a:pt x="476" y="259"/>
                      <a:pt x="517" y="259"/>
                      <a:pt x="517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1" name="Google Shape;13191;p9"/>
              <p:cNvSpPr/>
              <p:nvPr/>
            </p:nvSpPr>
            <p:spPr>
              <a:xfrm>
                <a:off x="4362875" y="4595325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0" y="218"/>
                      <a:pt x="352" y="125"/>
                    </a:cubicBezTo>
                    <a:cubicBezTo>
                      <a:pt x="352" y="125"/>
                      <a:pt x="393" y="125"/>
                      <a:pt x="393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2" name="Google Shape;13192;p9"/>
              <p:cNvSpPr/>
              <p:nvPr/>
            </p:nvSpPr>
            <p:spPr>
              <a:xfrm>
                <a:off x="4676400" y="3817325"/>
                <a:ext cx="9575" cy="7000"/>
              </a:xfrm>
              <a:custGeom>
                <a:rect b="b" l="l" r="r" t="t"/>
                <a:pathLst>
                  <a:path extrusionOk="0" h="280" w="383">
                    <a:moveTo>
                      <a:pt x="288" y="0"/>
                    </a:moveTo>
                    <a:cubicBezTo>
                      <a:pt x="212" y="0"/>
                      <a:pt x="150" y="44"/>
                      <a:pt x="83" y="104"/>
                    </a:cubicBezTo>
                    <a:lnTo>
                      <a:pt x="42" y="145"/>
                    </a:lnTo>
                    <a:lnTo>
                      <a:pt x="0" y="187"/>
                    </a:lnTo>
                    <a:lnTo>
                      <a:pt x="259" y="280"/>
                    </a:lnTo>
                    <a:lnTo>
                      <a:pt x="383" y="21"/>
                    </a:lnTo>
                    <a:cubicBezTo>
                      <a:pt x="349" y="7"/>
                      <a:pt x="317" y="0"/>
                      <a:pt x="28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3" name="Google Shape;13193;p9"/>
              <p:cNvSpPr/>
              <p:nvPr/>
            </p:nvSpPr>
            <p:spPr>
              <a:xfrm>
                <a:off x="4623675" y="3945775"/>
                <a:ext cx="9575" cy="7800"/>
              </a:xfrm>
              <a:custGeom>
                <a:rect b="b" l="l" r="r" t="t"/>
                <a:pathLst>
                  <a:path extrusionOk="0" h="312" w="383">
                    <a:moveTo>
                      <a:pt x="300" y="1"/>
                    </a:moveTo>
                    <a:cubicBezTo>
                      <a:pt x="166" y="1"/>
                      <a:pt x="42" y="53"/>
                      <a:pt x="0" y="177"/>
                    </a:cubicBezTo>
                    <a:lnTo>
                      <a:pt x="259" y="311"/>
                    </a:lnTo>
                    <a:lnTo>
                      <a:pt x="383" y="53"/>
                    </a:lnTo>
                    <a:cubicBezTo>
                      <a:pt x="341" y="53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4" name="Google Shape;13194;p9"/>
              <p:cNvSpPr/>
              <p:nvPr/>
            </p:nvSpPr>
            <p:spPr>
              <a:xfrm>
                <a:off x="4560075" y="3919950"/>
                <a:ext cx="14000" cy="9825"/>
              </a:xfrm>
              <a:custGeom>
                <a:rect b="b" l="l" r="r" t="t"/>
                <a:pathLst>
                  <a:path extrusionOk="0" h="393" w="560">
                    <a:moveTo>
                      <a:pt x="125" y="0"/>
                    </a:moveTo>
                    <a:lnTo>
                      <a:pt x="84" y="52"/>
                    </a:lnTo>
                    <a:cubicBezTo>
                      <a:pt x="42" y="52"/>
                      <a:pt x="42" y="93"/>
                      <a:pt x="1" y="93"/>
                    </a:cubicBezTo>
                    <a:lnTo>
                      <a:pt x="1" y="176"/>
                    </a:lnTo>
                    <a:lnTo>
                      <a:pt x="518" y="393"/>
                    </a:lnTo>
                    <a:cubicBezTo>
                      <a:pt x="559" y="258"/>
                      <a:pt x="518" y="93"/>
                      <a:pt x="383" y="52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5" name="Google Shape;13195;p9"/>
              <p:cNvSpPr/>
              <p:nvPr/>
            </p:nvSpPr>
            <p:spPr>
              <a:xfrm>
                <a:off x="4648475" y="3881975"/>
                <a:ext cx="10625" cy="13425"/>
              </a:xfrm>
              <a:custGeom>
                <a:rect b="b" l="l" r="r" t="t"/>
                <a:pathLst>
                  <a:path extrusionOk="0" h="537" w="425">
                    <a:moveTo>
                      <a:pt x="326" y="1"/>
                    </a:moveTo>
                    <a:cubicBezTo>
                      <a:pt x="222" y="1"/>
                      <a:pt x="115" y="61"/>
                      <a:pt x="84" y="185"/>
                    </a:cubicBezTo>
                    <a:cubicBezTo>
                      <a:pt x="1" y="320"/>
                      <a:pt x="84" y="485"/>
                      <a:pt x="208" y="537"/>
                    </a:cubicBezTo>
                    <a:lnTo>
                      <a:pt x="425" y="20"/>
                    </a:lnTo>
                    <a:cubicBezTo>
                      <a:pt x="394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6" name="Google Shape;13196;p9"/>
              <p:cNvSpPr/>
              <p:nvPr/>
            </p:nvSpPr>
            <p:spPr>
              <a:xfrm>
                <a:off x="4584900" y="3855675"/>
                <a:ext cx="15025" cy="13550"/>
              </a:xfrm>
              <a:custGeom>
                <a:rect b="b" l="l" r="r" t="t"/>
                <a:pathLst>
                  <a:path extrusionOk="0" h="542" w="601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0" y="296"/>
                      <a:pt x="42" y="462"/>
                      <a:pt x="218" y="503"/>
                    </a:cubicBezTo>
                    <a:cubicBezTo>
                      <a:pt x="253" y="530"/>
                      <a:pt x="292" y="541"/>
                      <a:pt x="331" y="541"/>
                    </a:cubicBezTo>
                    <a:cubicBezTo>
                      <a:pt x="430" y="541"/>
                      <a:pt x="529" y="468"/>
                      <a:pt x="559" y="379"/>
                    </a:cubicBezTo>
                    <a:cubicBezTo>
                      <a:pt x="600" y="245"/>
                      <a:pt x="559" y="79"/>
                      <a:pt x="424" y="38"/>
                    </a:cubicBezTo>
                    <a:cubicBezTo>
                      <a:pt x="377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7" name="Google Shape;13197;p9"/>
              <p:cNvSpPr/>
              <p:nvPr/>
            </p:nvSpPr>
            <p:spPr>
              <a:xfrm>
                <a:off x="4539675" y="3874325"/>
                <a:ext cx="15000" cy="13800"/>
              </a:xfrm>
              <a:custGeom>
                <a:rect b="b" l="l" r="r" t="t"/>
                <a:pathLst>
                  <a:path extrusionOk="0" h="552" w="600">
                    <a:moveTo>
                      <a:pt x="290" y="1"/>
                    </a:moveTo>
                    <a:cubicBezTo>
                      <a:pt x="184" y="1"/>
                      <a:pt x="73" y="57"/>
                      <a:pt x="41" y="191"/>
                    </a:cubicBezTo>
                    <a:cubicBezTo>
                      <a:pt x="0" y="326"/>
                      <a:pt x="41" y="491"/>
                      <a:pt x="217" y="533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00" y="233"/>
                      <a:pt x="558" y="67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8" name="Google Shape;13198;p9"/>
              <p:cNvSpPr/>
              <p:nvPr/>
            </p:nvSpPr>
            <p:spPr>
              <a:xfrm>
                <a:off x="4603250" y="3900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1" y="0"/>
                    </a:moveTo>
                    <a:cubicBezTo>
                      <a:pt x="211" y="0"/>
                      <a:pt x="113" y="73"/>
                      <a:pt x="83" y="162"/>
                    </a:cubicBezTo>
                    <a:cubicBezTo>
                      <a:pt x="0" y="297"/>
                      <a:pt x="83" y="462"/>
                      <a:pt x="207" y="555"/>
                    </a:cubicBezTo>
                    <a:cubicBezTo>
                      <a:pt x="229" y="562"/>
                      <a:pt x="253" y="565"/>
                      <a:pt x="276" y="565"/>
                    </a:cubicBezTo>
                    <a:cubicBezTo>
                      <a:pt x="397" y="565"/>
                      <a:pt x="531" y="483"/>
                      <a:pt x="600" y="379"/>
                    </a:cubicBezTo>
                    <a:cubicBezTo>
                      <a:pt x="641" y="245"/>
                      <a:pt x="559" y="80"/>
                      <a:pt x="424" y="38"/>
                    </a:cubicBezTo>
                    <a:cubicBezTo>
                      <a:pt x="389" y="12"/>
                      <a:pt x="350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9" name="Google Shape;13199;p9"/>
              <p:cNvSpPr/>
              <p:nvPr/>
            </p:nvSpPr>
            <p:spPr>
              <a:xfrm>
                <a:off x="4630125" y="383675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08" y="0"/>
                    </a:moveTo>
                    <a:cubicBezTo>
                      <a:pt x="196" y="0"/>
                      <a:pt x="104" y="60"/>
                      <a:pt x="42" y="185"/>
                    </a:cubicBezTo>
                    <a:cubicBezTo>
                      <a:pt x="1" y="319"/>
                      <a:pt x="42" y="485"/>
                      <a:pt x="218" y="536"/>
                    </a:cubicBezTo>
                    <a:cubicBezTo>
                      <a:pt x="247" y="546"/>
                      <a:pt x="278" y="551"/>
                      <a:pt x="311" y="551"/>
                    </a:cubicBezTo>
                    <a:cubicBezTo>
                      <a:pt x="417" y="551"/>
                      <a:pt x="527" y="496"/>
                      <a:pt x="559" y="361"/>
                    </a:cubicBezTo>
                    <a:cubicBezTo>
                      <a:pt x="642" y="226"/>
                      <a:pt x="559" y="61"/>
                      <a:pt x="425" y="20"/>
                    </a:cubicBezTo>
                    <a:cubicBezTo>
                      <a:pt x="384" y="7"/>
                      <a:pt x="34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0" name="Google Shape;13200;p9"/>
              <p:cNvSpPr/>
              <p:nvPr/>
            </p:nvSpPr>
            <p:spPr>
              <a:xfrm>
                <a:off x="4501925" y="3894100"/>
                <a:ext cx="6500" cy="8800"/>
              </a:xfrm>
              <a:custGeom>
                <a:rect b="b" l="l" r="r" t="t"/>
                <a:pathLst>
                  <a:path extrusionOk="0" h="35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0"/>
                    </a:lnTo>
                    <a:lnTo>
                      <a:pt x="259" y="259"/>
                    </a:lnTo>
                    <a:cubicBezTo>
                      <a:pt x="259" y="135"/>
                      <a:pt x="218" y="5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1" name="Google Shape;13201;p9"/>
              <p:cNvSpPr/>
              <p:nvPr/>
            </p:nvSpPr>
            <p:spPr>
              <a:xfrm>
                <a:off x="4676400" y="3821975"/>
                <a:ext cx="6475" cy="8825"/>
              </a:xfrm>
              <a:custGeom>
                <a:rect b="b" l="l" r="r" t="t"/>
                <a:pathLst>
                  <a:path extrusionOk="0" h="353" w="259">
                    <a:moveTo>
                      <a:pt x="0" y="1"/>
                    </a:moveTo>
                    <a:lnTo>
                      <a:pt x="0" y="176"/>
                    </a:lnTo>
                    <a:cubicBezTo>
                      <a:pt x="0" y="259"/>
                      <a:pt x="83" y="352"/>
                      <a:pt x="176" y="352"/>
                    </a:cubicBezTo>
                    <a:lnTo>
                      <a:pt x="259" y="9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2" name="Google Shape;13202;p9"/>
              <p:cNvSpPr/>
              <p:nvPr/>
            </p:nvSpPr>
            <p:spPr>
              <a:xfrm>
                <a:off x="4570950" y="4074250"/>
                <a:ext cx="9575" cy="7250"/>
              </a:xfrm>
              <a:custGeom>
                <a:rect b="b" l="l" r="r" t="t"/>
                <a:pathLst>
                  <a:path extrusionOk="0" h="290" w="383">
                    <a:moveTo>
                      <a:pt x="257" y="0"/>
                    </a:moveTo>
                    <a:cubicBezTo>
                      <a:pt x="246" y="0"/>
                      <a:pt x="233" y="11"/>
                      <a:pt x="207" y="31"/>
                    </a:cubicBezTo>
                    <a:cubicBezTo>
                      <a:pt x="166" y="31"/>
                      <a:pt x="83" y="31"/>
                      <a:pt x="83" y="83"/>
                    </a:cubicBezTo>
                    <a:cubicBezTo>
                      <a:pt x="41" y="124"/>
                      <a:pt x="0" y="166"/>
                      <a:pt x="0" y="166"/>
                    </a:cubicBezTo>
                    <a:lnTo>
                      <a:pt x="259" y="290"/>
                    </a:lnTo>
                    <a:lnTo>
                      <a:pt x="383" y="31"/>
                    </a:lnTo>
                    <a:lnTo>
                      <a:pt x="300" y="31"/>
                    </a:lnTo>
                    <a:cubicBezTo>
                      <a:pt x="279" y="11"/>
                      <a:pt x="269" y="0"/>
                      <a:pt x="25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3" name="Google Shape;13203;p9"/>
              <p:cNvSpPr/>
              <p:nvPr/>
            </p:nvSpPr>
            <p:spPr>
              <a:xfrm>
                <a:off x="4507350" y="40481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5" y="0"/>
                    </a:moveTo>
                    <a:cubicBezTo>
                      <a:pt x="125" y="42"/>
                      <a:pt x="83" y="42"/>
                      <a:pt x="83" y="42"/>
                    </a:cubicBezTo>
                    <a:cubicBezTo>
                      <a:pt x="42" y="42"/>
                      <a:pt x="42" y="93"/>
                      <a:pt x="1" y="135"/>
                    </a:cubicBezTo>
                    <a:lnTo>
                      <a:pt x="1" y="176"/>
                    </a:lnTo>
                    <a:lnTo>
                      <a:pt x="476" y="393"/>
                    </a:lnTo>
                    <a:lnTo>
                      <a:pt x="518" y="352"/>
                    </a:lnTo>
                    <a:lnTo>
                      <a:pt x="518" y="217"/>
                    </a:lnTo>
                    <a:cubicBezTo>
                      <a:pt x="518" y="217"/>
                      <a:pt x="518" y="176"/>
                      <a:pt x="476" y="176"/>
                    </a:cubicBezTo>
                    <a:cubicBezTo>
                      <a:pt x="476" y="135"/>
                      <a:pt x="476" y="93"/>
                      <a:pt x="425" y="93"/>
                    </a:cubicBezTo>
                    <a:cubicBezTo>
                      <a:pt x="383" y="42"/>
                      <a:pt x="383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4" name="Google Shape;13204;p9"/>
              <p:cNvSpPr/>
              <p:nvPr/>
            </p:nvSpPr>
            <p:spPr>
              <a:xfrm>
                <a:off x="4595500" y="4010400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59" y="1"/>
                    </a:moveTo>
                    <a:cubicBezTo>
                      <a:pt x="217" y="1"/>
                      <a:pt x="176" y="52"/>
                      <a:pt x="135" y="94"/>
                    </a:cubicBezTo>
                    <a:cubicBezTo>
                      <a:pt x="135" y="94"/>
                      <a:pt x="93" y="135"/>
                      <a:pt x="93" y="176"/>
                    </a:cubicBezTo>
                    <a:cubicBezTo>
                      <a:pt x="0" y="311"/>
                      <a:pt x="93" y="476"/>
                      <a:pt x="217" y="518"/>
                    </a:cubicBezTo>
                    <a:lnTo>
                      <a:pt x="4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5" name="Google Shape;13205;p9"/>
              <p:cNvSpPr/>
              <p:nvPr/>
            </p:nvSpPr>
            <p:spPr>
              <a:xfrm>
                <a:off x="4532175" y="39837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44"/>
                      <a:pt x="42" y="468"/>
                      <a:pt x="207" y="551"/>
                    </a:cubicBezTo>
                    <a:cubicBezTo>
                      <a:pt x="233" y="561"/>
                      <a:pt x="261" y="565"/>
                      <a:pt x="288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00" y="251"/>
                      <a:pt x="559" y="8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6" name="Google Shape;13206;p9"/>
              <p:cNvSpPr/>
              <p:nvPr/>
            </p:nvSpPr>
            <p:spPr>
              <a:xfrm>
                <a:off x="4486925" y="40026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208" y="528"/>
                    </a:cubicBezTo>
                    <a:cubicBezTo>
                      <a:pt x="246" y="554"/>
                      <a:pt x="287" y="566"/>
                      <a:pt x="328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28"/>
                      <a:pt x="559" y="10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7" name="Google Shape;13207;p9"/>
              <p:cNvSpPr/>
              <p:nvPr/>
            </p:nvSpPr>
            <p:spPr>
              <a:xfrm>
                <a:off x="4550250" y="4028975"/>
                <a:ext cx="16325" cy="14250"/>
              </a:xfrm>
              <a:custGeom>
                <a:rect b="b" l="l" r="r" t="t"/>
                <a:pathLst>
                  <a:path extrusionOk="0" h="570" w="653">
                    <a:moveTo>
                      <a:pt x="324" y="0"/>
                    </a:moveTo>
                    <a:cubicBezTo>
                      <a:pt x="224" y="0"/>
                      <a:pt x="124" y="70"/>
                      <a:pt x="94" y="168"/>
                    </a:cubicBezTo>
                    <a:cubicBezTo>
                      <a:pt x="1" y="343"/>
                      <a:pt x="94" y="467"/>
                      <a:pt x="218" y="550"/>
                    </a:cubicBezTo>
                    <a:cubicBezTo>
                      <a:pt x="251" y="563"/>
                      <a:pt x="286" y="569"/>
                      <a:pt x="322" y="569"/>
                    </a:cubicBezTo>
                    <a:cubicBezTo>
                      <a:pt x="430" y="569"/>
                      <a:pt x="541" y="509"/>
                      <a:pt x="611" y="385"/>
                    </a:cubicBezTo>
                    <a:cubicBezTo>
                      <a:pt x="652" y="250"/>
                      <a:pt x="570" y="85"/>
                      <a:pt x="435" y="33"/>
                    </a:cubicBezTo>
                    <a:cubicBezTo>
                      <a:pt x="401" y="10"/>
                      <a:pt x="363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8" name="Google Shape;13208;p9"/>
              <p:cNvSpPr/>
              <p:nvPr/>
            </p:nvSpPr>
            <p:spPr>
              <a:xfrm>
                <a:off x="4512775" y="393850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1"/>
                      <a:pt x="84" y="168"/>
                    </a:cubicBezTo>
                    <a:cubicBezTo>
                      <a:pt x="1" y="292"/>
                      <a:pt x="84" y="468"/>
                      <a:pt x="208" y="550"/>
                    </a:cubicBezTo>
                    <a:cubicBezTo>
                      <a:pt x="234" y="560"/>
                      <a:pt x="261" y="565"/>
                      <a:pt x="289" y="565"/>
                    </a:cubicBezTo>
                    <a:cubicBezTo>
                      <a:pt x="405" y="565"/>
                      <a:pt x="526" y="485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90" y="11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9" name="Google Shape;13209;p9"/>
              <p:cNvSpPr/>
              <p:nvPr/>
            </p:nvSpPr>
            <p:spPr>
              <a:xfrm>
                <a:off x="4577400" y="3964800"/>
                <a:ext cx="15025" cy="13825"/>
              </a:xfrm>
              <a:custGeom>
                <a:rect b="b" l="l" r="r" t="t"/>
                <a:pathLst>
                  <a:path extrusionOk="0" h="553" w="601">
                    <a:moveTo>
                      <a:pt x="314" y="1"/>
                    </a:moveTo>
                    <a:cubicBezTo>
                      <a:pt x="199" y="1"/>
                      <a:pt x="105" y="56"/>
                      <a:pt x="42" y="191"/>
                    </a:cubicBezTo>
                    <a:cubicBezTo>
                      <a:pt x="1" y="326"/>
                      <a:pt x="42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00" y="232"/>
                      <a:pt x="559" y="108"/>
                      <a:pt x="424" y="15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0" name="Google Shape;13210;p9"/>
              <p:cNvSpPr/>
              <p:nvPr/>
            </p:nvSpPr>
            <p:spPr>
              <a:xfrm>
                <a:off x="4449200" y="4022300"/>
                <a:ext cx="6475" cy="8800"/>
              </a:xfrm>
              <a:custGeom>
                <a:rect b="b" l="l" r="r" t="t"/>
                <a:pathLst>
                  <a:path extrusionOk="0" h="35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76"/>
                      <a:pt x="218" y="93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1" name="Google Shape;13211;p9"/>
              <p:cNvSpPr/>
              <p:nvPr/>
            </p:nvSpPr>
            <p:spPr>
              <a:xfrm>
                <a:off x="4472725" y="3957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7" y="1"/>
                    </a:moveTo>
                    <a:lnTo>
                      <a:pt x="0" y="517"/>
                    </a:lnTo>
                    <a:cubicBezTo>
                      <a:pt x="34" y="528"/>
                      <a:pt x="70" y="533"/>
                      <a:pt x="106" y="533"/>
                    </a:cubicBezTo>
                    <a:cubicBezTo>
                      <a:pt x="214" y="533"/>
                      <a:pt x="321" y="486"/>
                      <a:pt x="352" y="393"/>
                    </a:cubicBezTo>
                    <a:cubicBezTo>
                      <a:pt x="435" y="218"/>
                      <a:pt x="352" y="94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2" name="Google Shape;13212;p9"/>
              <p:cNvSpPr/>
              <p:nvPr/>
            </p:nvSpPr>
            <p:spPr>
              <a:xfrm>
                <a:off x="4623675" y="395017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35"/>
                    </a:lnTo>
                    <a:cubicBezTo>
                      <a:pt x="0" y="218"/>
                      <a:pt x="42" y="342"/>
                      <a:pt x="166" y="394"/>
                    </a:cubicBez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3" name="Google Shape;13213;p9"/>
              <p:cNvSpPr/>
              <p:nvPr/>
            </p:nvSpPr>
            <p:spPr>
              <a:xfrm>
                <a:off x="4559050" y="3924325"/>
                <a:ext cx="13975" cy="9100"/>
              </a:xfrm>
              <a:custGeom>
                <a:rect b="b" l="l" r="r" t="t"/>
                <a:pathLst>
                  <a:path extrusionOk="0" h="364" w="559">
                    <a:moveTo>
                      <a:pt x="42" y="1"/>
                    </a:moveTo>
                    <a:cubicBezTo>
                      <a:pt x="1" y="1"/>
                      <a:pt x="1" y="42"/>
                      <a:pt x="1" y="83"/>
                    </a:cubicBezTo>
                    <a:cubicBezTo>
                      <a:pt x="1" y="218"/>
                      <a:pt x="83" y="301"/>
                      <a:pt x="166" y="342"/>
                    </a:cubicBezTo>
                    <a:cubicBezTo>
                      <a:pt x="206" y="357"/>
                      <a:pt x="242" y="364"/>
                      <a:pt x="274" y="364"/>
                    </a:cubicBezTo>
                    <a:cubicBezTo>
                      <a:pt x="351" y="364"/>
                      <a:pt x="411" y="330"/>
                      <a:pt x="476" y="301"/>
                    </a:cubicBezTo>
                    <a:cubicBezTo>
                      <a:pt x="517" y="259"/>
                      <a:pt x="517" y="218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4" name="Google Shape;13214;p9"/>
              <p:cNvSpPr/>
              <p:nvPr/>
            </p:nvSpPr>
            <p:spPr>
              <a:xfrm>
                <a:off x="4499850" y="3900550"/>
                <a:ext cx="8575" cy="6500"/>
              </a:xfrm>
              <a:custGeom>
                <a:rect b="b" l="l" r="r" t="t"/>
                <a:pathLst>
                  <a:path extrusionOk="0" h="260" w="343">
                    <a:moveTo>
                      <a:pt x="84" y="1"/>
                    </a:moveTo>
                    <a:lnTo>
                      <a:pt x="1" y="259"/>
                    </a:lnTo>
                    <a:lnTo>
                      <a:pt x="125" y="259"/>
                    </a:lnTo>
                    <a:cubicBezTo>
                      <a:pt x="208" y="259"/>
                      <a:pt x="259" y="218"/>
                      <a:pt x="301" y="135"/>
                    </a:cubicBezTo>
                    <a:cubicBezTo>
                      <a:pt x="342" y="135"/>
                      <a:pt x="342" y="94"/>
                      <a:pt x="342" y="94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5" name="Google Shape;13215;p9"/>
              <p:cNvSpPr/>
              <p:nvPr/>
            </p:nvSpPr>
            <p:spPr>
              <a:xfrm>
                <a:off x="4517950" y="420322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176" y="1"/>
                    </a:moveTo>
                    <a:cubicBezTo>
                      <a:pt x="135" y="1"/>
                      <a:pt x="135" y="1"/>
                      <a:pt x="94" y="42"/>
                    </a:cubicBezTo>
                    <a:cubicBezTo>
                      <a:pt x="52" y="42"/>
                      <a:pt x="52" y="94"/>
                      <a:pt x="1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6" name="Google Shape;13216;p9"/>
              <p:cNvSpPr/>
              <p:nvPr/>
            </p:nvSpPr>
            <p:spPr>
              <a:xfrm>
                <a:off x="4453325" y="4176350"/>
                <a:ext cx="14250" cy="9850"/>
              </a:xfrm>
              <a:custGeom>
                <a:rect b="b" l="l" r="r" t="t"/>
                <a:pathLst>
                  <a:path extrusionOk="0" h="394" w="570">
                    <a:moveTo>
                      <a:pt x="259" y="0"/>
                    </a:moveTo>
                    <a:cubicBezTo>
                      <a:pt x="259" y="0"/>
                      <a:pt x="218" y="0"/>
                      <a:pt x="177" y="42"/>
                    </a:cubicBezTo>
                    <a:lnTo>
                      <a:pt x="135" y="42"/>
                    </a:lnTo>
                    <a:lnTo>
                      <a:pt x="53" y="135"/>
                    </a:lnTo>
                    <a:cubicBezTo>
                      <a:pt x="53" y="135"/>
                      <a:pt x="53" y="176"/>
                      <a:pt x="1" y="176"/>
                    </a:cubicBezTo>
                    <a:lnTo>
                      <a:pt x="518" y="393"/>
                    </a:lnTo>
                    <a:cubicBezTo>
                      <a:pt x="569" y="342"/>
                      <a:pt x="569" y="259"/>
                      <a:pt x="569" y="217"/>
                    </a:cubicBezTo>
                    <a:cubicBezTo>
                      <a:pt x="518" y="135"/>
                      <a:pt x="476" y="42"/>
                      <a:pt x="394" y="42"/>
                    </a:cubicBezTo>
                    <a:cubicBezTo>
                      <a:pt x="352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7" name="Google Shape;13217;p9"/>
              <p:cNvSpPr/>
              <p:nvPr/>
            </p:nvSpPr>
            <p:spPr>
              <a:xfrm>
                <a:off x="4543800" y="413860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94" y="94"/>
                      <a:pt x="52" y="177"/>
                    </a:cubicBezTo>
                    <a:cubicBezTo>
                      <a:pt x="1" y="259"/>
                      <a:pt x="1" y="352"/>
                      <a:pt x="52" y="435"/>
                    </a:cubicBezTo>
                    <a:cubicBezTo>
                      <a:pt x="94" y="476"/>
                      <a:pt x="135" y="518"/>
                      <a:pt x="176" y="518"/>
                    </a:cubicBezTo>
                    <a:lnTo>
                      <a:pt x="393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8" name="Google Shape;13218;p9"/>
              <p:cNvSpPr/>
              <p:nvPr/>
            </p:nvSpPr>
            <p:spPr>
              <a:xfrm>
                <a:off x="4479175" y="4112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1" y="1"/>
                    </a:moveTo>
                    <a:cubicBezTo>
                      <a:pt x="185" y="1"/>
                      <a:pt x="84" y="49"/>
                      <a:pt x="52" y="150"/>
                    </a:cubicBezTo>
                    <a:cubicBezTo>
                      <a:pt x="1" y="316"/>
                      <a:pt x="52" y="492"/>
                      <a:pt x="177" y="533"/>
                    </a:cubicBezTo>
                    <a:cubicBezTo>
                      <a:pt x="218" y="543"/>
                      <a:pt x="259" y="548"/>
                      <a:pt x="298" y="548"/>
                    </a:cubicBezTo>
                    <a:cubicBezTo>
                      <a:pt x="424" y="548"/>
                      <a:pt x="530" y="494"/>
                      <a:pt x="569" y="367"/>
                    </a:cubicBezTo>
                    <a:cubicBezTo>
                      <a:pt x="611" y="233"/>
                      <a:pt x="569" y="57"/>
                      <a:pt x="394" y="16"/>
                    </a:cubicBezTo>
                    <a:cubicBezTo>
                      <a:pt x="361" y="6"/>
                      <a:pt x="326" y="1"/>
                      <a:pt x="29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9" name="Google Shape;13219;p9"/>
              <p:cNvSpPr/>
              <p:nvPr/>
            </p:nvSpPr>
            <p:spPr>
              <a:xfrm>
                <a:off x="4433950" y="41313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0"/>
                    </a:moveTo>
                    <a:cubicBezTo>
                      <a:pt x="177" y="0"/>
                      <a:pt x="82" y="70"/>
                      <a:pt x="52" y="168"/>
                    </a:cubicBezTo>
                    <a:cubicBezTo>
                      <a:pt x="0" y="292"/>
                      <a:pt x="52" y="468"/>
                      <a:pt x="176" y="509"/>
                    </a:cubicBezTo>
                    <a:cubicBezTo>
                      <a:pt x="225" y="532"/>
                      <a:pt x="270" y="542"/>
                      <a:pt x="312" y="542"/>
                    </a:cubicBezTo>
                    <a:cubicBezTo>
                      <a:pt x="419" y="542"/>
                      <a:pt x="502" y="474"/>
                      <a:pt x="569" y="385"/>
                    </a:cubicBezTo>
                    <a:cubicBezTo>
                      <a:pt x="610" y="250"/>
                      <a:pt x="569" y="75"/>
                      <a:pt x="393" y="33"/>
                    </a:cubicBezTo>
                    <a:cubicBezTo>
                      <a:pt x="356" y="11"/>
                      <a:pt x="317" y="0"/>
                      <a:pt x="27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0" name="Google Shape;13220;p9"/>
              <p:cNvSpPr/>
              <p:nvPr/>
            </p:nvSpPr>
            <p:spPr>
              <a:xfrm>
                <a:off x="4497525" y="41576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0" y="542"/>
                      <a:pt x="283" y="547"/>
                      <a:pt x="316" y="547"/>
                    </a:cubicBezTo>
                    <a:cubicBezTo>
                      <a:pt x="424" y="547"/>
                      <a:pt x="528" y="493"/>
                      <a:pt x="559" y="367"/>
                    </a:cubicBezTo>
                    <a:cubicBezTo>
                      <a:pt x="652" y="232"/>
                      <a:pt x="559" y="57"/>
                      <a:pt x="435" y="15"/>
                    </a:cubicBezTo>
                    <a:cubicBezTo>
                      <a:pt x="404" y="6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1" name="Google Shape;13221;p9"/>
              <p:cNvSpPr/>
              <p:nvPr/>
            </p:nvSpPr>
            <p:spPr>
              <a:xfrm>
                <a:off x="4459800" y="40671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0" y="0"/>
                      <a:pt x="114" y="49"/>
                      <a:pt x="52" y="150"/>
                    </a:cubicBezTo>
                    <a:cubicBezTo>
                      <a:pt x="0" y="315"/>
                      <a:pt x="93" y="450"/>
                      <a:pt x="217" y="533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4" y="547"/>
                      <a:pt x="529" y="493"/>
                      <a:pt x="569" y="36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2" name="Google Shape;13222;p9"/>
              <p:cNvSpPr/>
              <p:nvPr/>
            </p:nvSpPr>
            <p:spPr>
              <a:xfrm>
                <a:off x="4524425" y="40931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20" y="1"/>
                    </a:moveTo>
                    <a:cubicBezTo>
                      <a:pt x="204" y="1"/>
                      <a:pt x="86" y="76"/>
                      <a:pt x="52" y="187"/>
                    </a:cubicBezTo>
                    <a:cubicBezTo>
                      <a:pt x="0" y="311"/>
                      <a:pt x="52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10" y="270"/>
                      <a:pt x="569" y="105"/>
                      <a:pt x="393" y="11"/>
                    </a:cubicBezTo>
                    <a:cubicBezTo>
                      <a:pt x="369" y="4"/>
                      <a:pt x="34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3" name="Google Shape;13223;p9"/>
              <p:cNvSpPr/>
              <p:nvPr/>
            </p:nvSpPr>
            <p:spPr>
              <a:xfrm>
                <a:off x="4396475" y="41505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0" y="176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4" name="Google Shape;13224;p9"/>
              <p:cNvSpPr/>
              <p:nvPr/>
            </p:nvSpPr>
            <p:spPr>
              <a:xfrm>
                <a:off x="4420000" y="4085875"/>
                <a:ext cx="9825" cy="13975"/>
              </a:xfrm>
              <a:custGeom>
                <a:rect b="b" l="l" r="r" t="t"/>
                <a:pathLst>
                  <a:path extrusionOk="0" h="559" w="393">
                    <a:moveTo>
                      <a:pt x="217" y="1"/>
                    </a:moveTo>
                    <a:lnTo>
                      <a:pt x="0" y="518"/>
                    </a:lnTo>
                    <a:cubicBezTo>
                      <a:pt x="0" y="559"/>
                      <a:pt x="41" y="559"/>
                      <a:pt x="41" y="559"/>
                    </a:cubicBezTo>
                    <a:cubicBezTo>
                      <a:pt x="176" y="559"/>
                      <a:pt x="300" y="518"/>
                      <a:pt x="352" y="394"/>
                    </a:cubicBezTo>
                    <a:cubicBezTo>
                      <a:pt x="393" y="259"/>
                      <a:pt x="352" y="135"/>
                      <a:pt x="259" y="42"/>
                    </a:cubicBezTo>
                    <a:cubicBezTo>
                      <a:pt x="259" y="42"/>
                      <a:pt x="217" y="42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5" name="Google Shape;13225;p9"/>
              <p:cNvSpPr/>
              <p:nvPr/>
            </p:nvSpPr>
            <p:spPr>
              <a:xfrm>
                <a:off x="4570950" y="4078375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84"/>
                    </a:lnTo>
                    <a:lnTo>
                      <a:pt x="0" y="177"/>
                    </a:lnTo>
                    <a:lnTo>
                      <a:pt x="0" y="218"/>
                    </a:lnTo>
                    <a:cubicBezTo>
                      <a:pt x="0" y="259"/>
                      <a:pt x="41" y="301"/>
                      <a:pt x="83" y="301"/>
                    </a:cubicBezTo>
                    <a:lnTo>
                      <a:pt x="83" y="342"/>
                    </a:lnTo>
                    <a:cubicBezTo>
                      <a:pt x="124" y="342"/>
                      <a:pt x="124" y="383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6" name="Google Shape;13226;p9"/>
              <p:cNvSpPr/>
              <p:nvPr/>
            </p:nvSpPr>
            <p:spPr>
              <a:xfrm>
                <a:off x="4506325" y="4052525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42" y="1"/>
                    </a:moveTo>
                    <a:cubicBezTo>
                      <a:pt x="0" y="42"/>
                      <a:pt x="0" y="84"/>
                      <a:pt x="0" y="84"/>
                    </a:cubicBezTo>
                    <a:cubicBezTo>
                      <a:pt x="0" y="218"/>
                      <a:pt x="83" y="301"/>
                      <a:pt x="166" y="342"/>
                    </a:cubicBezTo>
                    <a:cubicBezTo>
                      <a:pt x="221" y="359"/>
                      <a:pt x="268" y="369"/>
                      <a:pt x="310" y="369"/>
                    </a:cubicBezTo>
                    <a:cubicBezTo>
                      <a:pt x="369" y="369"/>
                      <a:pt x="417" y="349"/>
                      <a:pt x="46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7" name="Google Shape;13227;p9"/>
              <p:cNvSpPr/>
              <p:nvPr/>
            </p:nvSpPr>
            <p:spPr>
              <a:xfrm>
                <a:off x="4445850" y="4028750"/>
                <a:ext cx="9825" cy="6500"/>
              </a:xfrm>
              <a:custGeom>
                <a:rect b="b" l="l" r="r" t="t"/>
                <a:pathLst>
                  <a:path extrusionOk="0" h="260" w="393">
                    <a:moveTo>
                      <a:pt x="134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8" y="259"/>
                      <a:pt x="352" y="177"/>
                      <a:pt x="393" y="94"/>
                    </a:cubicBezTo>
                    <a:lnTo>
                      <a:pt x="13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8" name="Google Shape;13228;p9"/>
              <p:cNvSpPr/>
              <p:nvPr/>
            </p:nvSpPr>
            <p:spPr>
              <a:xfrm>
                <a:off x="4465225" y="43314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218" y="1"/>
                    </a:moveTo>
                    <a:cubicBezTo>
                      <a:pt x="176" y="1"/>
                      <a:pt x="135" y="1"/>
                      <a:pt x="93" y="42"/>
                    </a:cubicBezTo>
                    <a:lnTo>
                      <a:pt x="42" y="83"/>
                    </a:lnTo>
                    <a:cubicBezTo>
                      <a:pt x="42" y="83"/>
                      <a:pt x="0" y="135"/>
                      <a:pt x="0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9" name="Google Shape;13229;p9"/>
              <p:cNvSpPr/>
              <p:nvPr/>
            </p:nvSpPr>
            <p:spPr>
              <a:xfrm>
                <a:off x="4400600" y="4305175"/>
                <a:ext cx="15275" cy="8950"/>
              </a:xfrm>
              <a:custGeom>
                <a:rect b="b" l="l" r="r" t="t"/>
                <a:pathLst>
                  <a:path extrusionOk="0" h="358" w="61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51"/>
                      <a:pt x="42" y="151"/>
                      <a:pt x="1" y="151"/>
                    </a:cubicBezTo>
                    <a:lnTo>
                      <a:pt x="518" y="358"/>
                    </a:lnTo>
                    <a:cubicBezTo>
                      <a:pt x="611" y="234"/>
                      <a:pt x="518" y="58"/>
                      <a:pt x="394" y="17"/>
                    </a:cubicBezTo>
                    <a:cubicBezTo>
                      <a:pt x="358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0" name="Google Shape;13230;p9"/>
              <p:cNvSpPr/>
              <p:nvPr/>
            </p:nvSpPr>
            <p:spPr>
              <a:xfrm>
                <a:off x="4490025" y="4267025"/>
                <a:ext cx="10900" cy="13775"/>
              </a:xfrm>
              <a:custGeom>
                <a:rect b="b" l="l" r="r" t="t"/>
                <a:pathLst>
                  <a:path extrusionOk="0" h="551" w="436">
                    <a:moveTo>
                      <a:pt x="320" y="0"/>
                    </a:moveTo>
                    <a:cubicBezTo>
                      <a:pt x="218" y="0"/>
                      <a:pt x="121" y="70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lnTo>
                      <a:pt x="435" y="33"/>
                    </a:lnTo>
                    <a:cubicBezTo>
                      <a:pt x="398" y="10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1" name="Google Shape;13231;p9"/>
              <p:cNvSpPr/>
              <p:nvPr/>
            </p:nvSpPr>
            <p:spPr>
              <a:xfrm>
                <a:off x="4426450" y="42406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6" y="0"/>
                    </a:moveTo>
                    <a:cubicBezTo>
                      <a:pt x="188" y="0"/>
                      <a:pt x="82" y="56"/>
                      <a:pt x="42" y="191"/>
                    </a:cubicBezTo>
                    <a:cubicBezTo>
                      <a:pt x="1" y="315"/>
                      <a:pt x="42" y="491"/>
                      <a:pt x="176" y="532"/>
                    </a:cubicBezTo>
                    <a:cubicBezTo>
                      <a:pt x="220" y="542"/>
                      <a:pt x="261" y="548"/>
                      <a:pt x="299" y="548"/>
                    </a:cubicBezTo>
                    <a:cubicBezTo>
                      <a:pt x="412" y="548"/>
                      <a:pt x="497" y="501"/>
                      <a:pt x="559" y="408"/>
                    </a:cubicBezTo>
                    <a:cubicBezTo>
                      <a:pt x="611" y="232"/>
                      <a:pt x="55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2" name="Google Shape;13232;p9"/>
              <p:cNvSpPr/>
              <p:nvPr/>
            </p:nvSpPr>
            <p:spPr>
              <a:xfrm>
                <a:off x="4380175" y="425952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20" y="0"/>
                    </a:moveTo>
                    <a:cubicBezTo>
                      <a:pt x="218" y="0"/>
                      <a:pt x="121" y="71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2" y="485"/>
                      <a:pt x="601" y="375"/>
                    </a:cubicBezTo>
                    <a:cubicBezTo>
                      <a:pt x="652" y="251"/>
                      <a:pt x="601" y="75"/>
                      <a:pt x="435" y="33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3" name="Google Shape;13233;p9"/>
              <p:cNvSpPr/>
              <p:nvPr/>
            </p:nvSpPr>
            <p:spPr>
              <a:xfrm>
                <a:off x="4444800" y="42858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1" y="315"/>
                      <a:pt x="83" y="491"/>
                      <a:pt x="218" y="532"/>
                    </a:cubicBezTo>
                    <a:cubicBezTo>
                      <a:pt x="252" y="555"/>
                      <a:pt x="291" y="566"/>
                      <a:pt x="330" y="566"/>
                    </a:cubicBezTo>
                    <a:cubicBezTo>
                      <a:pt x="430" y="566"/>
                      <a:pt x="529" y="498"/>
                      <a:pt x="559" y="408"/>
                    </a:cubicBezTo>
                    <a:cubicBezTo>
                      <a:pt x="652" y="233"/>
                      <a:pt x="559" y="98"/>
                      <a:pt x="435" y="15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4" name="Google Shape;13234;p9"/>
              <p:cNvSpPr/>
              <p:nvPr/>
            </p:nvSpPr>
            <p:spPr>
              <a:xfrm>
                <a:off x="4407075" y="41953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20" y="1"/>
                    </a:moveTo>
                    <a:cubicBezTo>
                      <a:pt x="202" y="1"/>
                      <a:pt x="113" y="57"/>
                      <a:pt x="42" y="192"/>
                    </a:cubicBezTo>
                    <a:cubicBezTo>
                      <a:pt x="0" y="316"/>
                      <a:pt x="93" y="491"/>
                      <a:pt x="217" y="533"/>
                    </a:cubicBezTo>
                    <a:cubicBezTo>
                      <a:pt x="251" y="543"/>
                      <a:pt x="286" y="548"/>
                      <a:pt x="321" y="548"/>
                    </a:cubicBezTo>
                    <a:cubicBezTo>
                      <a:pt x="427" y="548"/>
                      <a:pt x="527" y="502"/>
                      <a:pt x="558" y="409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5" name="Google Shape;13235;p9"/>
              <p:cNvSpPr/>
              <p:nvPr/>
            </p:nvSpPr>
            <p:spPr>
              <a:xfrm>
                <a:off x="4471675" y="42217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92"/>
                      <a:pt x="42" y="468"/>
                      <a:pt x="177" y="551"/>
                    </a:cubicBezTo>
                    <a:cubicBezTo>
                      <a:pt x="208" y="558"/>
                      <a:pt x="239" y="562"/>
                      <a:pt x="268" y="562"/>
                    </a:cubicBezTo>
                    <a:cubicBezTo>
                      <a:pt x="407" y="562"/>
                      <a:pt x="525" y="488"/>
                      <a:pt x="559" y="386"/>
                    </a:cubicBezTo>
                    <a:cubicBezTo>
                      <a:pt x="611" y="251"/>
                      <a:pt x="55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6" name="Google Shape;13236;p9"/>
              <p:cNvSpPr/>
              <p:nvPr/>
            </p:nvSpPr>
            <p:spPr>
              <a:xfrm>
                <a:off x="4343475" y="4278700"/>
                <a:ext cx="7775" cy="9600"/>
              </a:xfrm>
              <a:custGeom>
                <a:rect b="b" l="l" r="r" t="t"/>
                <a:pathLst>
                  <a:path extrusionOk="0" h="384" w="311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00"/>
                    </a:lnTo>
                    <a:cubicBezTo>
                      <a:pt x="311" y="218"/>
                      <a:pt x="218" y="83"/>
                      <a:pt x="135" y="42"/>
                    </a:cubicBezTo>
                    <a:cubicBezTo>
                      <a:pt x="135" y="42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7" name="Google Shape;13237;p9"/>
              <p:cNvSpPr/>
              <p:nvPr/>
            </p:nvSpPr>
            <p:spPr>
              <a:xfrm>
                <a:off x="4367250" y="42151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177" y="517"/>
                    </a:lnTo>
                    <a:cubicBezTo>
                      <a:pt x="259" y="517"/>
                      <a:pt x="301" y="434"/>
                      <a:pt x="342" y="341"/>
                    </a:cubicBezTo>
                    <a:lnTo>
                      <a:pt x="394" y="300"/>
                    </a:lnTo>
                    <a:cubicBezTo>
                      <a:pt x="394" y="176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8" name="Google Shape;13238;p9"/>
              <p:cNvSpPr/>
              <p:nvPr/>
            </p:nvSpPr>
            <p:spPr>
              <a:xfrm>
                <a:off x="4516925" y="42076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lnTo>
                      <a:pt x="42" y="42"/>
                    </a:lnTo>
                    <a:cubicBezTo>
                      <a:pt x="0" y="124"/>
                      <a:pt x="42" y="259"/>
                      <a:pt x="135" y="300"/>
                    </a:cubicBezTo>
                    <a:cubicBezTo>
                      <a:pt x="176" y="342"/>
                      <a:pt x="176" y="342"/>
                      <a:pt x="217" y="342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9" name="Google Shape;13239;p9"/>
              <p:cNvSpPr/>
              <p:nvPr/>
            </p:nvSpPr>
            <p:spPr>
              <a:xfrm>
                <a:off x="4453325" y="4180750"/>
                <a:ext cx="12950" cy="9575"/>
              </a:xfrm>
              <a:custGeom>
                <a:rect b="b" l="l" r="r" t="t"/>
                <a:pathLst>
                  <a:path extrusionOk="0" h="383" w="518">
                    <a:moveTo>
                      <a:pt x="1" y="0"/>
                    </a:moveTo>
                    <a:lnTo>
                      <a:pt x="1" y="41"/>
                    </a:lnTo>
                    <a:lnTo>
                      <a:pt x="1" y="217"/>
                    </a:lnTo>
                    <a:cubicBezTo>
                      <a:pt x="53" y="217"/>
                      <a:pt x="53" y="259"/>
                      <a:pt x="53" y="259"/>
                    </a:cubicBezTo>
                    <a:cubicBezTo>
                      <a:pt x="94" y="300"/>
                      <a:pt x="135" y="341"/>
                      <a:pt x="177" y="383"/>
                    </a:cubicBezTo>
                    <a:lnTo>
                      <a:pt x="352" y="383"/>
                    </a:lnTo>
                    <a:cubicBezTo>
                      <a:pt x="352" y="383"/>
                      <a:pt x="394" y="383"/>
                      <a:pt x="394" y="341"/>
                    </a:cubicBezTo>
                    <a:cubicBezTo>
                      <a:pt x="435" y="341"/>
                      <a:pt x="435" y="341"/>
                      <a:pt x="476" y="300"/>
                    </a:cubicBezTo>
                    <a:cubicBezTo>
                      <a:pt x="518" y="300"/>
                      <a:pt x="518" y="259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0" name="Google Shape;13240;p9"/>
              <p:cNvSpPr/>
              <p:nvPr/>
            </p:nvSpPr>
            <p:spPr>
              <a:xfrm>
                <a:off x="4393100" y="415695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13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101" y="273"/>
                      <a:pt x="117" y="278"/>
                      <a:pt x="132" y="278"/>
                    </a:cubicBezTo>
                    <a:cubicBezTo>
                      <a:pt x="163" y="278"/>
                      <a:pt x="190" y="259"/>
                      <a:pt x="218" y="259"/>
                    </a:cubicBezTo>
                    <a:cubicBezTo>
                      <a:pt x="301" y="218"/>
                      <a:pt x="342" y="177"/>
                      <a:pt x="394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1" name="Google Shape;13241;p9"/>
              <p:cNvSpPr/>
              <p:nvPr/>
            </p:nvSpPr>
            <p:spPr>
              <a:xfrm>
                <a:off x="4412500" y="4459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7" y="1"/>
                    </a:moveTo>
                    <a:cubicBezTo>
                      <a:pt x="176" y="1"/>
                      <a:pt x="135" y="42"/>
                      <a:pt x="83" y="42"/>
                    </a:cubicBezTo>
                    <a:lnTo>
                      <a:pt x="42" y="84"/>
                    </a:lnTo>
                    <a:cubicBezTo>
                      <a:pt x="42" y="125"/>
                      <a:pt x="0" y="125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2" name="Google Shape;13242;p9"/>
              <p:cNvSpPr/>
              <p:nvPr/>
            </p:nvSpPr>
            <p:spPr>
              <a:xfrm>
                <a:off x="4347875" y="4433375"/>
                <a:ext cx="15025" cy="8975"/>
              </a:xfrm>
              <a:custGeom>
                <a:rect b="b" l="l" r="r" t="t"/>
                <a:pathLst>
                  <a:path extrusionOk="0" h="359" w="60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41"/>
                      <a:pt x="1" y="141"/>
                      <a:pt x="1" y="193"/>
                    </a:cubicBezTo>
                    <a:lnTo>
                      <a:pt x="517" y="358"/>
                    </a:lnTo>
                    <a:cubicBezTo>
                      <a:pt x="600" y="234"/>
                      <a:pt x="517" y="58"/>
                      <a:pt x="393" y="17"/>
                    </a:cubicBezTo>
                    <a:cubicBezTo>
                      <a:pt x="357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3" name="Google Shape;13243;p9"/>
              <p:cNvSpPr/>
              <p:nvPr/>
            </p:nvSpPr>
            <p:spPr>
              <a:xfrm>
                <a:off x="4438350" y="4395275"/>
                <a:ext cx="9850" cy="13725"/>
              </a:xfrm>
              <a:custGeom>
                <a:rect b="b" l="l" r="r" t="t"/>
                <a:pathLst>
                  <a:path extrusionOk="0" h="549" w="394">
                    <a:moveTo>
                      <a:pt x="301" y="0"/>
                    </a:moveTo>
                    <a:cubicBezTo>
                      <a:pt x="269" y="0"/>
                      <a:pt x="238" y="11"/>
                      <a:pt x="217" y="31"/>
                    </a:cubicBezTo>
                    <a:cubicBezTo>
                      <a:pt x="135" y="31"/>
                      <a:pt x="83" y="73"/>
                      <a:pt x="42" y="114"/>
                    </a:cubicBezTo>
                    <a:cubicBezTo>
                      <a:pt x="42" y="166"/>
                      <a:pt x="42" y="166"/>
                      <a:pt x="0" y="166"/>
                    </a:cubicBezTo>
                    <a:lnTo>
                      <a:pt x="0" y="373"/>
                    </a:lnTo>
                    <a:cubicBezTo>
                      <a:pt x="42" y="466"/>
                      <a:pt x="83" y="507"/>
                      <a:pt x="135" y="507"/>
                    </a:cubicBezTo>
                    <a:cubicBezTo>
                      <a:pt x="135" y="548"/>
                      <a:pt x="176" y="548"/>
                      <a:pt x="176" y="548"/>
                    </a:cubicBezTo>
                    <a:lnTo>
                      <a:pt x="393" y="31"/>
                    </a:lnTo>
                    <a:cubicBezTo>
                      <a:pt x="367" y="11"/>
                      <a:pt x="334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4" name="Google Shape;13244;p9"/>
              <p:cNvSpPr/>
              <p:nvPr/>
            </p:nvSpPr>
            <p:spPr>
              <a:xfrm>
                <a:off x="4372700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1" y="1"/>
                    </a:moveTo>
                    <a:cubicBezTo>
                      <a:pt x="242" y="1"/>
                      <a:pt x="117" y="76"/>
                      <a:pt x="83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63" y="551"/>
                      <a:pt x="306" y="561"/>
                      <a:pt x="347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70"/>
                      <a:pt x="600" y="94"/>
                      <a:pt x="434" y="11"/>
                    </a:cubicBezTo>
                    <a:cubicBezTo>
                      <a:pt x="411" y="4"/>
                      <a:pt x="386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5" name="Google Shape;13245;p9"/>
              <p:cNvSpPr/>
              <p:nvPr/>
            </p:nvSpPr>
            <p:spPr>
              <a:xfrm>
                <a:off x="4327450" y="43881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9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56" y="542"/>
                      <a:pt x="293" y="547"/>
                      <a:pt x="328" y="547"/>
                    </a:cubicBezTo>
                    <a:cubicBezTo>
                      <a:pt x="443" y="547"/>
                      <a:pt x="537" y="492"/>
                      <a:pt x="600" y="357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1" y="5"/>
                      <a:pt x="365" y="0"/>
                      <a:pt x="32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6" name="Google Shape;13246;p9"/>
              <p:cNvSpPr/>
              <p:nvPr/>
            </p:nvSpPr>
            <p:spPr>
              <a:xfrm>
                <a:off x="4392075" y="44141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46" y="1"/>
                    </a:moveTo>
                    <a:cubicBezTo>
                      <a:pt x="213" y="1"/>
                      <a:pt x="110" y="77"/>
                      <a:pt x="42" y="187"/>
                    </a:cubicBezTo>
                    <a:cubicBezTo>
                      <a:pt x="0" y="311"/>
                      <a:pt x="83" y="487"/>
                      <a:pt x="218" y="529"/>
                    </a:cubicBezTo>
                    <a:cubicBezTo>
                      <a:pt x="252" y="551"/>
                      <a:pt x="290" y="562"/>
                      <a:pt x="328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35" y="12"/>
                    </a:cubicBezTo>
                    <a:cubicBezTo>
                      <a:pt x="404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7" name="Google Shape;13247;p9"/>
              <p:cNvSpPr/>
              <p:nvPr/>
            </p:nvSpPr>
            <p:spPr>
              <a:xfrm>
                <a:off x="4354325" y="432367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1"/>
                      <a:pt x="559" y="393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8" name="Google Shape;13248;p9"/>
              <p:cNvSpPr/>
              <p:nvPr/>
            </p:nvSpPr>
            <p:spPr>
              <a:xfrm>
                <a:off x="4418950" y="43504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9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50"/>
                      <a:pt x="177" y="533"/>
                    </a:cubicBezTo>
                    <a:cubicBezTo>
                      <a:pt x="215" y="543"/>
                      <a:pt x="252" y="548"/>
                      <a:pt x="287" y="548"/>
                    </a:cubicBezTo>
                    <a:cubicBezTo>
                      <a:pt x="402" y="548"/>
                      <a:pt x="496" y="492"/>
                      <a:pt x="559" y="357"/>
                    </a:cubicBezTo>
                    <a:cubicBezTo>
                      <a:pt x="600" y="233"/>
                      <a:pt x="559" y="58"/>
                      <a:pt x="394" y="16"/>
                    </a:cubicBezTo>
                    <a:cubicBezTo>
                      <a:pt x="361" y="6"/>
                      <a:pt x="325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9" name="Google Shape;13249;p9"/>
              <p:cNvSpPr/>
              <p:nvPr/>
            </p:nvSpPr>
            <p:spPr>
              <a:xfrm>
                <a:off x="4290750" y="4406900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259" y="218"/>
                      <a:pt x="218" y="125"/>
                      <a:pt x="135" y="42"/>
                    </a:cubicBezTo>
                    <a:cubicBezTo>
                      <a:pt x="135" y="42"/>
                      <a:pt x="94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0" name="Google Shape;13250;p9"/>
              <p:cNvSpPr/>
              <p:nvPr/>
            </p:nvSpPr>
            <p:spPr>
              <a:xfrm>
                <a:off x="4314525" y="43433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0" y="527"/>
                      <a:pt x="61" y="532"/>
                      <a:pt x="94" y="532"/>
                    </a:cubicBezTo>
                    <a:cubicBezTo>
                      <a:pt x="199" y="532"/>
                      <a:pt x="310" y="476"/>
                      <a:pt x="342" y="342"/>
                    </a:cubicBezTo>
                    <a:cubicBezTo>
                      <a:pt x="383" y="217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1" name="Google Shape;13251;p9"/>
              <p:cNvSpPr/>
              <p:nvPr/>
            </p:nvSpPr>
            <p:spPr>
              <a:xfrm>
                <a:off x="4464200" y="4335825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41" y="0"/>
                    </a:moveTo>
                    <a:lnTo>
                      <a:pt x="41" y="42"/>
                    </a:lnTo>
                    <a:cubicBezTo>
                      <a:pt x="0" y="83"/>
                      <a:pt x="0" y="125"/>
                      <a:pt x="41" y="166"/>
                    </a:cubicBezTo>
                    <a:lnTo>
                      <a:pt x="41" y="218"/>
                    </a:lnTo>
                    <a:cubicBezTo>
                      <a:pt x="41" y="259"/>
                      <a:pt x="83" y="259"/>
                      <a:pt x="83" y="300"/>
                    </a:cubicBezTo>
                    <a:cubicBezTo>
                      <a:pt x="134" y="300"/>
                      <a:pt x="176" y="342"/>
                      <a:pt x="176" y="342"/>
                    </a:cubicBezTo>
                    <a:lnTo>
                      <a:pt x="300" y="8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2" name="Google Shape;13252;p9"/>
              <p:cNvSpPr/>
              <p:nvPr/>
            </p:nvSpPr>
            <p:spPr>
              <a:xfrm>
                <a:off x="4400600" y="4308950"/>
                <a:ext cx="12950" cy="9975"/>
              </a:xfrm>
              <a:custGeom>
                <a:rect b="b" l="l" r="r" t="t"/>
                <a:pathLst>
                  <a:path extrusionOk="0" h="399" w="518">
                    <a:moveTo>
                      <a:pt x="1" y="0"/>
                    </a:moveTo>
                    <a:lnTo>
                      <a:pt x="1" y="124"/>
                    </a:lnTo>
                    <a:lnTo>
                      <a:pt x="1" y="207"/>
                    </a:lnTo>
                    <a:lnTo>
                      <a:pt x="42" y="259"/>
                    </a:lnTo>
                    <a:cubicBezTo>
                      <a:pt x="94" y="300"/>
                      <a:pt x="135" y="341"/>
                      <a:pt x="176" y="383"/>
                    </a:cubicBezTo>
                    <a:cubicBezTo>
                      <a:pt x="199" y="394"/>
                      <a:pt x="224" y="399"/>
                      <a:pt x="252" y="399"/>
                    </a:cubicBezTo>
                    <a:cubicBezTo>
                      <a:pt x="327" y="399"/>
                      <a:pt x="416" y="361"/>
                      <a:pt x="476" y="300"/>
                    </a:cubicBezTo>
                    <a:cubicBezTo>
                      <a:pt x="476" y="300"/>
                      <a:pt x="518" y="259"/>
                      <a:pt x="518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3" name="Google Shape;13253;p9"/>
              <p:cNvSpPr/>
              <p:nvPr/>
            </p:nvSpPr>
            <p:spPr>
              <a:xfrm>
                <a:off x="4340375" y="4285175"/>
                <a:ext cx="9600" cy="7500"/>
              </a:xfrm>
              <a:custGeom>
                <a:rect b="b" l="l" r="r" t="t"/>
                <a:pathLst>
                  <a:path extrusionOk="0" h="300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259"/>
                      <a:pt x="83" y="300"/>
                    </a:cubicBezTo>
                    <a:lnTo>
                      <a:pt x="176" y="300"/>
                    </a:lnTo>
                    <a:cubicBezTo>
                      <a:pt x="259" y="259"/>
                      <a:pt x="342" y="217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4" name="Google Shape;13254;p9"/>
              <p:cNvSpPr/>
              <p:nvPr/>
            </p:nvSpPr>
            <p:spPr>
              <a:xfrm>
                <a:off x="4359775" y="458785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259" y="0"/>
                    </a:moveTo>
                    <a:cubicBezTo>
                      <a:pt x="176" y="0"/>
                      <a:pt x="83" y="41"/>
                      <a:pt x="0" y="124"/>
                    </a:cubicBezTo>
                    <a:lnTo>
                      <a:pt x="0" y="165"/>
                    </a:lnTo>
                    <a:lnTo>
                      <a:pt x="259" y="300"/>
                    </a:lnTo>
                    <a:lnTo>
                      <a:pt x="341" y="41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5" name="Google Shape;13255;p9"/>
              <p:cNvSpPr/>
              <p:nvPr/>
            </p:nvSpPr>
            <p:spPr>
              <a:xfrm>
                <a:off x="4295150" y="4561600"/>
                <a:ext cx="13975" cy="9975"/>
              </a:xfrm>
              <a:custGeom>
                <a:rect b="b" l="l" r="r" t="t"/>
                <a:pathLst>
                  <a:path extrusionOk="0" h="399" w="559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42" y="140"/>
                      <a:pt x="0" y="140"/>
                      <a:pt x="0" y="182"/>
                    </a:cubicBezTo>
                    <a:lnTo>
                      <a:pt x="517" y="399"/>
                    </a:lnTo>
                    <a:cubicBezTo>
                      <a:pt x="517" y="357"/>
                      <a:pt x="559" y="316"/>
                      <a:pt x="559" y="275"/>
                    </a:cubicBezTo>
                    <a:cubicBezTo>
                      <a:pt x="559" y="182"/>
                      <a:pt x="476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6" name="Google Shape;13256;p9"/>
              <p:cNvSpPr/>
              <p:nvPr/>
            </p:nvSpPr>
            <p:spPr>
              <a:xfrm>
                <a:off x="4384575" y="452425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0" y="1"/>
                    </a:moveTo>
                    <a:cubicBezTo>
                      <a:pt x="218" y="1"/>
                      <a:pt x="83" y="42"/>
                      <a:pt x="42" y="176"/>
                    </a:cubicBezTo>
                    <a:cubicBezTo>
                      <a:pt x="1" y="259"/>
                      <a:pt x="42" y="342"/>
                      <a:pt x="83" y="435"/>
                    </a:cubicBezTo>
                    <a:cubicBezTo>
                      <a:pt x="125" y="476"/>
                      <a:pt x="166" y="518"/>
                      <a:pt x="218" y="518"/>
                    </a:cubicBezTo>
                    <a:lnTo>
                      <a:pt x="4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7" name="Google Shape;13257;p9"/>
              <p:cNvSpPr/>
              <p:nvPr/>
            </p:nvSpPr>
            <p:spPr>
              <a:xfrm>
                <a:off x="43199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3" y="0"/>
                      <a:pt x="113" y="68"/>
                      <a:pt x="84" y="15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1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8" name="Google Shape;13258;p9"/>
              <p:cNvSpPr/>
              <p:nvPr/>
            </p:nvSpPr>
            <p:spPr>
              <a:xfrm>
                <a:off x="4274725" y="4516375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0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48" y="543"/>
                      <a:pt x="282" y="548"/>
                      <a:pt x="317" y="548"/>
                    </a:cubicBezTo>
                    <a:cubicBezTo>
                      <a:pt x="423" y="548"/>
                      <a:pt x="538" y="500"/>
                      <a:pt x="600" y="398"/>
                    </a:cubicBezTo>
                    <a:cubicBezTo>
                      <a:pt x="642" y="233"/>
                      <a:pt x="559" y="99"/>
                      <a:pt x="424" y="16"/>
                    </a:cubicBezTo>
                    <a:cubicBezTo>
                      <a:pt x="395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9" name="Google Shape;13259;p9"/>
              <p:cNvSpPr/>
              <p:nvPr/>
            </p:nvSpPr>
            <p:spPr>
              <a:xfrm>
                <a:off x="4339350" y="4542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3" y="1"/>
                    </a:moveTo>
                    <a:cubicBezTo>
                      <a:pt x="188" y="1"/>
                      <a:pt x="101" y="69"/>
                      <a:pt x="42" y="158"/>
                    </a:cubicBezTo>
                    <a:cubicBezTo>
                      <a:pt x="0" y="334"/>
                      <a:pt x="42" y="468"/>
                      <a:pt x="217" y="551"/>
                    </a:cubicBezTo>
                    <a:cubicBezTo>
                      <a:pt x="239" y="558"/>
                      <a:pt x="263" y="562"/>
                      <a:pt x="287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41" y="251"/>
                      <a:pt x="559" y="75"/>
                      <a:pt x="424" y="34"/>
                    </a:cubicBezTo>
                    <a:cubicBezTo>
                      <a:pt x="378" y="11"/>
                      <a:pt x="334" y="1"/>
                      <a:pt x="2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0" name="Google Shape;13260;p9"/>
              <p:cNvSpPr/>
              <p:nvPr/>
            </p:nvSpPr>
            <p:spPr>
              <a:xfrm>
                <a:off x="4301600" y="445235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98" y="0"/>
                    </a:moveTo>
                    <a:cubicBezTo>
                      <a:pt x="188" y="0"/>
                      <a:pt x="102" y="68"/>
                      <a:pt x="42" y="157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0" y="542"/>
                      <a:pt x="329" y="542"/>
                    </a:cubicBezTo>
                    <a:cubicBezTo>
                      <a:pt x="429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35" y="33"/>
                    </a:cubicBezTo>
                    <a:cubicBezTo>
                      <a:pt x="386" y="10"/>
                      <a:pt x="340" y="0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1" name="Google Shape;13261;p9"/>
              <p:cNvSpPr/>
              <p:nvPr/>
            </p:nvSpPr>
            <p:spPr>
              <a:xfrm>
                <a:off x="4365200" y="44786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8" y="542"/>
                      <a:pt x="297" y="548"/>
                      <a:pt x="334" y="548"/>
                    </a:cubicBezTo>
                    <a:cubicBezTo>
                      <a:pt x="446" y="548"/>
                      <a:pt x="538" y="499"/>
                      <a:pt x="600" y="398"/>
                    </a:cubicBezTo>
                    <a:cubicBezTo>
                      <a:pt x="641" y="232"/>
                      <a:pt x="600" y="57"/>
                      <a:pt x="424" y="15"/>
                    </a:cubicBezTo>
                    <a:cubicBezTo>
                      <a:pt x="395" y="6"/>
                      <a:pt x="364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2" name="Google Shape;13262;p9"/>
              <p:cNvSpPr/>
              <p:nvPr/>
            </p:nvSpPr>
            <p:spPr>
              <a:xfrm>
                <a:off x="4261800" y="44715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383" y="259"/>
                      <a:pt x="342" y="83"/>
                      <a:pt x="259" y="42"/>
                    </a:cubicBez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3" name="Google Shape;13263;p9"/>
              <p:cNvSpPr/>
              <p:nvPr/>
            </p:nvSpPr>
            <p:spPr>
              <a:xfrm>
                <a:off x="4411450" y="44640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1"/>
                    </a:moveTo>
                    <a:lnTo>
                      <a:pt x="42" y="42"/>
                    </a:lnTo>
                    <a:cubicBezTo>
                      <a:pt x="1" y="83"/>
                      <a:pt x="1" y="83"/>
                      <a:pt x="1" y="125"/>
                    </a:cubicBezTo>
                    <a:cubicBezTo>
                      <a:pt x="1" y="125"/>
                      <a:pt x="42" y="166"/>
                      <a:pt x="42" y="207"/>
                    </a:cubicBezTo>
                    <a:cubicBezTo>
                      <a:pt x="84" y="300"/>
                      <a:pt x="125" y="342"/>
                      <a:pt x="177" y="342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4" name="Google Shape;13264;p9"/>
              <p:cNvSpPr/>
              <p:nvPr/>
            </p:nvSpPr>
            <p:spPr>
              <a:xfrm>
                <a:off x="4347875" y="4438175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1" y="1"/>
                    </a:moveTo>
                    <a:lnTo>
                      <a:pt x="1" y="83"/>
                    </a:lnTo>
                    <a:cubicBezTo>
                      <a:pt x="1" y="208"/>
                      <a:pt x="42" y="301"/>
                      <a:pt x="176" y="342"/>
                    </a:cubicBezTo>
                    <a:cubicBezTo>
                      <a:pt x="204" y="342"/>
                      <a:pt x="231" y="360"/>
                      <a:pt x="271" y="360"/>
                    </a:cubicBezTo>
                    <a:cubicBezTo>
                      <a:pt x="291" y="360"/>
                      <a:pt x="314" y="356"/>
                      <a:pt x="342" y="342"/>
                    </a:cubicBezTo>
                    <a:lnTo>
                      <a:pt x="393" y="342"/>
                    </a:lnTo>
                    <a:cubicBezTo>
                      <a:pt x="393" y="342"/>
                      <a:pt x="435" y="301"/>
                      <a:pt x="476" y="301"/>
                    </a:cubicBezTo>
                    <a:cubicBezTo>
                      <a:pt x="476" y="259"/>
                      <a:pt x="517" y="208"/>
                      <a:pt x="51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5" name="Google Shape;13265;p9"/>
              <p:cNvSpPr/>
              <p:nvPr/>
            </p:nvSpPr>
            <p:spPr>
              <a:xfrm>
                <a:off x="4287650" y="441337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166" y="300"/>
                      <a:pt x="300" y="259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6" name="Google Shape;13266;p9"/>
              <p:cNvSpPr/>
              <p:nvPr/>
            </p:nvSpPr>
            <p:spPr>
              <a:xfrm>
                <a:off x="4335975" y="4652450"/>
                <a:ext cx="6500" cy="6500"/>
              </a:xfrm>
              <a:custGeom>
                <a:rect b="b" l="l" r="r" t="t"/>
                <a:pathLst>
                  <a:path extrusionOk="0" h="260" w="260">
                    <a:moveTo>
                      <a:pt x="259" y="1"/>
                    </a:moveTo>
                    <a:cubicBezTo>
                      <a:pt x="177" y="1"/>
                      <a:pt x="42" y="1"/>
                      <a:pt x="1" y="42"/>
                    </a:cubicBezTo>
                    <a:cubicBezTo>
                      <a:pt x="42" y="125"/>
                      <a:pt x="94" y="166"/>
                      <a:pt x="135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7" name="Google Shape;13267;p9"/>
              <p:cNvSpPr/>
              <p:nvPr/>
            </p:nvSpPr>
            <p:spPr>
              <a:xfrm>
                <a:off x="4312475" y="460695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4" y="1"/>
                    </a:moveTo>
                    <a:cubicBezTo>
                      <a:pt x="242" y="1"/>
                      <a:pt x="117" y="75"/>
                      <a:pt x="83" y="17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55" y="551"/>
                      <a:pt x="301" y="561"/>
                      <a:pt x="343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29"/>
                      <a:pt x="558" y="94"/>
                      <a:pt x="424" y="11"/>
                    </a:cubicBezTo>
                    <a:cubicBezTo>
                      <a:pt x="402" y="4"/>
                      <a:pt x="378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8" name="Google Shape;13268;p9"/>
              <p:cNvSpPr/>
              <p:nvPr/>
            </p:nvSpPr>
            <p:spPr>
              <a:xfrm>
                <a:off x="4358725" y="459197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0"/>
                    </a:moveTo>
                    <a:cubicBezTo>
                      <a:pt x="1" y="94"/>
                      <a:pt x="1" y="135"/>
                      <a:pt x="1" y="176"/>
                    </a:cubicBezTo>
                    <a:cubicBezTo>
                      <a:pt x="42" y="259"/>
                      <a:pt x="83" y="311"/>
                      <a:pt x="125" y="352"/>
                    </a:cubicBezTo>
                    <a:cubicBezTo>
                      <a:pt x="166" y="352"/>
                      <a:pt x="166" y="393"/>
                      <a:pt x="166" y="393"/>
                    </a:cubicBezTo>
                    <a:lnTo>
                      <a:pt x="301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9" name="Google Shape;13269;p9"/>
              <p:cNvSpPr/>
              <p:nvPr/>
            </p:nvSpPr>
            <p:spPr>
              <a:xfrm>
                <a:off x="4294125" y="45661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1" y="1"/>
                    </a:moveTo>
                    <a:cubicBezTo>
                      <a:pt x="0" y="135"/>
                      <a:pt x="41" y="259"/>
                      <a:pt x="165" y="352"/>
                    </a:cubicBezTo>
                    <a:lnTo>
                      <a:pt x="217" y="352"/>
                    </a:lnTo>
                    <a:cubicBezTo>
                      <a:pt x="258" y="393"/>
                      <a:pt x="300" y="393"/>
                      <a:pt x="341" y="393"/>
                    </a:cubicBezTo>
                    <a:cubicBezTo>
                      <a:pt x="383" y="352"/>
                      <a:pt x="383" y="352"/>
                      <a:pt x="424" y="352"/>
                    </a:cubicBezTo>
                    <a:cubicBezTo>
                      <a:pt x="424" y="352"/>
                      <a:pt x="476" y="311"/>
                      <a:pt x="517" y="311"/>
                    </a:cubicBezTo>
                    <a:cubicBezTo>
                      <a:pt x="517" y="259"/>
                      <a:pt x="558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0" name="Google Shape;13270;p9"/>
              <p:cNvSpPr/>
              <p:nvPr/>
            </p:nvSpPr>
            <p:spPr>
              <a:xfrm>
                <a:off x="4495475" y="38930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76" y="1"/>
                      <a:pt x="83" y="42"/>
                      <a:pt x="41" y="135"/>
                    </a:cubicBezTo>
                    <a:cubicBezTo>
                      <a:pt x="0" y="135"/>
                      <a:pt x="0" y="177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41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1" name="Google Shape;13271;p9"/>
              <p:cNvSpPr/>
              <p:nvPr/>
            </p:nvSpPr>
            <p:spPr>
              <a:xfrm>
                <a:off x="4442725" y="402125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18" y="1"/>
                    </a:moveTo>
                    <a:cubicBezTo>
                      <a:pt x="125" y="42"/>
                      <a:pt x="42" y="84"/>
                      <a:pt x="42" y="135"/>
                    </a:cubicBezTo>
                    <a:lnTo>
                      <a:pt x="1" y="177"/>
                    </a:ln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1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2" name="Google Shape;13272;p9"/>
              <p:cNvSpPr/>
              <p:nvPr/>
            </p:nvSpPr>
            <p:spPr>
              <a:xfrm>
                <a:off x="4378125" y="3995050"/>
                <a:ext cx="13975" cy="10200"/>
              </a:xfrm>
              <a:custGeom>
                <a:rect b="b" l="l" r="r" t="t"/>
                <a:pathLst>
                  <a:path extrusionOk="0" h="408" w="559">
                    <a:moveTo>
                      <a:pt x="272" y="0"/>
                    </a:moveTo>
                    <a:cubicBezTo>
                      <a:pt x="157" y="0"/>
                      <a:pt x="64" y="56"/>
                      <a:pt x="0" y="191"/>
                    </a:cubicBezTo>
                    <a:lnTo>
                      <a:pt x="517" y="408"/>
                    </a:lnTo>
                    <a:cubicBezTo>
                      <a:pt x="558" y="356"/>
                      <a:pt x="558" y="315"/>
                      <a:pt x="558" y="273"/>
                    </a:cubicBezTo>
                    <a:cubicBezTo>
                      <a:pt x="558" y="191"/>
                      <a:pt x="476" y="56"/>
                      <a:pt x="383" y="15"/>
                    </a:cubicBezTo>
                    <a:cubicBezTo>
                      <a:pt x="344" y="5"/>
                      <a:pt x="307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3" name="Google Shape;13273;p9"/>
              <p:cNvSpPr/>
              <p:nvPr/>
            </p:nvSpPr>
            <p:spPr>
              <a:xfrm>
                <a:off x="4468575" y="3957675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4" y="42"/>
                      <a:pt x="42" y="94"/>
                      <a:pt x="1" y="176"/>
                    </a:cubicBezTo>
                    <a:lnTo>
                      <a:pt x="1" y="300"/>
                    </a:lnTo>
                    <a:lnTo>
                      <a:pt x="1" y="393"/>
                    </a:lnTo>
                    <a:cubicBezTo>
                      <a:pt x="42" y="435"/>
                      <a:pt x="84" y="476"/>
                      <a:pt x="125" y="517"/>
                    </a:cubicBezTo>
                    <a:lnTo>
                      <a:pt x="166" y="517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4" name="Google Shape;13274;p9"/>
              <p:cNvSpPr/>
              <p:nvPr/>
            </p:nvSpPr>
            <p:spPr>
              <a:xfrm>
                <a:off x="4403975" y="39310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292"/>
                      <a:pt x="41" y="468"/>
                      <a:pt x="166" y="551"/>
                    </a:cubicBezTo>
                    <a:cubicBezTo>
                      <a:pt x="197" y="558"/>
                      <a:pt x="226" y="561"/>
                      <a:pt x="255" y="561"/>
                    </a:cubicBezTo>
                    <a:cubicBezTo>
                      <a:pt x="387" y="561"/>
                      <a:pt x="490" y="487"/>
                      <a:pt x="558" y="38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5" name="Google Shape;13275;p9"/>
              <p:cNvSpPr/>
              <p:nvPr/>
            </p:nvSpPr>
            <p:spPr>
              <a:xfrm>
                <a:off x="4422325" y="39762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2" y="1"/>
                    </a:moveTo>
                    <a:cubicBezTo>
                      <a:pt x="210" y="1"/>
                      <a:pt x="101" y="71"/>
                      <a:pt x="42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4" y="488"/>
                      <a:pt x="558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6" name="Google Shape;13276;p9"/>
              <p:cNvSpPr/>
              <p:nvPr/>
            </p:nvSpPr>
            <p:spPr>
              <a:xfrm>
                <a:off x="4449200" y="39120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1"/>
                      <a:pt x="166" y="532"/>
                    </a:cubicBezTo>
                    <a:cubicBezTo>
                      <a:pt x="210" y="542"/>
                      <a:pt x="251" y="548"/>
                      <a:pt x="290" y="548"/>
                    </a:cubicBezTo>
                    <a:cubicBezTo>
                      <a:pt x="406" y="548"/>
                      <a:pt x="497" y="501"/>
                      <a:pt x="559" y="408"/>
                    </a:cubicBezTo>
                    <a:cubicBezTo>
                      <a:pt x="600" y="232"/>
                      <a:pt x="559" y="57"/>
                      <a:pt x="383" y="15"/>
                    </a:cubicBezTo>
                    <a:cubicBezTo>
                      <a:pt x="354" y="6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7" name="Google Shape;13277;p9"/>
              <p:cNvSpPr/>
              <p:nvPr/>
            </p:nvSpPr>
            <p:spPr>
              <a:xfrm>
                <a:off x="4494425" y="38974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42"/>
                      <a:pt x="1" y="125"/>
                      <a:pt x="42" y="176"/>
                    </a:cubicBezTo>
                    <a:cubicBezTo>
                      <a:pt x="42" y="218"/>
                      <a:pt x="83" y="300"/>
                      <a:pt x="125" y="342"/>
                    </a:cubicBezTo>
                    <a:cubicBezTo>
                      <a:pt x="166" y="342"/>
                      <a:pt x="166" y="342"/>
                      <a:pt x="218" y="383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8" name="Google Shape;13278;p9"/>
              <p:cNvSpPr/>
              <p:nvPr/>
            </p:nvSpPr>
            <p:spPr>
              <a:xfrm>
                <a:off x="4390000" y="41505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66" y="0"/>
                    </a:moveTo>
                    <a:cubicBezTo>
                      <a:pt x="125" y="0"/>
                      <a:pt x="83" y="42"/>
                      <a:pt x="42" y="42"/>
                    </a:cubicBezTo>
                    <a:lnTo>
                      <a:pt x="1" y="83"/>
                    </a:lnTo>
                    <a:lnTo>
                      <a:pt x="1" y="17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9" name="Google Shape;13279;p9"/>
              <p:cNvSpPr/>
              <p:nvPr/>
            </p:nvSpPr>
            <p:spPr>
              <a:xfrm>
                <a:off x="4325400" y="4123825"/>
                <a:ext cx="15000" cy="9375"/>
              </a:xfrm>
              <a:custGeom>
                <a:rect b="b" l="l" r="r" t="t"/>
                <a:pathLst>
                  <a:path extrusionOk="0" h="375" w="600">
                    <a:moveTo>
                      <a:pt x="249" y="0"/>
                    </a:moveTo>
                    <a:cubicBezTo>
                      <a:pt x="141" y="0"/>
                      <a:pt x="60" y="71"/>
                      <a:pt x="0" y="168"/>
                    </a:cubicBezTo>
                    <a:lnTo>
                      <a:pt x="517" y="375"/>
                    </a:lnTo>
                    <a:cubicBezTo>
                      <a:pt x="600" y="251"/>
                      <a:pt x="517" y="75"/>
                      <a:pt x="383" y="34"/>
                    </a:cubicBezTo>
                    <a:cubicBezTo>
                      <a:pt x="334" y="11"/>
                      <a:pt x="28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0" name="Google Shape;13280;p9"/>
              <p:cNvSpPr/>
              <p:nvPr/>
            </p:nvSpPr>
            <p:spPr>
              <a:xfrm>
                <a:off x="4415850" y="4085475"/>
                <a:ext cx="9600" cy="13350"/>
              </a:xfrm>
              <a:custGeom>
                <a:rect b="b" l="l" r="r" t="t"/>
                <a:pathLst>
                  <a:path extrusionOk="0" h="534" w="384">
                    <a:moveTo>
                      <a:pt x="290" y="0"/>
                    </a:moveTo>
                    <a:cubicBezTo>
                      <a:pt x="210" y="0"/>
                      <a:pt x="144" y="39"/>
                      <a:pt x="83" y="99"/>
                    </a:cubicBezTo>
                    <a:cubicBezTo>
                      <a:pt x="42" y="99"/>
                      <a:pt x="42" y="151"/>
                      <a:pt x="1" y="192"/>
                    </a:cubicBezTo>
                    <a:lnTo>
                      <a:pt x="1" y="358"/>
                    </a:lnTo>
                    <a:cubicBezTo>
                      <a:pt x="1" y="451"/>
                      <a:pt x="83" y="534"/>
                      <a:pt x="166" y="534"/>
                    </a:cubicBezTo>
                    <a:lnTo>
                      <a:pt x="383" y="17"/>
                    </a:lnTo>
                    <a:cubicBezTo>
                      <a:pt x="350" y="6"/>
                      <a:pt x="319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1" name="Google Shape;13281;p9"/>
              <p:cNvSpPr/>
              <p:nvPr/>
            </p:nvSpPr>
            <p:spPr>
              <a:xfrm>
                <a:off x="4349950" y="40596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4" y="49"/>
                      <a:pt x="93" y="15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58" y="542"/>
                      <a:pt x="296" y="547"/>
                      <a:pt x="332" y="547"/>
                    </a:cubicBezTo>
                    <a:cubicBezTo>
                      <a:pt x="449" y="547"/>
                      <a:pt x="539" y="492"/>
                      <a:pt x="610" y="357"/>
                    </a:cubicBezTo>
                    <a:cubicBezTo>
                      <a:pt x="652" y="233"/>
                      <a:pt x="569" y="57"/>
                      <a:pt x="434" y="16"/>
                    </a:cubicBezTo>
                    <a:cubicBezTo>
                      <a:pt x="404" y="6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2" name="Google Shape;13282;p9"/>
              <p:cNvSpPr/>
              <p:nvPr/>
            </p:nvSpPr>
            <p:spPr>
              <a:xfrm>
                <a:off x="4304700" y="407812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66" y="0"/>
                    </a:moveTo>
                    <a:cubicBezTo>
                      <a:pt x="253" y="0"/>
                      <a:pt x="128" y="76"/>
                      <a:pt x="94" y="187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55" y="551"/>
                      <a:pt x="295" y="561"/>
                      <a:pt x="334" y="561"/>
                    </a:cubicBezTo>
                    <a:cubicBezTo>
                      <a:pt x="438" y="561"/>
                      <a:pt x="544" y="491"/>
                      <a:pt x="611" y="393"/>
                    </a:cubicBezTo>
                    <a:cubicBezTo>
                      <a:pt x="652" y="269"/>
                      <a:pt x="570" y="94"/>
                      <a:pt x="435" y="11"/>
                    </a:cubicBezTo>
                    <a:cubicBezTo>
                      <a:pt x="413" y="4"/>
                      <a:pt x="390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3" name="Google Shape;13283;p9"/>
              <p:cNvSpPr/>
              <p:nvPr/>
            </p:nvSpPr>
            <p:spPr>
              <a:xfrm>
                <a:off x="4369325" y="4104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1"/>
                    </a:moveTo>
                    <a:cubicBezTo>
                      <a:pt x="201" y="1"/>
                      <a:pt x="115" y="49"/>
                      <a:pt x="52" y="150"/>
                    </a:cubicBezTo>
                    <a:cubicBezTo>
                      <a:pt x="1" y="316"/>
                      <a:pt x="94" y="492"/>
                      <a:pt x="218" y="533"/>
                    </a:cubicBezTo>
                    <a:cubicBezTo>
                      <a:pt x="249" y="543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392" y="6"/>
                      <a:pt x="35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4" name="Google Shape;13284;p9"/>
              <p:cNvSpPr/>
              <p:nvPr/>
            </p:nvSpPr>
            <p:spPr>
              <a:xfrm>
                <a:off x="4331850" y="40139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33"/>
                      <a:pt x="42" y="468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5"/>
                    </a:cubicBezTo>
                    <a:cubicBezTo>
                      <a:pt x="642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5" name="Google Shape;13285;p9"/>
              <p:cNvSpPr/>
              <p:nvPr/>
            </p:nvSpPr>
            <p:spPr>
              <a:xfrm>
                <a:off x="4395175" y="40403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6" y="1"/>
                    </a:moveTo>
                    <a:cubicBezTo>
                      <a:pt x="253" y="1"/>
                      <a:pt x="128" y="76"/>
                      <a:pt x="94" y="187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67" y="551"/>
                      <a:pt x="312" y="562"/>
                      <a:pt x="353" y="562"/>
                    </a:cubicBezTo>
                    <a:cubicBezTo>
                      <a:pt x="460" y="562"/>
                      <a:pt x="543" y="494"/>
                      <a:pt x="611" y="404"/>
                    </a:cubicBezTo>
                    <a:cubicBezTo>
                      <a:pt x="652" y="228"/>
                      <a:pt x="611" y="94"/>
                      <a:pt x="435" y="11"/>
                    </a:cubicBezTo>
                    <a:cubicBezTo>
                      <a:pt x="413" y="4"/>
                      <a:pt x="390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6" name="Google Shape;13286;p9"/>
              <p:cNvSpPr/>
              <p:nvPr/>
            </p:nvSpPr>
            <p:spPr>
              <a:xfrm>
                <a:off x="4273700" y="4103200"/>
                <a:ext cx="1050" cy="3125"/>
              </a:xfrm>
              <a:custGeom>
                <a:rect b="b" l="l" r="r" t="t"/>
                <a:pathLst>
                  <a:path extrusionOk="0" h="125" w="42">
                    <a:moveTo>
                      <a:pt x="42" y="0"/>
                    </a:moveTo>
                    <a:cubicBezTo>
                      <a:pt x="0" y="42"/>
                      <a:pt x="0" y="83"/>
                      <a:pt x="0" y="124"/>
                    </a:cubicBezTo>
                    <a:lnTo>
                      <a:pt x="42" y="124"/>
                    </a:lnTo>
                    <a:lnTo>
                      <a:pt x="42" y="4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7" name="Google Shape;13287;p9"/>
              <p:cNvSpPr/>
              <p:nvPr/>
            </p:nvSpPr>
            <p:spPr>
              <a:xfrm>
                <a:off x="4441700" y="40256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83"/>
                      <a:pt x="1" y="125"/>
                      <a:pt x="42" y="166"/>
                    </a:cubicBezTo>
                    <a:cubicBezTo>
                      <a:pt x="42" y="259"/>
                      <a:pt x="83" y="342"/>
                      <a:pt x="166" y="383"/>
                    </a:cubicBezTo>
                    <a:lnTo>
                      <a:pt x="300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8" name="Google Shape;13288;p9"/>
              <p:cNvSpPr/>
              <p:nvPr/>
            </p:nvSpPr>
            <p:spPr>
              <a:xfrm>
                <a:off x="4377075" y="399980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1"/>
                    </a:moveTo>
                    <a:cubicBezTo>
                      <a:pt x="1" y="125"/>
                      <a:pt x="84" y="301"/>
                      <a:pt x="208" y="342"/>
                    </a:cubicBezTo>
                    <a:cubicBezTo>
                      <a:pt x="254" y="363"/>
                      <a:pt x="298" y="373"/>
                      <a:pt x="341" y="373"/>
                    </a:cubicBezTo>
                    <a:cubicBezTo>
                      <a:pt x="383" y="373"/>
                      <a:pt x="425" y="363"/>
                      <a:pt x="466" y="342"/>
                    </a:cubicBezTo>
                    <a:cubicBezTo>
                      <a:pt x="518" y="30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9" name="Google Shape;13289;p9"/>
              <p:cNvSpPr/>
              <p:nvPr/>
            </p:nvSpPr>
            <p:spPr>
              <a:xfrm>
                <a:off x="4337025" y="4278700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135" y="1"/>
                    </a:moveTo>
                    <a:lnTo>
                      <a:pt x="93" y="42"/>
                    </a:lnTo>
                    <a:cubicBezTo>
                      <a:pt x="52" y="42"/>
                      <a:pt x="52" y="83"/>
                      <a:pt x="0" y="125"/>
                    </a:cubicBezTo>
                    <a:lnTo>
                      <a:pt x="0" y="176"/>
                    </a:ln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0" name="Google Shape;13290;p9"/>
              <p:cNvSpPr/>
              <p:nvPr/>
            </p:nvSpPr>
            <p:spPr>
              <a:xfrm>
                <a:off x="4272400" y="4252450"/>
                <a:ext cx="14250" cy="8950"/>
              </a:xfrm>
              <a:custGeom>
                <a:rect b="b" l="l" r="r" t="t"/>
                <a:pathLst>
                  <a:path extrusionOk="0" h="358" w="570">
                    <a:moveTo>
                      <a:pt x="282" y="0"/>
                    </a:moveTo>
                    <a:cubicBezTo>
                      <a:pt x="179" y="0"/>
                      <a:pt x="82" y="39"/>
                      <a:pt x="52" y="99"/>
                    </a:cubicBezTo>
                    <a:lnTo>
                      <a:pt x="1" y="141"/>
                    </a:lnTo>
                    <a:lnTo>
                      <a:pt x="517" y="358"/>
                    </a:lnTo>
                    <a:lnTo>
                      <a:pt x="517" y="316"/>
                    </a:lnTo>
                    <a:cubicBezTo>
                      <a:pt x="569" y="192"/>
                      <a:pt x="476" y="58"/>
                      <a:pt x="393" y="17"/>
                    </a:cubicBezTo>
                    <a:cubicBezTo>
                      <a:pt x="357" y="6"/>
                      <a:pt x="319" y="0"/>
                      <a:pt x="28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1" name="Google Shape;13291;p9"/>
              <p:cNvSpPr/>
              <p:nvPr/>
            </p:nvSpPr>
            <p:spPr>
              <a:xfrm>
                <a:off x="4361825" y="4214075"/>
                <a:ext cx="10900" cy="14000"/>
              </a:xfrm>
              <a:custGeom>
                <a:rect b="b" l="l" r="r" t="t"/>
                <a:pathLst>
                  <a:path extrusionOk="0" h="560" w="436">
                    <a:moveTo>
                      <a:pt x="301" y="1"/>
                    </a:moveTo>
                    <a:cubicBezTo>
                      <a:pt x="218" y="1"/>
                      <a:pt x="94" y="84"/>
                      <a:pt x="42" y="177"/>
                    </a:cubicBezTo>
                    <a:cubicBezTo>
                      <a:pt x="1" y="259"/>
                      <a:pt x="42" y="342"/>
                      <a:pt x="94" y="435"/>
                    </a:cubicBezTo>
                    <a:lnTo>
                      <a:pt x="218" y="559"/>
                    </a:lnTo>
                    <a:lnTo>
                      <a:pt x="435" y="42"/>
                    </a:lnTo>
                    <a:cubicBezTo>
                      <a:pt x="394" y="1"/>
                      <a:pt x="35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2" name="Google Shape;13292;p9"/>
              <p:cNvSpPr/>
              <p:nvPr/>
            </p:nvSpPr>
            <p:spPr>
              <a:xfrm>
                <a:off x="4297225" y="41878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30" y="0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0" y="542"/>
                      <a:pt x="285" y="547"/>
                      <a:pt x="321" y="547"/>
                    </a:cubicBezTo>
                    <a:cubicBezTo>
                      <a:pt x="429" y="547"/>
                      <a:pt x="540" y="499"/>
                      <a:pt x="610" y="397"/>
                    </a:cubicBezTo>
                    <a:cubicBezTo>
                      <a:pt x="651" y="232"/>
                      <a:pt x="558" y="56"/>
                      <a:pt x="434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3" name="Google Shape;13293;p9"/>
              <p:cNvSpPr/>
              <p:nvPr/>
            </p:nvSpPr>
            <p:spPr>
              <a:xfrm>
                <a:off x="4251975" y="4206800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19" y="0"/>
                    </a:moveTo>
                    <a:cubicBezTo>
                      <a:pt x="218" y="0"/>
                      <a:pt x="124" y="68"/>
                      <a:pt x="94" y="157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5"/>
                      <a:pt x="611" y="37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7" y="10"/>
                      <a:pt x="357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4" name="Google Shape;13294;p9"/>
              <p:cNvSpPr/>
              <p:nvPr/>
            </p:nvSpPr>
            <p:spPr>
              <a:xfrm>
                <a:off x="4316600" y="42331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20" y="0"/>
                    </a:moveTo>
                    <a:cubicBezTo>
                      <a:pt x="203" y="0"/>
                      <a:pt x="113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51" y="542"/>
                      <a:pt x="286" y="548"/>
                      <a:pt x="320" y="548"/>
                    </a:cubicBezTo>
                    <a:cubicBezTo>
                      <a:pt x="426" y="548"/>
                      <a:pt x="528" y="499"/>
                      <a:pt x="559" y="398"/>
                    </a:cubicBezTo>
                    <a:cubicBezTo>
                      <a:pt x="611" y="232"/>
                      <a:pt x="559" y="98"/>
                      <a:pt x="435" y="15"/>
                    </a:cubicBezTo>
                    <a:cubicBezTo>
                      <a:pt x="394" y="6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5" name="Google Shape;13295;p9"/>
              <p:cNvSpPr/>
              <p:nvPr/>
            </p:nvSpPr>
            <p:spPr>
              <a:xfrm>
                <a:off x="4278875" y="4142625"/>
                <a:ext cx="15250" cy="13700"/>
              </a:xfrm>
              <a:custGeom>
                <a:rect b="b" l="l" r="r" t="t"/>
                <a:pathLst>
                  <a:path extrusionOk="0" h="548" w="610">
                    <a:moveTo>
                      <a:pt x="320" y="1"/>
                    </a:moveTo>
                    <a:cubicBezTo>
                      <a:pt x="203" y="1"/>
                      <a:pt x="115" y="57"/>
                      <a:pt x="52" y="191"/>
                    </a:cubicBezTo>
                    <a:cubicBezTo>
                      <a:pt x="0" y="315"/>
                      <a:pt x="52" y="491"/>
                      <a:pt x="217" y="533"/>
                    </a:cubicBezTo>
                    <a:cubicBezTo>
                      <a:pt x="248" y="542"/>
                      <a:pt x="281" y="547"/>
                      <a:pt x="314" y="547"/>
                    </a:cubicBezTo>
                    <a:cubicBezTo>
                      <a:pt x="422" y="547"/>
                      <a:pt x="529" y="492"/>
                      <a:pt x="569" y="357"/>
                    </a:cubicBezTo>
                    <a:cubicBezTo>
                      <a:pt x="610" y="233"/>
                      <a:pt x="569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6" name="Google Shape;13296;p9"/>
              <p:cNvSpPr/>
              <p:nvPr/>
            </p:nvSpPr>
            <p:spPr>
              <a:xfrm>
                <a:off x="4342450" y="416905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19" y="1"/>
                    </a:moveTo>
                    <a:cubicBezTo>
                      <a:pt x="218" y="1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8" y="551"/>
                    </a:cubicBezTo>
                    <a:cubicBezTo>
                      <a:pt x="248" y="558"/>
                      <a:pt x="278" y="561"/>
                      <a:pt x="305" y="561"/>
                    </a:cubicBezTo>
                    <a:cubicBezTo>
                      <a:pt x="436" y="561"/>
                      <a:pt x="534" y="486"/>
                      <a:pt x="610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8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7" name="Google Shape;13297;p9"/>
              <p:cNvSpPr/>
              <p:nvPr/>
            </p:nvSpPr>
            <p:spPr>
              <a:xfrm>
                <a:off x="4388725" y="4154900"/>
                <a:ext cx="7775" cy="8550"/>
              </a:xfrm>
              <a:custGeom>
                <a:rect b="b" l="l" r="r" t="t"/>
                <a:pathLst>
                  <a:path extrusionOk="0" h="342" w="311">
                    <a:moveTo>
                      <a:pt x="52" y="0"/>
                    </a:moveTo>
                    <a:cubicBezTo>
                      <a:pt x="0" y="0"/>
                      <a:pt x="0" y="42"/>
                      <a:pt x="0" y="83"/>
                    </a:cubicBezTo>
                    <a:cubicBezTo>
                      <a:pt x="0" y="217"/>
                      <a:pt x="93" y="300"/>
                      <a:pt x="176" y="341"/>
                    </a:cubicBezTo>
                    <a:lnTo>
                      <a:pt x="310" y="8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8" name="Google Shape;13298;p9"/>
              <p:cNvSpPr/>
              <p:nvPr/>
            </p:nvSpPr>
            <p:spPr>
              <a:xfrm>
                <a:off x="4324100" y="4128000"/>
                <a:ext cx="14225" cy="9350"/>
              </a:xfrm>
              <a:custGeom>
                <a:rect b="b" l="l" r="r" t="t"/>
                <a:pathLst>
                  <a:path extrusionOk="0" h="37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52" y="301"/>
                      <a:pt x="217" y="342"/>
                    </a:cubicBezTo>
                    <a:cubicBezTo>
                      <a:pt x="264" y="363"/>
                      <a:pt x="308" y="373"/>
                      <a:pt x="351" y="373"/>
                    </a:cubicBezTo>
                    <a:cubicBezTo>
                      <a:pt x="393" y="373"/>
                      <a:pt x="435" y="363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9" name="Google Shape;13299;p9"/>
              <p:cNvSpPr/>
              <p:nvPr/>
            </p:nvSpPr>
            <p:spPr>
              <a:xfrm>
                <a:off x="4271375" y="4106300"/>
                <a:ext cx="3375" cy="3375"/>
              </a:xfrm>
              <a:custGeom>
                <a:rect b="b" l="l" r="r" t="t"/>
                <a:pathLst>
                  <a:path extrusionOk="0" h="135" w="135">
                    <a:moveTo>
                      <a:pt x="93" y="0"/>
                    </a:moveTo>
                    <a:cubicBezTo>
                      <a:pt x="42" y="42"/>
                      <a:pt x="42" y="93"/>
                      <a:pt x="0" y="135"/>
                    </a:cubicBezTo>
                    <a:lnTo>
                      <a:pt x="42" y="135"/>
                    </a:lnTo>
                    <a:cubicBezTo>
                      <a:pt x="93" y="93"/>
                      <a:pt x="93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0" name="Google Shape;13300;p9"/>
              <p:cNvSpPr/>
              <p:nvPr/>
            </p:nvSpPr>
            <p:spPr>
              <a:xfrm>
                <a:off x="4284300" y="4406500"/>
                <a:ext cx="8800" cy="6900"/>
              </a:xfrm>
              <a:custGeom>
                <a:rect b="b" l="l" r="r" t="t"/>
                <a:pathLst>
                  <a:path extrusionOk="0" h="276" w="352">
                    <a:moveTo>
                      <a:pt x="271" y="0"/>
                    </a:moveTo>
                    <a:cubicBezTo>
                      <a:pt x="194" y="0"/>
                      <a:pt x="110" y="39"/>
                      <a:pt x="41" y="99"/>
                    </a:cubicBezTo>
                    <a:lnTo>
                      <a:pt x="0" y="141"/>
                    </a:lnTo>
                    <a:lnTo>
                      <a:pt x="0" y="182"/>
                    </a:lnTo>
                    <a:lnTo>
                      <a:pt x="259" y="275"/>
                    </a:lnTo>
                    <a:lnTo>
                      <a:pt x="352" y="17"/>
                    </a:lnTo>
                    <a:cubicBezTo>
                      <a:pt x="327" y="6"/>
                      <a:pt x="300" y="0"/>
                      <a:pt x="27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1" name="Google Shape;13301;p9"/>
              <p:cNvSpPr/>
              <p:nvPr/>
            </p:nvSpPr>
            <p:spPr>
              <a:xfrm>
                <a:off x="4226125" y="4380025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" y="0"/>
                    </a:moveTo>
                    <a:cubicBezTo>
                      <a:pt x="1" y="125"/>
                      <a:pt x="42" y="207"/>
                      <a:pt x="42" y="300"/>
                    </a:cubicBez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1" y="207"/>
                      <a:pt x="218" y="83"/>
                      <a:pt x="94" y="42"/>
                    </a:cubicBezTo>
                    <a:cubicBezTo>
                      <a:pt x="9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2" name="Google Shape;13302;p9"/>
              <p:cNvSpPr/>
              <p:nvPr/>
            </p:nvSpPr>
            <p:spPr>
              <a:xfrm>
                <a:off x="4310150" y="4342275"/>
                <a:ext cx="9825" cy="14000"/>
              </a:xfrm>
              <a:custGeom>
                <a:rect b="b" l="l" r="r" t="t"/>
                <a:pathLst>
                  <a:path extrusionOk="0" h="560" w="393">
                    <a:moveTo>
                      <a:pt x="258" y="1"/>
                    </a:moveTo>
                    <a:cubicBezTo>
                      <a:pt x="176" y="1"/>
                      <a:pt x="41" y="84"/>
                      <a:pt x="0" y="166"/>
                    </a:cubicBezTo>
                    <a:lnTo>
                      <a:pt x="0" y="342"/>
                    </a:lnTo>
                    <a:cubicBezTo>
                      <a:pt x="0" y="425"/>
                      <a:pt x="93" y="518"/>
                      <a:pt x="176" y="559"/>
                    </a:cubicBezTo>
                    <a:lnTo>
                      <a:pt x="393" y="42"/>
                    </a:lnTo>
                    <a:cubicBezTo>
                      <a:pt x="352" y="42"/>
                      <a:pt x="300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3" name="Google Shape;13303;p9"/>
              <p:cNvSpPr/>
              <p:nvPr/>
            </p:nvSpPr>
            <p:spPr>
              <a:xfrm>
                <a:off x="4244475" y="431617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4"/>
                      <a:pt x="84" y="176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32" y="561"/>
                      <a:pt x="541" y="491"/>
                      <a:pt x="601" y="394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4" name="Google Shape;13304;p9"/>
              <p:cNvSpPr/>
              <p:nvPr/>
            </p:nvSpPr>
            <p:spPr>
              <a:xfrm>
                <a:off x="4263875" y="43614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42" y="1"/>
                    </a:moveTo>
                    <a:cubicBezTo>
                      <a:pt x="201" y="1"/>
                      <a:pt x="76" y="75"/>
                      <a:pt x="42" y="177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435" y="11"/>
                    </a:cubicBezTo>
                    <a:cubicBezTo>
                      <a:pt x="403" y="4"/>
                      <a:pt x="372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5" name="Google Shape;13305;p9"/>
              <p:cNvSpPr/>
              <p:nvPr/>
            </p:nvSpPr>
            <p:spPr>
              <a:xfrm>
                <a:off x="4226125" y="42708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5" y="1"/>
                    </a:moveTo>
                    <a:cubicBezTo>
                      <a:pt x="188" y="1"/>
                      <a:pt x="82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55" y="556"/>
                      <a:pt x="295" y="566"/>
                      <a:pt x="333" y="566"/>
                    </a:cubicBezTo>
                    <a:cubicBezTo>
                      <a:pt x="434" y="566"/>
                      <a:pt x="529" y="496"/>
                      <a:pt x="559" y="398"/>
                    </a:cubicBezTo>
                    <a:cubicBezTo>
                      <a:pt x="611" y="233"/>
                      <a:pt x="559" y="98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6" name="Google Shape;13306;p9"/>
              <p:cNvSpPr/>
              <p:nvPr/>
            </p:nvSpPr>
            <p:spPr>
              <a:xfrm>
                <a:off x="4289725" y="42972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8" y="1"/>
                    </a:moveTo>
                    <a:cubicBezTo>
                      <a:pt x="217" y="1"/>
                      <a:pt x="120" y="69"/>
                      <a:pt x="83" y="158"/>
                    </a:cubicBezTo>
                    <a:cubicBezTo>
                      <a:pt x="0" y="334"/>
                      <a:pt x="83" y="468"/>
                      <a:pt x="217" y="551"/>
                    </a:cubicBezTo>
                    <a:cubicBezTo>
                      <a:pt x="246" y="561"/>
                      <a:pt x="278" y="566"/>
                      <a:pt x="311" y="566"/>
                    </a:cubicBezTo>
                    <a:cubicBezTo>
                      <a:pt x="418" y="566"/>
                      <a:pt x="536" y="510"/>
                      <a:pt x="600" y="375"/>
                    </a:cubicBezTo>
                    <a:cubicBezTo>
                      <a:pt x="652" y="251"/>
                      <a:pt x="559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7" name="Google Shape;13307;p9"/>
              <p:cNvSpPr/>
              <p:nvPr/>
            </p:nvSpPr>
            <p:spPr>
              <a:xfrm>
                <a:off x="4335975" y="42831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2"/>
                      <a:pt x="1" y="83"/>
                      <a:pt x="1" y="166"/>
                    </a:cubicBezTo>
                    <a:cubicBezTo>
                      <a:pt x="42" y="207"/>
                      <a:pt x="94" y="300"/>
                      <a:pt x="135" y="342"/>
                    </a:cubicBezTo>
                    <a:lnTo>
                      <a:pt x="177" y="342"/>
                    </a:ln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8" name="Google Shape;13308;p9"/>
              <p:cNvSpPr/>
              <p:nvPr/>
            </p:nvSpPr>
            <p:spPr>
              <a:xfrm>
                <a:off x="4272400" y="42559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52" y="259"/>
                      <a:pt x="52" y="259"/>
                    </a:cubicBezTo>
                    <a:cubicBezTo>
                      <a:pt x="52" y="311"/>
                      <a:pt x="94" y="352"/>
                      <a:pt x="176" y="394"/>
                    </a:cubicBezTo>
                    <a:cubicBezTo>
                      <a:pt x="198" y="405"/>
                      <a:pt x="224" y="410"/>
                      <a:pt x="252" y="410"/>
                    </a:cubicBezTo>
                    <a:cubicBezTo>
                      <a:pt x="327" y="410"/>
                      <a:pt x="416" y="371"/>
                      <a:pt x="476" y="311"/>
                    </a:cubicBezTo>
                    <a:cubicBezTo>
                      <a:pt x="476" y="311"/>
                      <a:pt x="517" y="259"/>
                      <a:pt x="517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9" name="Google Shape;13309;p9"/>
              <p:cNvSpPr/>
              <p:nvPr/>
            </p:nvSpPr>
            <p:spPr>
              <a:xfrm>
                <a:off x="4256375" y="44711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12" y="1"/>
                    </a:moveTo>
                    <a:cubicBezTo>
                      <a:pt x="183" y="1"/>
                      <a:pt x="7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lnTo>
                      <a:pt x="435" y="15"/>
                    </a:lnTo>
                    <a:cubicBezTo>
                      <a:pt x="393" y="6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0" name="Google Shape;13310;p9"/>
              <p:cNvSpPr/>
              <p:nvPr/>
            </p:nvSpPr>
            <p:spPr>
              <a:xfrm>
                <a:off x="4237000" y="44259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5" y="0"/>
                    </a:moveTo>
                    <a:cubicBezTo>
                      <a:pt x="224" y="0"/>
                      <a:pt x="114" y="54"/>
                      <a:pt x="83" y="18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46" y="542"/>
                      <a:pt x="278" y="547"/>
                      <a:pt x="311" y="547"/>
                    </a:cubicBezTo>
                    <a:cubicBezTo>
                      <a:pt x="418" y="547"/>
                      <a:pt x="536" y="491"/>
                      <a:pt x="600" y="356"/>
                    </a:cubicBezTo>
                    <a:cubicBezTo>
                      <a:pt x="641" y="232"/>
                      <a:pt x="558" y="57"/>
                      <a:pt x="434" y="15"/>
                    </a:cubicBezTo>
                    <a:cubicBezTo>
                      <a:pt x="403" y="5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1" name="Google Shape;13311;p9"/>
              <p:cNvSpPr/>
              <p:nvPr/>
            </p:nvSpPr>
            <p:spPr>
              <a:xfrm>
                <a:off x="4283250" y="441105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42" y="0"/>
                    </a:moveTo>
                    <a:cubicBezTo>
                      <a:pt x="1" y="52"/>
                      <a:pt x="1" y="135"/>
                      <a:pt x="1" y="176"/>
                    </a:cubicBezTo>
                    <a:cubicBezTo>
                      <a:pt x="42" y="259"/>
                      <a:pt x="83" y="352"/>
                      <a:pt x="177" y="352"/>
                    </a:cubicBezTo>
                    <a:lnTo>
                      <a:pt x="301" y="9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2" name="Google Shape;13312;p9"/>
              <p:cNvSpPr/>
              <p:nvPr/>
            </p:nvSpPr>
            <p:spPr>
              <a:xfrm>
                <a:off x="4227175" y="4387525"/>
                <a:ext cx="5450" cy="6475"/>
              </a:xfrm>
              <a:custGeom>
                <a:rect b="b" l="l" r="r" t="t"/>
                <a:pathLst>
                  <a:path extrusionOk="0" h="259" w="218">
                    <a:moveTo>
                      <a:pt x="0" y="0"/>
                    </a:moveTo>
                    <a:lnTo>
                      <a:pt x="0" y="259"/>
                    </a:lnTo>
                    <a:cubicBezTo>
                      <a:pt x="93" y="259"/>
                      <a:pt x="135" y="217"/>
                      <a:pt x="176" y="166"/>
                    </a:cubicBezTo>
                    <a:cubicBezTo>
                      <a:pt x="176" y="166"/>
                      <a:pt x="217" y="124"/>
                      <a:pt x="217" y="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13" name="Google Shape;13313;p9"/>
            <p:cNvGrpSpPr/>
            <p:nvPr/>
          </p:nvGrpSpPr>
          <p:grpSpPr>
            <a:xfrm rot="10268004">
              <a:off x="6948537" y="-409687"/>
              <a:ext cx="2228348" cy="2396409"/>
              <a:chOff x="238125" y="1915725"/>
              <a:chExt cx="1247150" cy="1376400"/>
            </a:xfrm>
          </p:grpSpPr>
          <p:sp>
            <p:nvSpPr>
              <p:cNvPr id="13314" name="Google Shape;13314;p9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5" name="Google Shape;13315;p9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6" name="Google Shape;13316;p9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7" name="Google Shape;13317;p9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8" name="Google Shape;13318;p9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9" name="Google Shape;13319;p9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0" name="Google Shape;13320;p9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1" name="Google Shape;13321;p9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2" name="Google Shape;13322;p9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3" name="Google Shape;13323;p9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4" name="Google Shape;13324;p9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5" name="Google Shape;13325;p9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6" name="Google Shape;13326;p9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7" name="Google Shape;13327;p9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8" name="Google Shape;13328;p9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9" name="Google Shape;13329;p9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0" name="Google Shape;13330;p9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1" name="Google Shape;13331;p9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2" name="Google Shape;13332;p9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3" name="Google Shape;13333;p9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4" name="Google Shape;13334;p9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5" name="Google Shape;13335;p9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6" name="Google Shape;13336;p9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7" name="Google Shape;13337;p9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8" name="Google Shape;13338;p9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9" name="Google Shape;13339;p9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0" name="Google Shape;13340;p9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1" name="Google Shape;13341;p9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2" name="Google Shape;13342;p9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3" name="Google Shape;13343;p9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4" name="Google Shape;13344;p9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5" name="Google Shape;13345;p9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6" name="Google Shape;13346;p9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7" name="Google Shape;13347;p9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8" name="Google Shape;13348;p9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9" name="Google Shape;13349;p9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0" name="Google Shape;13350;p9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1" name="Google Shape;13351;p9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2" name="Google Shape;13352;p9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3" name="Google Shape;13353;p9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4" name="Google Shape;13354;p9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5" name="Google Shape;13355;p9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6" name="Google Shape;13356;p9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7" name="Google Shape;13357;p9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8" name="Google Shape;13358;p9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9" name="Google Shape;13359;p9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0" name="Google Shape;13360;p9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1" name="Google Shape;13361;p9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2" name="Google Shape;13362;p9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3" name="Google Shape;13363;p9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4" name="Google Shape;13364;p9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5" name="Google Shape;13365;p9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6" name="Google Shape;13366;p9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7" name="Google Shape;13367;p9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8" name="Google Shape;13368;p9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9" name="Google Shape;13369;p9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0" name="Google Shape;13370;p9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1" name="Google Shape;13371;p9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2" name="Google Shape;13372;p9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3" name="Google Shape;13373;p9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4" name="Google Shape;13374;p9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5" name="Google Shape;13375;p9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6" name="Google Shape;13376;p9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7" name="Google Shape;13377;p9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8" name="Google Shape;13378;p9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9" name="Google Shape;13379;p9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0" name="Google Shape;13380;p9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1" name="Google Shape;13381;p9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2" name="Google Shape;13382;p9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3" name="Google Shape;13383;p9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4" name="Google Shape;13384;p9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5" name="Google Shape;13385;p9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6" name="Google Shape;13386;p9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7" name="Google Shape;13387;p9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8" name="Google Shape;13388;p9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9" name="Google Shape;13389;p9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0" name="Google Shape;13390;p9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1" name="Google Shape;13391;p9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2" name="Google Shape;13392;p9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3" name="Google Shape;13393;p9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4" name="Google Shape;13394;p9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5" name="Google Shape;13395;p9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6" name="Google Shape;13396;p9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7" name="Google Shape;13397;p9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8" name="Google Shape;13398;p9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9" name="Google Shape;13399;p9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0" name="Google Shape;13400;p9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1" name="Google Shape;13401;p9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2" name="Google Shape;13402;p9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3" name="Google Shape;13403;p9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4" name="Google Shape;13404;p9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5" name="Google Shape;13405;p9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6" name="Google Shape;13406;p9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7" name="Google Shape;13407;p9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8" name="Google Shape;13408;p9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9" name="Google Shape;13409;p9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0" name="Google Shape;13410;p9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1" name="Google Shape;13411;p9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2" name="Google Shape;13412;p9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3" name="Google Shape;13413;p9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4" name="Google Shape;13414;p9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5" name="Google Shape;13415;p9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6" name="Google Shape;13416;p9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7" name="Google Shape;13417;p9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8" name="Google Shape;13418;p9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9" name="Google Shape;13419;p9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0" name="Google Shape;13420;p9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1" name="Google Shape;13421;p9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2" name="Google Shape;13422;p9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3" name="Google Shape;13423;p9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4" name="Google Shape;13424;p9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5" name="Google Shape;13425;p9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6" name="Google Shape;13426;p9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7" name="Google Shape;13427;p9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8" name="Google Shape;13428;p9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9" name="Google Shape;13429;p9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0" name="Google Shape;13430;p9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1" name="Google Shape;13431;p9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2" name="Google Shape;13432;p9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3" name="Google Shape;13433;p9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4" name="Google Shape;13434;p9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5" name="Google Shape;13435;p9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6" name="Google Shape;13436;p9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7" name="Google Shape;13437;p9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8" name="Google Shape;13438;p9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9" name="Google Shape;13439;p9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0" name="Google Shape;13440;p9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1" name="Google Shape;13441;p9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2" name="Google Shape;13442;p9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3" name="Google Shape;13443;p9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4" name="Google Shape;13444;p9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5" name="Google Shape;13445;p9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6" name="Google Shape;13446;p9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7" name="Google Shape;13447;p9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8" name="Google Shape;13448;p9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9" name="Google Shape;13449;p9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0" name="Google Shape;13450;p9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1" name="Google Shape;13451;p9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2" name="Google Shape;13452;p9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3" name="Google Shape;13453;p9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4" name="Google Shape;13454;p9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5" name="Google Shape;13455;p9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6" name="Google Shape;13456;p9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7" name="Google Shape;13457;p9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8" name="Google Shape;13458;p9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9" name="Google Shape;13459;p9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0" name="Google Shape;13460;p9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1" name="Google Shape;13461;p9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2" name="Google Shape;13462;p9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3" name="Google Shape;13463;p9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4" name="Google Shape;13464;p9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5" name="Google Shape;13465;p9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6" name="Google Shape;13466;p9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7" name="Google Shape;13467;p9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8" name="Google Shape;13468;p9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9" name="Google Shape;13469;p9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0" name="Google Shape;13470;p9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1" name="Google Shape;13471;p9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2" name="Google Shape;13472;p9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3" name="Google Shape;13473;p9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4" name="Google Shape;13474;p9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5" name="Google Shape;13475;p9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6" name="Google Shape;13476;p9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7" name="Google Shape;13477;p9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8" name="Google Shape;13478;p9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9" name="Google Shape;13479;p9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0" name="Google Shape;13480;p9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1" name="Google Shape;13481;p9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2" name="Google Shape;13482;p9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3" name="Google Shape;13483;p9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4" name="Google Shape;13484;p9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5" name="Google Shape;13485;p9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6" name="Google Shape;13486;p9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7" name="Google Shape;13487;p9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8" name="Google Shape;13488;p9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9" name="Google Shape;13489;p9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0" name="Google Shape;13490;p9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1" name="Google Shape;13491;p9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2" name="Google Shape;13492;p9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3" name="Google Shape;13493;p9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4" name="Google Shape;13494;p9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5" name="Google Shape;13495;p9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6" name="Google Shape;13496;p9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7" name="Google Shape;13497;p9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8" name="Google Shape;13498;p9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9" name="Google Shape;13499;p9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0" name="Google Shape;13500;p9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1" name="Google Shape;13501;p9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2" name="Google Shape;13502;p9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3" name="Google Shape;13503;p9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4" name="Google Shape;13504;p9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5" name="Google Shape;13505;p9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6" name="Google Shape;13506;p9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7" name="Google Shape;13507;p9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8" name="Google Shape;13508;p9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9" name="Google Shape;13509;p9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0" name="Google Shape;13510;p9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1" name="Google Shape;13511;p9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2" name="Google Shape;13512;p9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3" name="Google Shape;13513;p9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4" name="Google Shape;13514;p9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5" name="Google Shape;13515;p9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6" name="Google Shape;13516;p9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7" name="Google Shape;13517;p9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8" name="Google Shape;13518;p9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9" name="Google Shape;13519;p9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0" name="Google Shape;13520;p9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1" name="Google Shape;13521;p9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2" name="Google Shape;13522;p9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3" name="Google Shape;13523;p9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4" name="Google Shape;13524;p9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5" name="Google Shape;13525;p9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6" name="Google Shape;13526;p9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7" name="Google Shape;13527;p9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8" name="Google Shape;13528;p9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9" name="Google Shape;13529;p9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0" name="Google Shape;13530;p9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1" name="Google Shape;13531;p9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2" name="Google Shape;13532;p9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3" name="Google Shape;13533;p9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4" name="Google Shape;13534;p9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5" name="Google Shape;13535;p9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6" name="Google Shape;13536;p9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7" name="Google Shape;13537;p9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8" name="Google Shape;13538;p9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9" name="Google Shape;13539;p9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0" name="Google Shape;13540;p9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1" name="Google Shape;13541;p9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2" name="Google Shape;13542;p9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3" name="Google Shape;13543;p9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4" name="Google Shape;13544;p9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5" name="Google Shape;13545;p9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6" name="Google Shape;13546;p9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7" name="Google Shape;13547;p9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8" name="Google Shape;13548;p9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9" name="Google Shape;13549;p9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0" name="Google Shape;13550;p9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1" name="Google Shape;13551;p9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2" name="Google Shape;13552;p9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3" name="Google Shape;13553;p9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4" name="Google Shape;13554;p9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5" name="Google Shape;13555;p9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6" name="Google Shape;13556;p9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7" name="Google Shape;13557;p9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8" name="Google Shape;13558;p9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9" name="Google Shape;13559;p9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0" name="Google Shape;13560;p9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1" name="Google Shape;13561;p9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2" name="Google Shape;13562;p9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3" name="Google Shape;13563;p9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4" name="Google Shape;13564;p9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5" name="Google Shape;13565;p9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6" name="Google Shape;13566;p9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7" name="Google Shape;13567;p9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8" name="Google Shape;13568;p9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9" name="Google Shape;13569;p9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0" name="Google Shape;13570;p9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1" name="Google Shape;13571;p9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2" name="Google Shape;13572;p9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3" name="Google Shape;13573;p9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4" name="Google Shape;13574;p9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5" name="Google Shape;13575;p9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6" name="Google Shape;13576;p9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7" name="Google Shape;13577;p9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8" name="Google Shape;13578;p9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9" name="Google Shape;13579;p9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0" name="Google Shape;13580;p9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1" name="Google Shape;13581;p9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2" name="Google Shape;13582;p9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3" name="Google Shape;13583;p9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4" name="Google Shape;13584;p9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5" name="Google Shape;13585;p9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6" name="Google Shape;13586;p9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7" name="Google Shape;13587;p9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8" name="Google Shape;13588;p9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9" name="Google Shape;13589;p9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0" name="Google Shape;13590;p9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1" name="Google Shape;13591;p9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2" name="Google Shape;13592;p9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3" name="Google Shape;13593;p9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4" name="Google Shape;13594;p9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5" name="Google Shape;13595;p9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6" name="Google Shape;13596;p9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7" name="Google Shape;13597;p9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8" name="Google Shape;13598;p9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9" name="Google Shape;13599;p9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0" name="Google Shape;13600;p9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1" name="Google Shape;13601;p9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2" name="Google Shape;13602;p9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3" name="Google Shape;13603;p9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4" name="Google Shape;13604;p9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5" name="Google Shape;13605;p9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6" name="Google Shape;13606;p9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7" name="Google Shape;13607;p9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8" name="Google Shape;13608;p9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9" name="Google Shape;13609;p9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0" name="Google Shape;13610;p9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1" name="Google Shape;13611;p9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2" name="Google Shape;13612;p9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3" name="Google Shape;13613;p9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4" name="Google Shape;13614;p9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5" name="Google Shape;13615;p9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6" name="Google Shape;13616;p9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7" name="Google Shape;13617;p9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8" name="Google Shape;13618;p9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9" name="Google Shape;13619;p9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0" name="Google Shape;13620;p9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1" name="Google Shape;13621;p9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2" name="Google Shape;13622;p9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3" name="Google Shape;13623;p9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4" name="Google Shape;13624;p9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5" name="Google Shape;13625;p9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6" name="Google Shape;13626;p9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7" name="Google Shape;13627;p9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8" name="Google Shape;13628;p9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9" name="Google Shape;13629;p9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0" name="Google Shape;13630;p9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1" name="Google Shape;13631;p9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2" name="Google Shape;13632;p9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3" name="Google Shape;13633;p9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4" name="Google Shape;13634;p9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5" name="Google Shape;13635;p9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6" name="Google Shape;13636;p9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7" name="Google Shape;13637;p9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8" name="Google Shape;13638;p9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9" name="Google Shape;13639;p9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0" name="Google Shape;13640;p9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1" name="Google Shape;13641;p9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2" name="Google Shape;13642;p9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3" name="Google Shape;13643;p9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4" name="Google Shape;13644;p9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5" name="Google Shape;13645;p9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6" name="Google Shape;13646;p9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7" name="Google Shape;13647;p9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8" name="Google Shape;13648;p9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9" name="Google Shape;13649;p9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0" name="Google Shape;13650;p9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1" name="Google Shape;13651;p9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2" name="Google Shape;13652;p9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3" name="Google Shape;13653;p9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4" name="Google Shape;13654;p9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5" name="Google Shape;13655;p9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6" name="Google Shape;13656;p9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7" name="Google Shape;13657;p9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8" name="Google Shape;13658;p9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9" name="Google Shape;13659;p9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0" name="Google Shape;13660;p9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1" name="Google Shape;13661;p9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2" name="Google Shape;13662;p9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3" name="Google Shape;13663;p9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4" name="Google Shape;13664;p9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5" name="Google Shape;13665;p9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6" name="Google Shape;13666;p9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7" name="Google Shape;13667;p9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8" name="Google Shape;13668;p9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9" name="Google Shape;13669;p9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0" name="Google Shape;13670;p9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1" name="Google Shape;13671;p9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2" name="Google Shape;13672;p9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3" name="Google Shape;13673;p9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4" name="Google Shape;13674;p9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5" name="Google Shape;13675;p9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6" name="Google Shape;13676;p9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7" name="Google Shape;13677;p9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8" name="Google Shape;13678;p9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9" name="Google Shape;13679;p9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0" name="Google Shape;13680;p9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1" name="Google Shape;13681;p9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2" name="Google Shape;13682;p9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3" name="Google Shape;13683;p9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4" name="Google Shape;13684;p9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5" name="Google Shape;13685;p9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6" name="Google Shape;13686;p9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7" name="Google Shape;13687;p9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8" name="Google Shape;13688;p9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9" name="Google Shape;13689;p9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0" name="Google Shape;13690;p9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1" name="Google Shape;13691;p9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2" name="Google Shape;13692;p9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3" name="Google Shape;13693;p9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4" name="Google Shape;13694;p9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5" name="Google Shape;13695;p9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6" name="Google Shape;13696;p9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7" name="Google Shape;13697;p9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8" name="Google Shape;13698;p9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9" name="Google Shape;13699;p9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0" name="Google Shape;13700;p9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1" name="Google Shape;13701;p9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2" name="Google Shape;13702;p9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3" name="Google Shape;13703;p9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4" name="Google Shape;13704;p9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5" name="Google Shape;13705;p9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6" name="Google Shape;13706;p9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7" name="Google Shape;13707;p9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8" name="Google Shape;13708;p9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9" name="Google Shape;13709;p9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0" name="Google Shape;13710;p9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1" name="Google Shape;13711;p9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2" name="Google Shape;13712;p9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3" name="Google Shape;13713;p9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4" name="Google Shape;13714;p9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5" name="Google Shape;13715;p9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6" name="Google Shape;13716;p9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7" name="Google Shape;13717;p9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8" name="Google Shape;13718;p9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9" name="Google Shape;13719;p9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0" name="Google Shape;13720;p9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1" name="Google Shape;13721;p9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2" name="Google Shape;13722;p9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3" name="Google Shape;13723;p9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4" name="Google Shape;13724;p9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5" name="Google Shape;13725;p9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6" name="Google Shape;13726;p9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7" name="Google Shape;13727;p9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8" name="Google Shape;13728;p9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9" name="Google Shape;13729;p9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0" name="Google Shape;13730;p9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1" name="Google Shape;13731;p9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2" name="Google Shape;13732;p9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3" name="Google Shape;13733;p9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4" name="Google Shape;13734;p9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5" name="Google Shape;13735;p9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6" name="Google Shape;13736;p9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7" name="Google Shape;13737;p9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8" name="Google Shape;13738;p9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9" name="Google Shape;13739;p9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0" name="Google Shape;13740;p9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1" name="Google Shape;13741;p9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2" name="Google Shape;13742;p9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3" name="Google Shape;13743;p9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4" name="Google Shape;13744;p9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5" name="Google Shape;13745;p9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6" name="Google Shape;13746;p9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7" name="Google Shape;13747;p9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8" name="Google Shape;13748;p9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9" name="Google Shape;13749;p9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0" name="Google Shape;13750;p9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1" name="Google Shape;13751;p9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2" name="Google Shape;13752;p9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3" name="Google Shape;13753;p9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4" name="Google Shape;13754;p9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5" name="Google Shape;13755;p9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6" name="Google Shape;13756;p9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7" name="Google Shape;13757;p9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8" name="Google Shape;13758;p9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9" name="Google Shape;13759;p9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0" name="Google Shape;13760;p9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1" name="Google Shape;13761;p9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2" name="Google Shape;13762;p9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3" name="Google Shape;13763;p9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4" name="Google Shape;13764;p9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5" name="Google Shape;13765;p9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6" name="Google Shape;13766;p9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7" name="Google Shape;13767;p9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8" name="Google Shape;13768;p9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9" name="Google Shape;13769;p9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0" name="Google Shape;13770;p9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1" name="Google Shape;13771;p9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2" name="Google Shape;13772;p9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3" name="Google Shape;13773;p9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4" name="Google Shape;13774;p9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5" name="Google Shape;13775;p9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6" name="Google Shape;13776;p9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7" name="Google Shape;13777;p9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8" name="Google Shape;13778;p9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9" name="Google Shape;13779;p9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0" name="Google Shape;13780;p9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1" name="Google Shape;13781;p9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2" name="Google Shape;13782;p9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3" name="Google Shape;13783;p9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4" name="Google Shape;13784;p9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5" name="Google Shape;13785;p9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6" name="Google Shape;13786;p9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7" name="Google Shape;13787;p9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8" name="Google Shape;13788;p9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9" name="Google Shape;13789;p9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0" name="Google Shape;13790;p9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1" name="Google Shape;13791;p9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2" name="Google Shape;13792;p9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3" name="Google Shape;13793;p9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4" name="Google Shape;13794;p9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5" name="Google Shape;13795;p9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6" name="Google Shape;13796;p9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7" name="Google Shape;13797;p9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8" name="Google Shape;13798;p9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9" name="Google Shape;13799;p9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0" name="Google Shape;13800;p9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1" name="Google Shape;13801;p9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2" name="Google Shape;13802;p9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3" name="Google Shape;13803;p9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4" name="Google Shape;13804;p9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5" name="Google Shape;13805;p9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6" name="Google Shape;13806;p9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7" name="Google Shape;13807;p9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8" name="Google Shape;13808;p9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9" name="Google Shape;13809;p9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0" name="Google Shape;13810;p9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1" name="Google Shape;13811;p9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2" name="Google Shape;13812;p9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3" name="Google Shape;13813;p9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4" name="Google Shape;13814;p9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5" name="Google Shape;13815;p9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6" name="Google Shape;13816;p9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7" name="Google Shape;13817;p9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8" name="Google Shape;13818;p9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9" name="Google Shape;13819;p9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0" name="Google Shape;13820;p9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1" name="Google Shape;13821;p9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2" name="Google Shape;13822;p9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3" name="Google Shape;13823;p9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4" name="Google Shape;13824;p9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5" name="Google Shape;13825;p9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6" name="Google Shape;13826;p9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7" name="Google Shape;13827;p9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8" name="Google Shape;13828;p9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9" name="Google Shape;13829;p9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0" name="Google Shape;13830;p9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1" name="Google Shape;13831;p9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2" name="Google Shape;13832;p9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3" name="Google Shape;13833;p9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4" name="Google Shape;13834;p9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5" name="Google Shape;13835;p9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6" name="Google Shape;13836;p9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7" name="Google Shape;13837;p9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8" name="Google Shape;13838;p9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9" name="Google Shape;13839;p9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0" name="Google Shape;13840;p9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1" name="Google Shape;13841;p9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2" name="Google Shape;13842;p9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3" name="Google Shape;13843;p9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4" name="Google Shape;13844;p9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5" name="Google Shape;13845;p9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6" name="Google Shape;13846;p9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7" name="Google Shape;13847;p9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8" name="Google Shape;13848;p9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9" name="Google Shape;13849;p9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0" name="Google Shape;13850;p9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1" name="Google Shape;13851;p9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2" name="Google Shape;13852;p9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3" name="Google Shape;13853;p9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4" name="Google Shape;13854;p9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5" name="Google Shape;13855;p9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6" name="Google Shape;13856;p9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7" name="Google Shape;13857;p9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8" name="Google Shape;13858;p9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9" name="Google Shape;13859;p9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0" name="Google Shape;13860;p9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1" name="Google Shape;13861;p9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2" name="Google Shape;13862;p9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3" name="Google Shape;13863;p9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4" name="Google Shape;13864;p9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5" name="Google Shape;13865;p9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6" name="Google Shape;13866;p9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7" name="Google Shape;13867;p9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8" name="Google Shape;13868;p9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9" name="Google Shape;13869;p9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0" name="Google Shape;13870;p9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1" name="Google Shape;13871;p9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2" name="Google Shape;13872;p9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3" name="Google Shape;13873;p9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4" name="Google Shape;13874;p9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5" name="Google Shape;13875;p9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6" name="Google Shape;13876;p9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7" name="Google Shape;13877;p9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8" name="Google Shape;13878;p9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9" name="Google Shape;13879;p9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0" name="Google Shape;13880;p9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1" name="Google Shape;13881;p9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2" name="Google Shape;13882;p9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3" name="Google Shape;13883;p9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4" name="Google Shape;13884;p9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5" name="Google Shape;13885;p9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6" name="Google Shape;13886;p9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7" name="Google Shape;13887;p9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8" name="Google Shape;13888;p9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9" name="Google Shape;13889;p9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0" name="Google Shape;13890;p9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1" name="Google Shape;13891;p9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2" name="Google Shape;13892;p9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3" name="Google Shape;13893;p9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4" name="Google Shape;13894;p9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5" name="Google Shape;13895;p9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6" name="Google Shape;13896;p9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7" name="Google Shape;13897;p9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8" name="Google Shape;13898;p9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9" name="Google Shape;13899;p9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0" name="Google Shape;13900;p9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1" name="Google Shape;13901;p9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2" name="Google Shape;13902;p9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3" name="Google Shape;13903;p9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4" name="Google Shape;13904;p9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5" name="Google Shape;13905;p9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6" name="Google Shape;13906;p9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7" name="Google Shape;13907;p9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8" name="Google Shape;13908;p9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9" name="Google Shape;13909;p9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0" name="Google Shape;13910;p9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1" name="Google Shape;13911;p9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2" name="Google Shape;13912;p9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3" name="Google Shape;13913;p9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4" name="Google Shape;13914;p9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5" name="Google Shape;13915;p9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6" name="Google Shape;13916;p9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917" name="Google Shape;13917;p9"/>
            <p:cNvSpPr/>
            <p:nvPr/>
          </p:nvSpPr>
          <p:spPr>
            <a:xfrm rot="-683584">
              <a:off x="4507255" y="419596"/>
              <a:ext cx="1781179" cy="1994939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18" name="Google Shape;13918;p9"/>
          <p:cNvSpPr/>
          <p:nvPr/>
        </p:nvSpPr>
        <p:spPr>
          <a:xfrm>
            <a:off x="2621350" y="766950"/>
            <a:ext cx="3903600" cy="3609600"/>
          </a:xfrm>
          <a:prstGeom prst="snip2SameRect">
            <a:avLst>
              <a:gd fmla="val 16667" name="adj1"/>
              <a:gd fmla="val 22787" name="adj2"/>
            </a:avLst>
          </a:prstGeom>
          <a:noFill/>
          <a:ln cap="flat" cmpd="sng" w="381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9" name="Google Shape;13919;p9"/>
          <p:cNvSpPr txBox="1"/>
          <p:nvPr>
            <p:ph type="ctrTitle"/>
          </p:nvPr>
        </p:nvSpPr>
        <p:spPr>
          <a:xfrm>
            <a:off x="2876850" y="229667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920" name="Google Shape;13920;p9"/>
          <p:cNvSpPr txBox="1"/>
          <p:nvPr>
            <p:ph idx="1" type="subTitle"/>
          </p:nvPr>
        </p:nvSpPr>
        <p:spPr>
          <a:xfrm>
            <a:off x="3145650" y="3022850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921" name="Google Shape;13921;p9"/>
          <p:cNvSpPr/>
          <p:nvPr/>
        </p:nvSpPr>
        <p:spPr>
          <a:xfrm rot="-1399949">
            <a:off x="6127591" y="395830"/>
            <a:ext cx="2393372" cy="2754697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 type="titleOnly">
  <p:cSld name="TITLE_ONLY">
    <p:spTree>
      <p:nvGrpSpPr>
        <p:cNvPr id="13922" name="Shape 13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3" name="Google Shape;13923;p10"/>
          <p:cNvSpPr/>
          <p:nvPr/>
        </p:nvSpPr>
        <p:spPr>
          <a:xfrm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24" name="Google Shape;13924;p10"/>
          <p:cNvGrpSpPr/>
          <p:nvPr/>
        </p:nvGrpSpPr>
        <p:grpSpPr>
          <a:xfrm rot="5400000">
            <a:off x="-32063" y="598501"/>
            <a:ext cx="2749656" cy="2777879"/>
            <a:chOff x="4226125" y="3802600"/>
            <a:chExt cx="1046850" cy="1048375"/>
          </a:xfrm>
        </p:grpSpPr>
        <p:sp>
          <p:nvSpPr>
            <p:cNvPr id="13925" name="Google Shape;13925;p10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10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10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10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10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10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10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10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10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10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10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10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10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10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10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10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10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10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10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10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10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10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10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10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10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10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10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10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10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10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10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10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10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10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10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10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10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10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10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10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10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10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10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10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10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10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10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10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10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10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10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10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10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10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10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10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10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10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10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10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10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10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10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10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10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10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10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10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10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10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10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10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10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10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10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10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10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10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10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10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10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10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10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10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10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10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10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10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10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10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10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10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10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10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10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10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10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10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10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10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10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10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10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10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10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10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10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10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10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10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10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10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10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10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10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10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10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10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10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10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10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10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10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10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10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10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10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10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10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10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10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10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10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10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10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10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10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10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10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10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10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10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10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10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10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10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10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10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10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10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10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10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10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10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10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10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10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10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10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10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10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10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10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10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10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10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10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10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10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10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10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10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10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10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10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10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10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10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10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10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10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10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10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10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10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10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10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10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10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10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10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10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10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10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10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10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10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10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10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10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10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10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10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10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10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10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10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10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10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10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10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10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10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10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10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10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10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10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10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10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10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10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10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10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10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10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10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10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10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10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10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10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10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10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10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10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10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10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10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10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10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10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10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10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10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10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10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10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10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10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10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10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10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10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10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10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10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10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10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10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10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10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10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10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10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10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10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10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10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10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10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10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10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10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10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10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10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10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10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10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10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10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10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10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10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10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10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10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10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10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10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10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10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10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10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10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10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10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10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10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10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10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10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10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10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10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10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10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10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10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10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10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10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10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10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10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10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10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10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10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10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10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10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10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10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10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10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10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10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10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10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10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10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10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10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10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10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10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10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10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10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10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10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10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10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10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10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10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10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10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10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10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10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10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10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10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10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10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10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10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10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10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10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10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10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10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10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10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10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10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10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10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10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10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10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10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10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10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10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10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10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10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10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10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10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10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10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10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10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10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10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10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10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10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10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10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10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10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10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10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10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10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10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10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10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10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10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10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10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10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10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10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10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10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10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10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10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10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10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10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10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10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10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10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10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10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10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10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10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10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10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10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10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10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10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10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10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10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10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10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10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10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10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10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10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10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10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10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10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10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10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10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10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10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10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10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10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10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10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10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10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10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10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10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10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10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10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10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10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10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10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10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10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10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10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10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10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10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10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10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10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10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10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10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10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10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10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10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10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10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10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10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10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10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10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10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10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10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10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10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10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10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10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10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10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10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10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10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10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10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10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10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10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10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10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10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10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10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10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10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10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10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10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10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10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10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10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10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10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10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10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10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10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10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10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10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10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10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10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10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10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10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10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10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10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10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10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10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10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10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10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10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10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10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10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10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10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10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10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10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10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10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10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10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10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10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10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10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10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10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10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10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10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10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10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10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10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10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10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10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10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10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10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10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10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10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10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10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10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14" name="Google Shape;14514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515" name="Google Shape;14515;p10"/>
          <p:cNvSpPr/>
          <p:nvPr/>
        </p:nvSpPr>
        <p:spPr>
          <a:xfrm rot="-10581110">
            <a:off x="6195499" y="30274"/>
            <a:ext cx="2835240" cy="2829799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6" name="Google Shape;14516;p10"/>
          <p:cNvSpPr/>
          <p:nvPr/>
        </p:nvSpPr>
        <p:spPr>
          <a:xfrm flipH="1" rot="5400000">
            <a:off x="150777" y="-150783"/>
            <a:ext cx="1997605" cy="229918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17" name="Google Shape;14517;p10"/>
          <p:cNvGrpSpPr/>
          <p:nvPr/>
        </p:nvGrpSpPr>
        <p:grpSpPr>
          <a:xfrm rot="-5931996">
            <a:off x="6740572" y="-712674"/>
            <a:ext cx="2228348" cy="2396409"/>
            <a:chOff x="238125" y="1915725"/>
            <a:chExt cx="1247150" cy="1376400"/>
          </a:xfrm>
        </p:grpSpPr>
        <p:sp>
          <p:nvSpPr>
            <p:cNvPr id="14518" name="Google Shape;14518;p10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10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10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10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10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10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10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10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10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10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10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10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10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10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10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10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10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10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10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10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10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10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10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10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10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10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10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10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10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10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10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10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10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10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10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10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10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10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10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10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10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10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10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10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10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10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10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10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10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10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10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10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10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10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10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10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10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10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10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10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10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10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10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10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10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10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10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10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10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10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10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10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10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10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10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10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10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10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10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10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10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10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10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10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10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10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10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10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10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10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10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10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10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10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10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10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10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10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10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10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10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10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10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10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10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10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10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10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10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10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10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10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10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10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10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10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10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10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10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10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10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10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10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10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10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10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10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10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10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10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10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10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10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10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10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10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10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10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10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10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10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10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10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10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10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10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10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10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10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10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10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10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10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10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10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10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10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10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10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10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10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10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10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10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10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10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10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10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10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10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10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10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10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10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10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10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10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10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10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10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10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10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10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10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10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10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10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10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10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10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10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10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10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10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10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10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10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10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10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10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10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10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10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10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10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10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10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10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10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10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10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10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10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10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10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10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10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10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10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10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10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10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10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10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10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10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10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10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10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10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10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10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10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10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10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10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10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10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10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10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10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10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10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10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10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10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10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10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10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10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10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10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10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10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10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10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10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10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10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10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10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10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10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10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10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10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10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10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10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10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10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10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10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10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10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10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10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10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10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10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10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10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10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10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10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10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10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10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10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10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10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10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10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10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10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10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10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10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10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10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10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10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10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10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10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10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10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10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10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10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10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10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10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10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10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10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10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10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10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10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10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10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10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10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10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10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10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10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10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10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10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10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10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10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10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10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10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10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10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10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10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10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10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10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10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10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10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10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10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10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10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10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10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10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10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10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10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10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10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10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10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10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10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10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10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10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10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10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10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10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10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10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10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10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10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10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10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10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10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10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10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10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10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10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10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10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10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10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10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10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10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10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10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10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10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10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10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10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10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10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10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10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10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10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10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10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10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10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10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10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10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10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10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10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10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10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10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10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10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10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10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10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10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10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10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10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10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10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10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10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10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10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10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10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10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10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10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10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10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10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10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10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10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10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10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10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10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10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10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10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10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10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10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10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10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10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10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10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10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10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10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10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10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10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10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10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10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10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10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10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10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10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10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10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10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10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10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10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10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10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10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10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10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10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10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10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10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10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10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10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10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10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10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10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10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10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10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10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10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10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10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10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10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10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10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10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10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10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10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10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10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10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10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10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10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10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10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10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10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10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10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10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10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10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10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10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10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10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10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10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10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10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10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10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10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10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10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10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10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10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10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10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10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10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10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10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10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10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10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10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10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10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10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10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10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10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10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10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10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10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10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10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10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10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10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10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10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10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10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10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10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10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10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10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10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10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10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10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10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10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10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10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10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10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10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10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10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10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10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10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10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10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10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10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10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10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10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10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10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10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10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10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10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21" name="Google Shape;15121;p10"/>
          <p:cNvSpPr/>
          <p:nvPr/>
        </p:nvSpPr>
        <p:spPr>
          <a:xfrm rot="-5400000">
            <a:off x="6332385" y="2121812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22" name="Google Shape;15122;p10"/>
          <p:cNvGrpSpPr/>
          <p:nvPr/>
        </p:nvGrpSpPr>
        <p:grpSpPr>
          <a:xfrm flipH="1" rot="8070476">
            <a:off x="7548692" y="2892455"/>
            <a:ext cx="2228299" cy="2396365"/>
            <a:chOff x="238125" y="1915725"/>
            <a:chExt cx="1247150" cy="1376400"/>
          </a:xfrm>
        </p:grpSpPr>
        <p:sp>
          <p:nvSpPr>
            <p:cNvPr id="15123" name="Google Shape;15123;p10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10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10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10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10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10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10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10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10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10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10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10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10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10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10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10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10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10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10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10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10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10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10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10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10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10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10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10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10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10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10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10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10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10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10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10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10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10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10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10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10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10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10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10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10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10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10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10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10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10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10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10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10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10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10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10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10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10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10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10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10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10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10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10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10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10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10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10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10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10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10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10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10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10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10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10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10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10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10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10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10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10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10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10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10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10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10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10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10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10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10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10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10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10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10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10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10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10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10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10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10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10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10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10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10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10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10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10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10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10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10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10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10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10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10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10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10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10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10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10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10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10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10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10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10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10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10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10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10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10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10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10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10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10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10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10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10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10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10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10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10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10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10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10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10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10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10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10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10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10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10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10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10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10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10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10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10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10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10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10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10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10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10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10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10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10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10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10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10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10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10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10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10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10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10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10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10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10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10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10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10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10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10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10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10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10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10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10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10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10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10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10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10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10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10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10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10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10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10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10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10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10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10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10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10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10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10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10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10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10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10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10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10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10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10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10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10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10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10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10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10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10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10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10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10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10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10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10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10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10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10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10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10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10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10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10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10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10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10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10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10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10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10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10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10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10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10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10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10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10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10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10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10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10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10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10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10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10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10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10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10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10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10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10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10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10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10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10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10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10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10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10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10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10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10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10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10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10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10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10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10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10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10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10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10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10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10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10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10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10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10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10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10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10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10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10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10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10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10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10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10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10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10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10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10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10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10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10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10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10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10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10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10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10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10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10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10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10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10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10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10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10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10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10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10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10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10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10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10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10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10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10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10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10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10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10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10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10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10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10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10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10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10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10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10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10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10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10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10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10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10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10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10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10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10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10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10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10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10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10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10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10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10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10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10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10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10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10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10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10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10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10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10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10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10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10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10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10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10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10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10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10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10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10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10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10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10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10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10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10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10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10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10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10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10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10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10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10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10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10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10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10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10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10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10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10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10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10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10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10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10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10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10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10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10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10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10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10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10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10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10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10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10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10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10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10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10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10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10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10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10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10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10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10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10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10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10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10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10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10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10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10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10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10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10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10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10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10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10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10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10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10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10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10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10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10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10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10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10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10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10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10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10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10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10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10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10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10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10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10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10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10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10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10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10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10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10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10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10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10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10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10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10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10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10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10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10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10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10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10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10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10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10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10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10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10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10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10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10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10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10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10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10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10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10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10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10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10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10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10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10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10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10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10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10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10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10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10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10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10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10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10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10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10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10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10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10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10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10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10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10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10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10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10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10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10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10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10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10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10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10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10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10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10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10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10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10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10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10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10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10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10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10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10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10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10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10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10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10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10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10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10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10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10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10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10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10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10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10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10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10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10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10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10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10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10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10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10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10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10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10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10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10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10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10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10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10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10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10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10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10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10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10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10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10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10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10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10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10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10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10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10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10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26" name="Google Shape;15726;p10"/>
          <p:cNvSpPr/>
          <p:nvPr/>
        </p:nvSpPr>
        <p:spPr>
          <a:xfrm rot="5400000">
            <a:off x="479036" y="888810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7" name="Google Shape;15727;p10"/>
          <p:cNvSpPr/>
          <p:nvPr/>
        </p:nvSpPr>
        <p:spPr>
          <a:xfrm>
            <a:off x="238925" y="2330450"/>
            <a:ext cx="7339800" cy="2591400"/>
          </a:xfrm>
          <a:prstGeom prst="snip1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8" name="Google Shape;15728;p10"/>
          <p:cNvSpPr txBox="1"/>
          <p:nvPr>
            <p:ph idx="1" type="subTitle"/>
          </p:nvPr>
        </p:nvSpPr>
        <p:spPr>
          <a:xfrm>
            <a:off x="405975" y="2511850"/>
            <a:ext cx="6984000" cy="224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400"/>
              <a:buNone/>
              <a:defRPr sz="1400">
                <a:solidFill>
                  <a:srgbClr val="6B1B3C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1986"/>
              </a:buClr>
              <a:buSzPts val="2100"/>
              <a:buNone/>
              <a:defRPr sz="2100">
                <a:solidFill>
                  <a:srgbClr val="FF1986"/>
                </a:solidFill>
              </a:defRPr>
            </a:lvl9pPr>
          </a:lstStyle>
          <a:p/>
        </p:txBody>
      </p:sp>
      <p:sp>
        <p:nvSpPr>
          <p:cNvPr id="15729" name="Google Shape;15729;p10"/>
          <p:cNvSpPr txBox="1"/>
          <p:nvPr>
            <p:ph type="ctrTitle"/>
          </p:nvPr>
        </p:nvSpPr>
        <p:spPr>
          <a:xfrm>
            <a:off x="6029175" y="1541325"/>
            <a:ext cx="26202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TITLE_ONLY_1">
    <p:spTree>
      <p:nvGrpSpPr>
        <p:cNvPr id="15730" name="Shape 15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1" name="Google Shape;15731;p11"/>
          <p:cNvSpPr/>
          <p:nvPr/>
        </p:nvSpPr>
        <p:spPr>
          <a:xfrm flipH="1" rot="10800000"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32" name="Google Shape;15732;p11"/>
          <p:cNvGrpSpPr/>
          <p:nvPr/>
        </p:nvGrpSpPr>
        <p:grpSpPr>
          <a:xfrm flipH="1" rot="8070476">
            <a:off x="7548692" y="2892455"/>
            <a:ext cx="2228299" cy="2396365"/>
            <a:chOff x="238125" y="1915725"/>
            <a:chExt cx="1247150" cy="1376400"/>
          </a:xfrm>
        </p:grpSpPr>
        <p:sp>
          <p:nvSpPr>
            <p:cNvPr id="15733" name="Google Shape;15733;p11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11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11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11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11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11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11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11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11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11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11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11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11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11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11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11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11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11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11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11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11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11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11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11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11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11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11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11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11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11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11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11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11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11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11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11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11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11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11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11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11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11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11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11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11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11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11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11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11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11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11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11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11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11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11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11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11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11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11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11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11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11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11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11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11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11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11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11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11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11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11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11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11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11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11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11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11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11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11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11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11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11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11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11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11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11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11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11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11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11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11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11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11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11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11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11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11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11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11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11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11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11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11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11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11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11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11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11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11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11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11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11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11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11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11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11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11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11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11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11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11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11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11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11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11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11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11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11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11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11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11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11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11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11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11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11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11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11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11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11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11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11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11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11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11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11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11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11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11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11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11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11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11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11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11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11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11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11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11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11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11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11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11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11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11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11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11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11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11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11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11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11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11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11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11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11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11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11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11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11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11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11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11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11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11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11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11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11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11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11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11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11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11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11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11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11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11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11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11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11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11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11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11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11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11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11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11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11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11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11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11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11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11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11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11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11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11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11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11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11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11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11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11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11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11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11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11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11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11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11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11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11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11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11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11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11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11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11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11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11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11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11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11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11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11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11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11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11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11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11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11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11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11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11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11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11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11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11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11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11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11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11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11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11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11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11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11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11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11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11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11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11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11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11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11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11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11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11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11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11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11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11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11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11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11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11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11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11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11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11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11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11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11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11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11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11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11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11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11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11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11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11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11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11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11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11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11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11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11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11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11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11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11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11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11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11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11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11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11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11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11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11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11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11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11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11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11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11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11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11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11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11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11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11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11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11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11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11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11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11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11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11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11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11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11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11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11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11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11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11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11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11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11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11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11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11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11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11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11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11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11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11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11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11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11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11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11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11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11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11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11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11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11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11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11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11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11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11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11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11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11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11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11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11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11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11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11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11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11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11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11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11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11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11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11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11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11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11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11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11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11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11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11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11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11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11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11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11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11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11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11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11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11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11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11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11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11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11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11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11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11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11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11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11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11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11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11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11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11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11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11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11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11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11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11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11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11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11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11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11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11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11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11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11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11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11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11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11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11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11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11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11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11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11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11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11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11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11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11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11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11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11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11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11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11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11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11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11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11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11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11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11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11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11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11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11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11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11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11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11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11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11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11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11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11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11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11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11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11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11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11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11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11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11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11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11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11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11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11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11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11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11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11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11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11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11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11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11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11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11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11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11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11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11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11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11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11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11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11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11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11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11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11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11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11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11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11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11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11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11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11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11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11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11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11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11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11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11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11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11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11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11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11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11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11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11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11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11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11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11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11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11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11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11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11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11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11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11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11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11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11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11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11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11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11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11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11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11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11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11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11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11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11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11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11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11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11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11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11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11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11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11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11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11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11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11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11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11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11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11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11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11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11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11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11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11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11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11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11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11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11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11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11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6" name="Google Shape;16336;p11"/>
          <p:cNvGrpSpPr/>
          <p:nvPr/>
        </p:nvGrpSpPr>
        <p:grpSpPr>
          <a:xfrm rot="5400000">
            <a:off x="-32063" y="598501"/>
            <a:ext cx="2749656" cy="2777879"/>
            <a:chOff x="4226125" y="3802600"/>
            <a:chExt cx="1046850" cy="1048375"/>
          </a:xfrm>
        </p:grpSpPr>
        <p:sp>
          <p:nvSpPr>
            <p:cNvPr id="16337" name="Google Shape;16337;p11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11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11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11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11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11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11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11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11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11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11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11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11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11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11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11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11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11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11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11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11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11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11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11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11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11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11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11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11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11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11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11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11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11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11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11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11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11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11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11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11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11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11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11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11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11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11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11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11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11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11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11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11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11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11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11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11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11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11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11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11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11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11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11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11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11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11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11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11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11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11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11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11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11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11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11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11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11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11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11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11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11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11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11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11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11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11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11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11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11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11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11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11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11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11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11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11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11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11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11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11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11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11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11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11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11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11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11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11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11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11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11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11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11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11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11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11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11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11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11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11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11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11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11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11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11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11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11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11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11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11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11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11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11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11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11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11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11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11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11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11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11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11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11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11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11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11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11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11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11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11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11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11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11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11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11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11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11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11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11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11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11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11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11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11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11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11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11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11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11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11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11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11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11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11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11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11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11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11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11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11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11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11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11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11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11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11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11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11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11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11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11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11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11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11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11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11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11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11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11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11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11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11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11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11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11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11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11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11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11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11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11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11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11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11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11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11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11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11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11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11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11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11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11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11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11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11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11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11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6" name="Google Shape;16566;p11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7" name="Google Shape;16567;p11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11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11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11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11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11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11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11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11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11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11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11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11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11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11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11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11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11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11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11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11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11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11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11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11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11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11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11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11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6" name="Google Shape;16596;p11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11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11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11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11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11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11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11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11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11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11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11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11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11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11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11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11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11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11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11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11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11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11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11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11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11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11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11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11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11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11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11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11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11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11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11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11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11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11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11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11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11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11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11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11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11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2" name="Google Shape;16642;p11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11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11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11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11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11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11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9" name="Google Shape;16649;p11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11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11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11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11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11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11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11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11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11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11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11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11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11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11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11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11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11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11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11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11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11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11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11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11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11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11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11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11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11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11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11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11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11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11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11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11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11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11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11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11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11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11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11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11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11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11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11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11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11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11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11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11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11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11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11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11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11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11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11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11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11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11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11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11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11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11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11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11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11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11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11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11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11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11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11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11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11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11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11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11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11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11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11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11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11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11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11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11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11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11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11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11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11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11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11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11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11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11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11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11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11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11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11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11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11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11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11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11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11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11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0" name="Google Shape;16760;p11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11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11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11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11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11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11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11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11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11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11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11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11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11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11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11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11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11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11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11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11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11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11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11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11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11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11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7" name="Google Shape;16787;p11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11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11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11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11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11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11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11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11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11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11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11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11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11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11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11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11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11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11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11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11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11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11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11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1" name="Google Shape;16811;p11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2" name="Google Shape;16812;p11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11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11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11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11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7" name="Google Shape;16817;p11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8" name="Google Shape;16818;p11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11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11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11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11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11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11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11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11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7" name="Google Shape;16827;p11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8" name="Google Shape;16828;p11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11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11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11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11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11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11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11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11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11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11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11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11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11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11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11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11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11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11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11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11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11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11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1" name="Google Shape;16851;p11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2" name="Google Shape;16852;p11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11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11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5" name="Google Shape;16855;p11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6" name="Google Shape;16856;p11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11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11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11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11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11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11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11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4" name="Google Shape;16864;p11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5" name="Google Shape;16865;p11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11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7" name="Google Shape;16867;p11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11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11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11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11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11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11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11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11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11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11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8" name="Google Shape;16878;p11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9" name="Google Shape;16879;p11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11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11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11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11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11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11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11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11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11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11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0" name="Google Shape;16890;p11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1" name="Google Shape;16891;p11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11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11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11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11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11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11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11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11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0" name="Google Shape;16900;p11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1" name="Google Shape;16901;p11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11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11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11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11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11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11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8" name="Google Shape;16908;p11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9" name="Google Shape;16909;p11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11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11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2" name="Google Shape;16912;p11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3" name="Google Shape;16913;p11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11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11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11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11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11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11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11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1" name="Google Shape;16921;p11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2" name="Google Shape;16922;p11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11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11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11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26" name="Google Shape;16926;p11"/>
          <p:cNvSpPr/>
          <p:nvPr/>
        </p:nvSpPr>
        <p:spPr>
          <a:xfrm rot="-10581110">
            <a:off x="6195499" y="30274"/>
            <a:ext cx="2835240" cy="2829799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7" name="Google Shape;16927;p11"/>
          <p:cNvSpPr/>
          <p:nvPr/>
        </p:nvSpPr>
        <p:spPr>
          <a:xfrm flipH="1" rot="5400000">
            <a:off x="150777" y="-150783"/>
            <a:ext cx="1997605" cy="229918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28" name="Google Shape;16928;p11"/>
          <p:cNvGrpSpPr/>
          <p:nvPr/>
        </p:nvGrpSpPr>
        <p:grpSpPr>
          <a:xfrm rot="-5931996">
            <a:off x="6740572" y="-712674"/>
            <a:ext cx="2228348" cy="2396409"/>
            <a:chOff x="238125" y="1915725"/>
            <a:chExt cx="1247150" cy="1376400"/>
          </a:xfrm>
        </p:grpSpPr>
        <p:sp>
          <p:nvSpPr>
            <p:cNvPr id="16929" name="Google Shape;16929;p11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11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11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11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11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11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11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11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11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11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9" name="Google Shape;16939;p11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11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11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11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11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11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11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11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11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11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11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11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11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11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11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11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11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11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11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11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11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11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11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11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11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11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11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11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11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11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11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11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11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11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3" name="Google Shape;16973;p11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4" name="Google Shape;16974;p11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11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11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7" name="Google Shape;16977;p11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11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11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11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11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11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11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11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11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11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11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11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11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11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11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11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11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11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11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11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11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11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11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0" name="Google Shape;17000;p11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1" name="Google Shape;17001;p11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2" name="Google Shape;17002;p11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11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11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11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11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11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11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11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11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11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11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11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11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11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11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11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11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11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11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11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2" name="Google Shape;17022;p11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11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11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11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11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11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11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11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0" name="Google Shape;17030;p11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1" name="Google Shape;17031;p11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11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11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11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11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11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11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8" name="Google Shape;17038;p11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9" name="Google Shape;17039;p11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11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11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11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11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11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11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11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11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11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11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11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11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2" name="Google Shape;17052;p11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3" name="Google Shape;17053;p11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11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11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6" name="Google Shape;17056;p11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11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11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11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11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11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11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11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11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5" name="Google Shape;17065;p11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6" name="Google Shape;17066;p11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11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11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11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11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1" name="Google Shape;17071;p11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11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11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11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11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11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11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11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11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11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1" name="Google Shape;17081;p11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11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11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4" name="Google Shape;17084;p11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5" name="Google Shape;17085;p11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11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11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11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11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11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11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2" name="Google Shape;17092;p11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11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4" name="Google Shape;17094;p11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5" name="Google Shape;17095;p11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11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11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11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11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11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11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11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11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11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11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11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11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11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11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11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11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2" name="Google Shape;17112;p11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3" name="Google Shape;17113;p11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11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11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11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7" name="Google Shape;17117;p11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11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11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11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11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11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11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11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11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11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11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8" name="Google Shape;17128;p11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9" name="Google Shape;17129;p11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0" name="Google Shape;17130;p11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11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11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3" name="Google Shape;17133;p11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4" name="Google Shape;17134;p11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11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11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11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8" name="Google Shape;17138;p11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11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11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1" name="Google Shape;17141;p11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2" name="Google Shape;17142;p11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11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11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11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11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11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8" name="Google Shape;17148;p11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11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11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11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11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3" name="Google Shape;17153;p11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11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5" name="Google Shape;17155;p11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6" name="Google Shape;17156;p11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11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11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11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11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11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11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11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11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11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11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7" name="Google Shape;17167;p11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11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11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11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1" name="Google Shape;17171;p11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11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11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11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11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11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11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11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11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11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11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11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11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11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11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11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11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8" name="Google Shape;17188;p11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11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11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11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2" name="Google Shape;17192;p11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11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11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11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6" name="Google Shape;17196;p11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7" name="Google Shape;17197;p11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11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11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11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11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2" name="Google Shape;17202;p11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3" name="Google Shape;17203;p11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11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11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11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11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11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11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11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11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11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3" name="Google Shape;17213;p11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11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11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11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11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11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11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11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11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11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11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11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11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11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11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11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9" name="Google Shape;17229;p11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11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11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11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11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11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11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11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11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11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11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11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11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11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11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11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11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11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11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11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11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11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11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11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11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11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11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11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11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11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11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11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11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11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11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11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11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11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11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11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11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11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11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11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11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11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11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11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11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11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11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11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11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11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11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11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11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11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11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11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11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11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11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11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11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11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11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11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11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11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9" name="Google Shape;17299;p11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0" name="Google Shape;17300;p11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1" name="Google Shape;17301;p11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11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11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11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11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6" name="Google Shape;17306;p11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7" name="Google Shape;17307;p11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11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11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0" name="Google Shape;17310;p11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1" name="Google Shape;17311;p11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11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11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11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11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11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7" name="Google Shape;17317;p11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11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11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11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11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11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11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11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11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11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11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11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11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11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11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11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11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11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11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11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11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11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11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11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11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11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11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11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11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11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11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11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11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11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11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11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11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11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11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11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11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11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11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11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11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11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11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11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11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11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11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11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11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11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11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11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11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11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11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11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11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11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11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11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11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11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11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11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11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11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11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11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11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11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11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11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11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11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11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11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11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11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11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11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11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11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11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11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11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11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11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11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11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11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11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11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11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11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11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11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11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11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11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11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11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11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11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11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5" name="Google Shape;17425;p11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11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11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11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11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11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1" name="Google Shape;17431;p11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11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11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11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5" name="Google Shape;17435;p11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11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11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11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11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11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11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11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3" name="Google Shape;17443;p11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11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11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11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11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11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11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11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11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11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11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11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11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11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11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11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11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0" name="Google Shape;17460;p11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1" name="Google Shape;17461;p11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2" name="Google Shape;17462;p11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3" name="Google Shape;17463;p11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4" name="Google Shape;17464;p11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5" name="Google Shape;17465;p11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6" name="Google Shape;17466;p11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7" name="Google Shape;17467;p11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8" name="Google Shape;17468;p11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9" name="Google Shape;17469;p11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0" name="Google Shape;17470;p11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1" name="Google Shape;17471;p11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2" name="Google Shape;17472;p11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3" name="Google Shape;17473;p11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4" name="Google Shape;17474;p11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5" name="Google Shape;17475;p11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6" name="Google Shape;17476;p11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7" name="Google Shape;17477;p11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8" name="Google Shape;17478;p11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9" name="Google Shape;17479;p11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0" name="Google Shape;17480;p11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1" name="Google Shape;17481;p11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2" name="Google Shape;17482;p11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3" name="Google Shape;17483;p11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4" name="Google Shape;17484;p11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5" name="Google Shape;17485;p11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6" name="Google Shape;17486;p11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7" name="Google Shape;17487;p11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8" name="Google Shape;17488;p11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9" name="Google Shape;17489;p11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0" name="Google Shape;17490;p11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1" name="Google Shape;17491;p11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2" name="Google Shape;17492;p11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3" name="Google Shape;17493;p11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4" name="Google Shape;17494;p11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5" name="Google Shape;17495;p11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6" name="Google Shape;17496;p11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7" name="Google Shape;17497;p11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8" name="Google Shape;17498;p11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9" name="Google Shape;17499;p11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0" name="Google Shape;17500;p11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1" name="Google Shape;17501;p11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2" name="Google Shape;17502;p11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3" name="Google Shape;17503;p11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4" name="Google Shape;17504;p11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5" name="Google Shape;17505;p11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6" name="Google Shape;17506;p11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7" name="Google Shape;17507;p11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8" name="Google Shape;17508;p11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9" name="Google Shape;17509;p11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0" name="Google Shape;17510;p11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1" name="Google Shape;17511;p11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2" name="Google Shape;17512;p11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3" name="Google Shape;17513;p11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4" name="Google Shape;17514;p11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5" name="Google Shape;17515;p11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6" name="Google Shape;17516;p11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7" name="Google Shape;17517;p11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8" name="Google Shape;17518;p11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9" name="Google Shape;17519;p11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0" name="Google Shape;17520;p11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1" name="Google Shape;17521;p11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2" name="Google Shape;17522;p11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3" name="Google Shape;17523;p11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4" name="Google Shape;17524;p11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5" name="Google Shape;17525;p11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6" name="Google Shape;17526;p11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7" name="Google Shape;17527;p11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8" name="Google Shape;17528;p11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9" name="Google Shape;17529;p11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0" name="Google Shape;17530;p11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1" name="Google Shape;17531;p11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32" name="Google Shape;17532;p11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533" name="Google Shape;17533;p11"/>
          <p:cNvSpPr/>
          <p:nvPr/>
        </p:nvSpPr>
        <p:spPr>
          <a:xfrm>
            <a:off x="257725" y="2330450"/>
            <a:ext cx="4182600" cy="2591400"/>
          </a:xfrm>
          <a:prstGeom prst="snip1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4" name="Google Shape;17534;p11"/>
          <p:cNvSpPr/>
          <p:nvPr/>
        </p:nvSpPr>
        <p:spPr>
          <a:xfrm>
            <a:off x="4703675" y="2330450"/>
            <a:ext cx="4182600" cy="2591400"/>
          </a:xfrm>
          <a:prstGeom prst="snip1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5" name="Google Shape;17535;p11"/>
          <p:cNvSpPr/>
          <p:nvPr/>
        </p:nvSpPr>
        <p:spPr>
          <a:xfrm rot="-5400000">
            <a:off x="6332385" y="2121812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6" name="Google Shape;17536;p11"/>
          <p:cNvSpPr/>
          <p:nvPr/>
        </p:nvSpPr>
        <p:spPr>
          <a:xfrm rot="5400000">
            <a:off x="52161" y="3303110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7" name="Google Shape;17537;p11"/>
          <p:cNvSpPr txBox="1"/>
          <p:nvPr>
            <p:ph idx="2" type="ctrTitle"/>
          </p:nvPr>
        </p:nvSpPr>
        <p:spPr>
          <a:xfrm>
            <a:off x="682575" y="3304188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538" name="Google Shape;17538;p11"/>
          <p:cNvSpPr txBox="1"/>
          <p:nvPr>
            <p:ph idx="1" type="subTitle"/>
          </p:nvPr>
        </p:nvSpPr>
        <p:spPr>
          <a:xfrm>
            <a:off x="626650" y="3751800"/>
            <a:ext cx="35022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539" name="Google Shape;17539;p11"/>
          <p:cNvSpPr txBox="1"/>
          <p:nvPr>
            <p:ph idx="3" type="ctrTitle"/>
          </p:nvPr>
        </p:nvSpPr>
        <p:spPr>
          <a:xfrm>
            <a:off x="5099800" y="3304188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540" name="Google Shape;17540;p11"/>
          <p:cNvSpPr txBox="1"/>
          <p:nvPr>
            <p:ph idx="4" type="subTitle"/>
          </p:nvPr>
        </p:nvSpPr>
        <p:spPr>
          <a:xfrm>
            <a:off x="5043875" y="3751800"/>
            <a:ext cx="35022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7541" name="Google Shape;17541;p11"/>
          <p:cNvCxnSpPr/>
          <p:nvPr/>
        </p:nvCxnSpPr>
        <p:spPr>
          <a:xfrm>
            <a:off x="8886275" y="-28025"/>
            <a:ext cx="0" cy="18474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542" name="Google Shape;17542;p11"/>
          <p:cNvSpPr txBox="1"/>
          <p:nvPr>
            <p:ph idx="5" type="ctrTitle"/>
          </p:nvPr>
        </p:nvSpPr>
        <p:spPr>
          <a:xfrm>
            <a:off x="751075" y="3209300"/>
            <a:ext cx="31959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2400"/>
              <a:buNone/>
              <a:defRPr sz="2400">
                <a:solidFill>
                  <a:srgbClr val="6B1B3C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7543" name="Google Shape;17543;p11"/>
          <p:cNvSpPr txBox="1"/>
          <p:nvPr>
            <p:ph idx="6" type="subTitle"/>
          </p:nvPr>
        </p:nvSpPr>
        <p:spPr>
          <a:xfrm>
            <a:off x="674175" y="3656900"/>
            <a:ext cx="334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000"/>
              <a:buNone/>
              <a:defRPr sz="1000">
                <a:solidFill>
                  <a:srgbClr val="6B1B3C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9pPr>
          </a:lstStyle>
          <a:p/>
        </p:txBody>
      </p:sp>
      <p:sp>
        <p:nvSpPr>
          <p:cNvPr id="17544" name="Google Shape;17544;p11"/>
          <p:cNvSpPr txBox="1"/>
          <p:nvPr>
            <p:ph idx="7" type="ctrTitle"/>
          </p:nvPr>
        </p:nvSpPr>
        <p:spPr>
          <a:xfrm>
            <a:off x="5197025" y="3209300"/>
            <a:ext cx="31959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E2758"/>
              </a:buClr>
              <a:buSzPts val="2400"/>
              <a:buNone/>
              <a:defRPr sz="2400">
                <a:solidFill>
                  <a:srgbClr val="9E2758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7545" name="Google Shape;17545;p11"/>
          <p:cNvSpPr txBox="1"/>
          <p:nvPr>
            <p:ph idx="8" type="subTitle"/>
          </p:nvPr>
        </p:nvSpPr>
        <p:spPr>
          <a:xfrm>
            <a:off x="5043901" y="3656900"/>
            <a:ext cx="35022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000"/>
              <a:buNone/>
              <a:defRPr sz="1000">
                <a:solidFill>
                  <a:srgbClr val="6B1B3C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None/>
              <a:defRPr sz="1200">
                <a:solidFill>
                  <a:srgbClr val="6B1B3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TITLE_ONLY_1_1">
    <p:spTree>
      <p:nvGrpSpPr>
        <p:cNvPr id="17546" name="Shape 17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47" name="Google Shape;17547;p12"/>
          <p:cNvSpPr/>
          <p:nvPr/>
        </p:nvSpPr>
        <p:spPr>
          <a:xfrm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48" name="Google Shape;17548;p12"/>
          <p:cNvGrpSpPr/>
          <p:nvPr/>
        </p:nvGrpSpPr>
        <p:grpSpPr>
          <a:xfrm flipH="1" rot="8070476">
            <a:off x="7548692" y="2892455"/>
            <a:ext cx="2228299" cy="2396365"/>
            <a:chOff x="238125" y="1915725"/>
            <a:chExt cx="1247150" cy="1376400"/>
          </a:xfrm>
        </p:grpSpPr>
        <p:sp>
          <p:nvSpPr>
            <p:cNvPr id="17549" name="Google Shape;17549;p12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0" name="Google Shape;17550;p12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1" name="Google Shape;17551;p12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2" name="Google Shape;17552;p12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3" name="Google Shape;17553;p12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4" name="Google Shape;17554;p12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5" name="Google Shape;17555;p12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6" name="Google Shape;17556;p12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7" name="Google Shape;17557;p12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8" name="Google Shape;17558;p12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9" name="Google Shape;17559;p12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0" name="Google Shape;17560;p12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1" name="Google Shape;17561;p12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2" name="Google Shape;17562;p12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3" name="Google Shape;17563;p12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4" name="Google Shape;17564;p12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5" name="Google Shape;17565;p12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6" name="Google Shape;17566;p12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7" name="Google Shape;17567;p12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8" name="Google Shape;17568;p12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9" name="Google Shape;17569;p12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0" name="Google Shape;17570;p12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1" name="Google Shape;17571;p12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2" name="Google Shape;17572;p12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3" name="Google Shape;17573;p12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4" name="Google Shape;17574;p12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5" name="Google Shape;17575;p12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6" name="Google Shape;17576;p12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7" name="Google Shape;17577;p12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8" name="Google Shape;17578;p12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9" name="Google Shape;17579;p12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0" name="Google Shape;17580;p12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1" name="Google Shape;17581;p12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2" name="Google Shape;17582;p12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3" name="Google Shape;17583;p12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4" name="Google Shape;17584;p12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5" name="Google Shape;17585;p12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6" name="Google Shape;17586;p12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7" name="Google Shape;17587;p12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8" name="Google Shape;17588;p12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9" name="Google Shape;17589;p12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0" name="Google Shape;17590;p12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1" name="Google Shape;17591;p12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2" name="Google Shape;17592;p12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3" name="Google Shape;17593;p12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4" name="Google Shape;17594;p12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5" name="Google Shape;17595;p12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6" name="Google Shape;17596;p12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7" name="Google Shape;17597;p12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8" name="Google Shape;17598;p12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9" name="Google Shape;17599;p12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0" name="Google Shape;17600;p12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1" name="Google Shape;17601;p12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2" name="Google Shape;17602;p12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3" name="Google Shape;17603;p12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4" name="Google Shape;17604;p12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5" name="Google Shape;17605;p12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6" name="Google Shape;17606;p12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7" name="Google Shape;17607;p12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8" name="Google Shape;17608;p12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9" name="Google Shape;17609;p12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0" name="Google Shape;17610;p12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1" name="Google Shape;17611;p12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2" name="Google Shape;17612;p12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3" name="Google Shape;17613;p12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4" name="Google Shape;17614;p12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5" name="Google Shape;17615;p12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6" name="Google Shape;17616;p12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7" name="Google Shape;17617;p12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8" name="Google Shape;17618;p12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9" name="Google Shape;17619;p12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0" name="Google Shape;17620;p12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1" name="Google Shape;17621;p12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2" name="Google Shape;17622;p12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3" name="Google Shape;17623;p12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4" name="Google Shape;17624;p12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5" name="Google Shape;17625;p12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6" name="Google Shape;17626;p12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7" name="Google Shape;17627;p12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8" name="Google Shape;17628;p12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9" name="Google Shape;17629;p12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0" name="Google Shape;17630;p12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1" name="Google Shape;17631;p12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2" name="Google Shape;17632;p12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3" name="Google Shape;17633;p12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4" name="Google Shape;17634;p12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5" name="Google Shape;17635;p12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6" name="Google Shape;17636;p12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7" name="Google Shape;17637;p12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8" name="Google Shape;17638;p12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9" name="Google Shape;17639;p12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0" name="Google Shape;17640;p12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1" name="Google Shape;17641;p12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2" name="Google Shape;17642;p12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3" name="Google Shape;17643;p12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4" name="Google Shape;17644;p12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5" name="Google Shape;17645;p12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6" name="Google Shape;17646;p12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7" name="Google Shape;17647;p12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8" name="Google Shape;17648;p12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9" name="Google Shape;17649;p12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0" name="Google Shape;17650;p12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1" name="Google Shape;17651;p12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2" name="Google Shape;17652;p12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3" name="Google Shape;17653;p12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4" name="Google Shape;17654;p12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5" name="Google Shape;17655;p12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6" name="Google Shape;17656;p12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7" name="Google Shape;17657;p12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8" name="Google Shape;17658;p12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9" name="Google Shape;17659;p12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0" name="Google Shape;17660;p12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1" name="Google Shape;17661;p12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2" name="Google Shape;17662;p12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3" name="Google Shape;17663;p12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4" name="Google Shape;17664;p12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5" name="Google Shape;17665;p12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6" name="Google Shape;17666;p12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7" name="Google Shape;17667;p12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8" name="Google Shape;17668;p12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9" name="Google Shape;17669;p12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0" name="Google Shape;17670;p12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1" name="Google Shape;17671;p12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2" name="Google Shape;17672;p12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3" name="Google Shape;17673;p12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4" name="Google Shape;17674;p12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5" name="Google Shape;17675;p12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6" name="Google Shape;17676;p12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7" name="Google Shape;17677;p12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8" name="Google Shape;17678;p12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9" name="Google Shape;17679;p12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0" name="Google Shape;17680;p12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1" name="Google Shape;17681;p12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2" name="Google Shape;17682;p12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3" name="Google Shape;17683;p12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4" name="Google Shape;17684;p12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5" name="Google Shape;17685;p12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6" name="Google Shape;17686;p12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7" name="Google Shape;17687;p12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8" name="Google Shape;17688;p12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9" name="Google Shape;17689;p12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0" name="Google Shape;17690;p12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1" name="Google Shape;17691;p12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2" name="Google Shape;17692;p12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3" name="Google Shape;17693;p12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4" name="Google Shape;17694;p12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5" name="Google Shape;17695;p12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6" name="Google Shape;17696;p12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7" name="Google Shape;17697;p12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8" name="Google Shape;17698;p12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9" name="Google Shape;17699;p12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0" name="Google Shape;17700;p12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1" name="Google Shape;17701;p12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2" name="Google Shape;17702;p12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3" name="Google Shape;17703;p12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4" name="Google Shape;17704;p12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5" name="Google Shape;17705;p12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6" name="Google Shape;17706;p12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7" name="Google Shape;17707;p12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8" name="Google Shape;17708;p12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9" name="Google Shape;17709;p12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0" name="Google Shape;17710;p12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1" name="Google Shape;17711;p12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2" name="Google Shape;17712;p12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3" name="Google Shape;17713;p12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4" name="Google Shape;17714;p12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5" name="Google Shape;17715;p12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6" name="Google Shape;17716;p12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7" name="Google Shape;17717;p12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8" name="Google Shape;17718;p12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9" name="Google Shape;17719;p12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0" name="Google Shape;17720;p12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1" name="Google Shape;17721;p12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2" name="Google Shape;17722;p12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3" name="Google Shape;17723;p12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4" name="Google Shape;17724;p12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5" name="Google Shape;17725;p12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6" name="Google Shape;17726;p12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7" name="Google Shape;17727;p12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8" name="Google Shape;17728;p12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9" name="Google Shape;17729;p12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0" name="Google Shape;17730;p12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1" name="Google Shape;17731;p12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2" name="Google Shape;17732;p12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3" name="Google Shape;17733;p12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4" name="Google Shape;17734;p12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5" name="Google Shape;17735;p12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6" name="Google Shape;17736;p12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7" name="Google Shape;17737;p12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12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9" name="Google Shape;17739;p12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12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1" name="Google Shape;17741;p12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2" name="Google Shape;17742;p12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3" name="Google Shape;17743;p12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12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12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12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7" name="Google Shape;17747;p12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8" name="Google Shape;17748;p12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9" name="Google Shape;17749;p12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0" name="Google Shape;17750;p12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1" name="Google Shape;17751;p12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2" name="Google Shape;17752;p12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3" name="Google Shape;17753;p12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4" name="Google Shape;17754;p12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5" name="Google Shape;17755;p12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6" name="Google Shape;17756;p12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7" name="Google Shape;17757;p12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8" name="Google Shape;17758;p12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9" name="Google Shape;17759;p12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0" name="Google Shape;17760;p12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1" name="Google Shape;17761;p12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2" name="Google Shape;17762;p12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3" name="Google Shape;17763;p12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4" name="Google Shape;17764;p12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5" name="Google Shape;17765;p12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6" name="Google Shape;17766;p12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7" name="Google Shape;17767;p12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8" name="Google Shape;17768;p12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9" name="Google Shape;17769;p12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0" name="Google Shape;17770;p12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1" name="Google Shape;17771;p12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2" name="Google Shape;17772;p12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3" name="Google Shape;17773;p12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4" name="Google Shape;17774;p12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5" name="Google Shape;17775;p12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6" name="Google Shape;17776;p12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7" name="Google Shape;17777;p12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8" name="Google Shape;17778;p12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9" name="Google Shape;17779;p12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0" name="Google Shape;17780;p12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1" name="Google Shape;17781;p12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2" name="Google Shape;17782;p12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3" name="Google Shape;17783;p12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12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12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12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7" name="Google Shape;17787;p12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8" name="Google Shape;17788;p12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12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12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12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12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3" name="Google Shape;17793;p12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4" name="Google Shape;17794;p12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5" name="Google Shape;17795;p12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6" name="Google Shape;17796;p12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7" name="Google Shape;17797;p12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8" name="Google Shape;17798;p12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9" name="Google Shape;17799;p12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0" name="Google Shape;17800;p12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1" name="Google Shape;17801;p12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2" name="Google Shape;17802;p12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3" name="Google Shape;17803;p12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4" name="Google Shape;17804;p12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5" name="Google Shape;17805;p12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6" name="Google Shape;17806;p12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7" name="Google Shape;17807;p12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8" name="Google Shape;17808;p12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9" name="Google Shape;17809;p12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0" name="Google Shape;17810;p12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1" name="Google Shape;17811;p12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2" name="Google Shape;17812;p12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3" name="Google Shape;17813;p12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4" name="Google Shape;17814;p12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5" name="Google Shape;17815;p12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6" name="Google Shape;17816;p12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7" name="Google Shape;17817;p12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8" name="Google Shape;17818;p12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9" name="Google Shape;17819;p12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12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1" name="Google Shape;17821;p12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2" name="Google Shape;17822;p12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12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12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12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12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7" name="Google Shape;17827;p12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8" name="Google Shape;17828;p12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9" name="Google Shape;17829;p12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0" name="Google Shape;17830;p12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1" name="Google Shape;17831;p12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2" name="Google Shape;17832;p12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3" name="Google Shape;17833;p12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4" name="Google Shape;17834;p12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12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12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12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8" name="Google Shape;17838;p12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9" name="Google Shape;17839;p12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12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12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12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12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12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5" name="Google Shape;17845;p12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6" name="Google Shape;17846;p12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7" name="Google Shape;17847;p12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12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12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12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1" name="Google Shape;17851;p12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2" name="Google Shape;17852;p12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3" name="Google Shape;17853;p12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12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12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12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7" name="Google Shape;17857;p12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8" name="Google Shape;17858;p12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9" name="Google Shape;17859;p12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12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12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12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3" name="Google Shape;17863;p12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12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12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6" name="Google Shape;17866;p12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7" name="Google Shape;17867;p12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12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12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0" name="Google Shape;17870;p12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1" name="Google Shape;17871;p12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2" name="Google Shape;17872;p12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3" name="Google Shape;17873;p12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12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12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6" name="Google Shape;17876;p12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7" name="Google Shape;17877;p12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12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12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12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12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2" name="Google Shape;17882;p12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12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4" name="Google Shape;17884;p12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12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12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12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8" name="Google Shape;17888;p12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12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12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12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2" name="Google Shape;17892;p12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3" name="Google Shape;17893;p12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12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5" name="Google Shape;17895;p12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6" name="Google Shape;17896;p12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7" name="Google Shape;17897;p12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12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12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12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12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12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3" name="Google Shape;17903;p12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4" name="Google Shape;17904;p12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12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6" name="Google Shape;17906;p12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12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12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9" name="Google Shape;17909;p12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0" name="Google Shape;17910;p12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1" name="Google Shape;17911;p12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12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3" name="Google Shape;17913;p12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4" name="Google Shape;17914;p12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12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12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7" name="Google Shape;17917;p12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8" name="Google Shape;17918;p12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9" name="Google Shape;17919;p12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0" name="Google Shape;17920;p12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1" name="Google Shape;17921;p12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2" name="Google Shape;17922;p12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3" name="Google Shape;17923;p12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4" name="Google Shape;17924;p12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5" name="Google Shape;17925;p12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6" name="Google Shape;17926;p12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7" name="Google Shape;17927;p12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8" name="Google Shape;17928;p12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9" name="Google Shape;17929;p12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0" name="Google Shape;17930;p12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1" name="Google Shape;17931;p12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2" name="Google Shape;17932;p12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3" name="Google Shape;17933;p12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4" name="Google Shape;17934;p12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5" name="Google Shape;17935;p12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6" name="Google Shape;17936;p12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7" name="Google Shape;17937;p12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8" name="Google Shape;17938;p12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9" name="Google Shape;17939;p12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0" name="Google Shape;17940;p12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1" name="Google Shape;17941;p12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2" name="Google Shape;17942;p12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3" name="Google Shape;17943;p12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4" name="Google Shape;17944;p12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5" name="Google Shape;17945;p12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6" name="Google Shape;17946;p12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7" name="Google Shape;17947;p12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8" name="Google Shape;17948;p12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9" name="Google Shape;17949;p12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0" name="Google Shape;17950;p12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1" name="Google Shape;17951;p12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2" name="Google Shape;17952;p12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3" name="Google Shape;17953;p12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4" name="Google Shape;17954;p12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5" name="Google Shape;17955;p12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6" name="Google Shape;17956;p12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7" name="Google Shape;17957;p12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8" name="Google Shape;17958;p12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9" name="Google Shape;17959;p12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0" name="Google Shape;17960;p12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1" name="Google Shape;17961;p12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2" name="Google Shape;17962;p12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3" name="Google Shape;17963;p12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4" name="Google Shape;17964;p12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5" name="Google Shape;17965;p12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6" name="Google Shape;17966;p12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7" name="Google Shape;17967;p12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8" name="Google Shape;17968;p12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9" name="Google Shape;17969;p12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0" name="Google Shape;17970;p12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1" name="Google Shape;17971;p12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2" name="Google Shape;17972;p12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3" name="Google Shape;17973;p12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4" name="Google Shape;17974;p12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5" name="Google Shape;17975;p12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6" name="Google Shape;17976;p12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7" name="Google Shape;17977;p12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8" name="Google Shape;17978;p12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9" name="Google Shape;17979;p12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0" name="Google Shape;17980;p12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1" name="Google Shape;17981;p12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2" name="Google Shape;17982;p12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3" name="Google Shape;17983;p12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4" name="Google Shape;17984;p12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5" name="Google Shape;17985;p12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6" name="Google Shape;17986;p12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7" name="Google Shape;17987;p12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8" name="Google Shape;17988;p12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9" name="Google Shape;17989;p12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0" name="Google Shape;17990;p12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1" name="Google Shape;17991;p12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2" name="Google Shape;17992;p12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3" name="Google Shape;17993;p12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4" name="Google Shape;17994;p12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5" name="Google Shape;17995;p12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6" name="Google Shape;17996;p12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7" name="Google Shape;17997;p12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8" name="Google Shape;17998;p12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9" name="Google Shape;17999;p12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0" name="Google Shape;18000;p12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1" name="Google Shape;18001;p12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2" name="Google Shape;18002;p12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3" name="Google Shape;18003;p12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4" name="Google Shape;18004;p12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5" name="Google Shape;18005;p12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6" name="Google Shape;18006;p12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7" name="Google Shape;18007;p12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8" name="Google Shape;18008;p12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9" name="Google Shape;18009;p12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0" name="Google Shape;18010;p12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1" name="Google Shape;18011;p12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2" name="Google Shape;18012;p12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3" name="Google Shape;18013;p12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4" name="Google Shape;18014;p12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5" name="Google Shape;18015;p12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6" name="Google Shape;18016;p12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7" name="Google Shape;18017;p12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8" name="Google Shape;18018;p12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9" name="Google Shape;18019;p12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0" name="Google Shape;18020;p12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1" name="Google Shape;18021;p12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12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3" name="Google Shape;18023;p12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4" name="Google Shape;18024;p12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5" name="Google Shape;18025;p12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6" name="Google Shape;18026;p12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7" name="Google Shape;18027;p12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8" name="Google Shape;18028;p12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9" name="Google Shape;18029;p12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12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1" name="Google Shape;18031;p12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2" name="Google Shape;18032;p12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3" name="Google Shape;18033;p12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4" name="Google Shape;18034;p12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5" name="Google Shape;18035;p12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6" name="Google Shape;18036;p12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7" name="Google Shape;18037;p12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8" name="Google Shape;18038;p12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9" name="Google Shape;18039;p12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0" name="Google Shape;18040;p12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1" name="Google Shape;18041;p12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2" name="Google Shape;18042;p12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3" name="Google Shape;18043;p12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4" name="Google Shape;18044;p12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5" name="Google Shape;18045;p12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6" name="Google Shape;18046;p12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7" name="Google Shape;18047;p12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8" name="Google Shape;18048;p12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9" name="Google Shape;18049;p12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0" name="Google Shape;18050;p12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1" name="Google Shape;18051;p12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2" name="Google Shape;18052;p12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3" name="Google Shape;18053;p12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4" name="Google Shape;18054;p12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5" name="Google Shape;18055;p12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6" name="Google Shape;18056;p12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7" name="Google Shape;18057;p12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8" name="Google Shape;18058;p12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9" name="Google Shape;18059;p12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0" name="Google Shape;18060;p12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1" name="Google Shape;18061;p12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2" name="Google Shape;18062;p12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3" name="Google Shape;18063;p12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4" name="Google Shape;18064;p12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5" name="Google Shape;18065;p12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6" name="Google Shape;18066;p12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7" name="Google Shape;18067;p12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8" name="Google Shape;18068;p12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9" name="Google Shape;18069;p12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0" name="Google Shape;18070;p12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1" name="Google Shape;18071;p12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2" name="Google Shape;18072;p12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3" name="Google Shape;18073;p12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4" name="Google Shape;18074;p12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5" name="Google Shape;18075;p12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6" name="Google Shape;18076;p12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7" name="Google Shape;18077;p12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8" name="Google Shape;18078;p12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9" name="Google Shape;18079;p12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0" name="Google Shape;18080;p12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1" name="Google Shape;18081;p12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2" name="Google Shape;18082;p12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3" name="Google Shape;18083;p12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4" name="Google Shape;18084;p12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5" name="Google Shape;18085;p12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6" name="Google Shape;18086;p12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7" name="Google Shape;18087;p12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8" name="Google Shape;18088;p12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9" name="Google Shape;18089;p12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0" name="Google Shape;18090;p12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1" name="Google Shape;18091;p12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2" name="Google Shape;18092;p12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3" name="Google Shape;18093;p12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4" name="Google Shape;18094;p12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5" name="Google Shape;18095;p12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6" name="Google Shape;18096;p12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7" name="Google Shape;18097;p12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8" name="Google Shape;18098;p12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9" name="Google Shape;18099;p12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0" name="Google Shape;18100;p12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1" name="Google Shape;18101;p12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2" name="Google Shape;18102;p12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3" name="Google Shape;18103;p12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4" name="Google Shape;18104;p12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5" name="Google Shape;18105;p12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6" name="Google Shape;18106;p12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7" name="Google Shape;18107;p12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8" name="Google Shape;18108;p12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9" name="Google Shape;18109;p12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0" name="Google Shape;18110;p12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1" name="Google Shape;18111;p12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2" name="Google Shape;18112;p12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3" name="Google Shape;18113;p12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4" name="Google Shape;18114;p12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5" name="Google Shape;18115;p12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6" name="Google Shape;18116;p12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7" name="Google Shape;18117;p12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8" name="Google Shape;18118;p12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9" name="Google Shape;18119;p12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0" name="Google Shape;18120;p12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1" name="Google Shape;18121;p12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2" name="Google Shape;18122;p12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3" name="Google Shape;18123;p12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4" name="Google Shape;18124;p12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5" name="Google Shape;18125;p12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6" name="Google Shape;18126;p12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7" name="Google Shape;18127;p12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8" name="Google Shape;18128;p12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9" name="Google Shape;18129;p12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0" name="Google Shape;18130;p12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1" name="Google Shape;18131;p12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2" name="Google Shape;18132;p12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3" name="Google Shape;18133;p12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4" name="Google Shape;18134;p12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5" name="Google Shape;18135;p12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6" name="Google Shape;18136;p12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7" name="Google Shape;18137;p12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8" name="Google Shape;18138;p12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9" name="Google Shape;18139;p12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0" name="Google Shape;18140;p12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1" name="Google Shape;18141;p12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2" name="Google Shape;18142;p12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3" name="Google Shape;18143;p12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4" name="Google Shape;18144;p12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5" name="Google Shape;18145;p12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6" name="Google Shape;18146;p12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7" name="Google Shape;18147;p12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8" name="Google Shape;18148;p12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9" name="Google Shape;18149;p12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0" name="Google Shape;18150;p12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1" name="Google Shape;18151;p12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52" name="Google Shape;18152;p12"/>
          <p:cNvGrpSpPr/>
          <p:nvPr/>
        </p:nvGrpSpPr>
        <p:grpSpPr>
          <a:xfrm rot="5400000">
            <a:off x="-32063" y="598501"/>
            <a:ext cx="2749656" cy="2777879"/>
            <a:chOff x="4226125" y="3802600"/>
            <a:chExt cx="1046850" cy="1048375"/>
          </a:xfrm>
        </p:grpSpPr>
        <p:sp>
          <p:nvSpPr>
            <p:cNvPr id="18153" name="Google Shape;18153;p12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4" name="Google Shape;18154;p12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5" name="Google Shape;18155;p12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6" name="Google Shape;18156;p12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7" name="Google Shape;18157;p12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8" name="Google Shape;18158;p12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9" name="Google Shape;18159;p12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0" name="Google Shape;18160;p12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1" name="Google Shape;18161;p12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2" name="Google Shape;18162;p12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3" name="Google Shape;18163;p12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4" name="Google Shape;18164;p12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5" name="Google Shape;18165;p12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6" name="Google Shape;18166;p12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7" name="Google Shape;18167;p12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8" name="Google Shape;18168;p12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9" name="Google Shape;18169;p12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0" name="Google Shape;18170;p12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1" name="Google Shape;18171;p12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2" name="Google Shape;18172;p12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3" name="Google Shape;18173;p12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4" name="Google Shape;18174;p12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5" name="Google Shape;18175;p12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6" name="Google Shape;18176;p12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7" name="Google Shape;18177;p12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8" name="Google Shape;18178;p12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9" name="Google Shape;18179;p12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0" name="Google Shape;18180;p12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1" name="Google Shape;18181;p12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2" name="Google Shape;18182;p12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3" name="Google Shape;18183;p12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4" name="Google Shape;18184;p12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5" name="Google Shape;18185;p12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6" name="Google Shape;18186;p12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7" name="Google Shape;18187;p12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8" name="Google Shape;18188;p12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9" name="Google Shape;18189;p12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0" name="Google Shape;18190;p12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1" name="Google Shape;18191;p12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2" name="Google Shape;18192;p12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3" name="Google Shape;18193;p12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4" name="Google Shape;18194;p12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5" name="Google Shape;18195;p12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6" name="Google Shape;18196;p12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7" name="Google Shape;18197;p12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8" name="Google Shape;18198;p12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9" name="Google Shape;18199;p12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0" name="Google Shape;18200;p12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1" name="Google Shape;18201;p12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2" name="Google Shape;18202;p12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3" name="Google Shape;18203;p12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4" name="Google Shape;18204;p12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5" name="Google Shape;18205;p12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6" name="Google Shape;18206;p12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7" name="Google Shape;18207;p12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8" name="Google Shape;18208;p12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9" name="Google Shape;18209;p12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0" name="Google Shape;18210;p12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1" name="Google Shape;18211;p12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2" name="Google Shape;18212;p12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3" name="Google Shape;18213;p12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4" name="Google Shape;18214;p12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5" name="Google Shape;18215;p12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6" name="Google Shape;18216;p12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7" name="Google Shape;18217;p12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8" name="Google Shape;18218;p12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9" name="Google Shape;18219;p12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0" name="Google Shape;18220;p12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1" name="Google Shape;18221;p12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2" name="Google Shape;18222;p12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3" name="Google Shape;18223;p12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4" name="Google Shape;18224;p12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5" name="Google Shape;18225;p12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6" name="Google Shape;18226;p12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7" name="Google Shape;18227;p12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8" name="Google Shape;18228;p12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9" name="Google Shape;18229;p12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0" name="Google Shape;18230;p12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1" name="Google Shape;18231;p12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2" name="Google Shape;18232;p12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3" name="Google Shape;18233;p12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4" name="Google Shape;18234;p12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5" name="Google Shape;18235;p12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6" name="Google Shape;18236;p12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7" name="Google Shape;18237;p12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8" name="Google Shape;18238;p12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9" name="Google Shape;18239;p12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0" name="Google Shape;18240;p12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1" name="Google Shape;18241;p12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2" name="Google Shape;18242;p12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3" name="Google Shape;18243;p12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4" name="Google Shape;18244;p12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5" name="Google Shape;18245;p12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6" name="Google Shape;18246;p12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7" name="Google Shape;18247;p12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8" name="Google Shape;18248;p12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9" name="Google Shape;18249;p12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0" name="Google Shape;18250;p12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1" name="Google Shape;18251;p12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2" name="Google Shape;18252;p12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3" name="Google Shape;18253;p12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4" name="Google Shape;18254;p12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5" name="Google Shape;18255;p12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6" name="Google Shape;18256;p12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7" name="Google Shape;18257;p12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8" name="Google Shape;18258;p12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9" name="Google Shape;18259;p12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0" name="Google Shape;18260;p12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1" name="Google Shape;18261;p12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2" name="Google Shape;18262;p12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3" name="Google Shape;18263;p12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4" name="Google Shape;18264;p12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5" name="Google Shape;18265;p12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6" name="Google Shape;18266;p12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7" name="Google Shape;18267;p12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8" name="Google Shape;18268;p12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9" name="Google Shape;18269;p12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0" name="Google Shape;18270;p12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1" name="Google Shape;18271;p12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2" name="Google Shape;18272;p12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3" name="Google Shape;18273;p12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4" name="Google Shape;18274;p12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5" name="Google Shape;18275;p12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6" name="Google Shape;18276;p12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7" name="Google Shape;18277;p12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8" name="Google Shape;18278;p12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9" name="Google Shape;18279;p12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0" name="Google Shape;18280;p12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1" name="Google Shape;18281;p12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2" name="Google Shape;18282;p12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3" name="Google Shape;18283;p12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4" name="Google Shape;18284;p12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5" name="Google Shape;18285;p12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6" name="Google Shape;18286;p12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7" name="Google Shape;18287;p12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8" name="Google Shape;18288;p12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9" name="Google Shape;18289;p12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0" name="Google Shape;18290;p12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1" name="Google Shape;18291;p12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2" name="Google Shape;18292;p12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3" name="Google Shape;18293;p12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4" name="Google Shape;18294;p12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5" name="Google Shape;18295;p12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6" name="Google Shape;18296;p12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7" name="Google Shape;18297;p12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8" name="Google Shape;18298;p12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9" name="Google Shape;18299;p12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0" name="Google Shape;18300;p12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1" name="Google Shape;18301;p12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2" name="Google Shape;18302;p12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3" name="Google Shape;18303;p12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4" name="Google Shape;18304;p12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5" name="Google Shape;18305;p12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6" name="Google Shape;18306;p12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7" name="Google Shape;18307;p12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8" name="Google Shape;18308;p12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9" name="Google Shape;18309;p12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0" name="Google Shape;18310;p12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1" name="Google Shape;18311;p12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2" name="Google Shape;18312;p12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3" name="Google Shape;18313;p12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4" name="Google Shape;18314;p12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5" name="Google Shape;18315;p12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6" name="Google Shape;18316;p12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7" name="Google Shape;18317;p12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8" name="Google Shape;18318;p12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9" name="Google Shape;18319;p12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0" name="Google Shape;18320;p12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1" name="Google Shape;18321;p12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2" name="Google Shape;18322;p12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3" name="Google Shape;18323;p12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4" name="Google Shape;18324;p12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5" name="Google Shape;18325;p12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6" name="Google Shape;18326;p12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7" name="Google Shape;18327;p12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8" name="Google Shape;18328;p12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9" name="Google Shape;18329;p12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0" name="Google Shape;18330;p12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1" name="Google Shape;18331;p12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2" name="Google Shape;18332;p12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3" name="Google Shape;18333;p12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4" name="Google Shape;18334;p12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5" name="Google Shape;18335;p12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6" name="Google Shape;18336;p12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7" name="Google Shape;18337;p12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8" name="Google Shape;18338;p12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9" name="Google Shape;18339;p12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0" name="Google Shape;18340;p12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1" name="Google Shape;18341;p12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2" name="Google Shape;18342;p12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3" name="Google Shape;18343;p12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4" name="Google Shape;18344;p12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5" name="Google Shape;18345;p12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6" name="Google Shape;18346;p12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7" name="Google Shape;18347;p12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8" name="Google Shape;18348;p12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9" name="Google Shape;18349;p12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0" name="Google Shape;18350;p12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1" name="Google Shape;18351;p12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2" name="Google Shape;18352;p12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3" name="Google Shape;18353;p12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4" name="Google Shape;18354;p12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5" name="Google Shape;18355;p12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6" name="Google Shape;18356;p12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7" name="Google Shape;18357;p12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8" name="Google Shape;18358;p12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9" name="Google Shape;18359;p12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0" name="Google Shape;18360;p12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1" name="Google Shape;18361;p12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2" name="Google Shape;18362;p12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3" name="Google Shape;18363;p12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4" name="Google Shape;18364;p12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5" name="Google Shape;18365;p12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6" name="Google Shape;18366;p12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7" name="Google Shape;18367;p12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8" name="Google Shape;18368;p12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9" name="Google Shape;18369;p12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0" name="Google Shape;18370;p12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1" name="Google Shape;18371;p12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2" name="Google Shape;18372;p12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3" name="Google Shape;18373;p12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4" name="Google Shape;18374;p12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5" name="Google Shape;18375;p12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6" name="Google Shape;18376;p12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7" name="Google Shape;18377;p12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8" name="Google Shape;18378;p12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9" name="Google Shape;18379;p12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0" name="Google Shape;18380;p12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1" name="Google Shape;18381;p12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2" name="Google Shape;18382;p12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3" name="Google Shape;18383;p12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4" name="Google Shape;18384;p12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5" name="Google Shape;18385;p12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6" name="Google Shape;18386;p12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7" name="Google Shape;18387;p12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8" name="Google Shape;18388;p12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9" name="Google Shape;18389;p12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0" name="Google Shape;18390;p12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1" name="Google Shape;18391;p12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2" name="Google Shape;18392;p12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3" name="Google Shape;18393;p12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4" name="Google Shape;18394;p12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5" name="Google Shape;18395;p12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6" name="Google Shape;18396;p12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7" name="Google Shape;18397;p12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8" name="Google Shape;18398;p12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9" name="Google Shape;18399;p12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0" name="Google Shape;18400;p12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1" name="Google Shape;18401;p12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2" name="Google Shape;18402;p12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3" name="Google Shape;18403;p12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4" name="Google Shape;18404;p12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5" name="Google Shape;18405;p12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6" name="Google Shape;18406;p12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7" name="Google Shape;18407;p12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8" name="Google Shape;18408;p12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9" name="Google Shape;18409;p12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0" name="Google Shape;18410;p12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1" name="Google Shape;18411;p12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2" name="Google Shape;18412;p12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3" name="Google Shape;18413;p12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4" name="Google Shape;18414;p12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5" name="Google Shape;18415;p12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6" name="Google Shape;18416;p12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7" name="Google Shape;18417;p12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8" name="Google Shape;18418;p12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9" name="Google Shape;18419;p12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0" name="Google Shape;18420;p12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1" name="Google Shape;18421;p12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2" name="Google Shape;18422;p12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3" name="Google Shape;18423;p12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4" name="Google Shape;18424;p12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5" name="Google Shape;18425;p12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6" name="Google Shape;18426;p12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7" name="Google Shape;18427;p12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8" name="Google Shape;18428;p12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9" name="Google Shape;18429;p12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0" name="Google Shape;18430;p12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1" name="Google Shape;18431;p12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2" name="Google Shape;18432;p12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3" name="Google Shape;18433;p12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4" name="Google Shape;18434;p12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5" name="Google Shape;18435;p12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6" name="Google Shape;18436;p12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7" name="Google Shape;18437;p12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8" name="Google Shape;18438;p12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9" name="Google Shape;18439;p12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0" name="Google Shape;18440;p12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1" name="Google Shape;18441;p12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2" name="Google Shape;18442;p12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3" name="Google Shape;18443;p12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4" name="Google Shape;18444;p12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5" name="Google Shape;18445;p12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6" name="Google Shape;18446;p12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7" name="Google Shape;18447;p12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8" name="Google Shape;18448;p12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9" name="Google Shape;18449;p12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0" name="Google Shape;18450;p12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1" name="Google Shape;18451;p12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2" name="Google Shape;18452;p12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3" name="Google Shape;18453;p12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4" name="Google Shape;18454;p12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5" name="Google Shape;18455;p12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6" name="Google Shape;18456;p12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7" name="Google Shape;18457;p12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8" name="Google Shape;18458;p12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9" name="Google Shape;18459;p12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0" name="Google Shape;18460;p12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1" name="Google Shape;18461;p12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2" name="Google Shape;18462;p12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3" name="Google Shape;18463;p12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4" name="Google Shape;18464;p12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5" name="Google Shape;18465;p12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6" name="Google Shape;18466;p12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7" name="Google Shape;18467;p12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8" name="Google Shape;18468;p12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9" name="Google Shape;18469;p12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0" name="Google Shape;18470;p12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1" name="Google Shape;18471;p12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2" name="Google Shape;18472;p12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3" name="Google Shape;18473;p12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4" name="Google Shape;18474;p12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5" name="Google Shape;18475;p12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6" name="Google Shape;18476;p12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7" name="Google Shape;18477;p12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8" name="Google Shape;18478;p12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9" name="Google Shape;18479;p12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0" name="Google Shape;18480;p12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1" name="Google Shape;18481;p12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2" name="Google Shape;18482;p12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3" name="Google Shape;18483;p12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4" name="Google Shape;18484;p12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5" name="Google Shape;18485;p12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6" name="Google Shape;18486;p12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7" name="Google Shape;18487;p12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8" name="Google Shape;18488;p12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9" name="Google Shape;18489;p12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0" name="Google Shape;18490;p12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1" name="Google Shape;18491;p12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2" name="Google Shape;18492;p12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3" name="Google Shape;18493;p12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4" name="Google Shape;18494;p12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5" name="Google Shape;18495;p12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6" name="Google Shape;18496;p12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7" name="Google Shape;18497;p12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8" name="Google Shape;18498;p12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9" name="Google Shape;18499;p12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0" name="Google Shape;18500;p12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1" name="Google Shape;18501;p12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2" name="Google Shape;18502;p12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3" name="Google Shape;18503;p12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4" name="Google Shape;18504;p12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5" name="Google Shape;18505;p12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6" name="Google Shape;18506;p12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7" name="Google Shape;18507;p12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8" name="Google Shape;18508;p12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9" name="Google Shape;18509;p12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0" name="Google Shape;18510;p12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1" name="Google Shape;18511;p12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2" name="Google Shape;18512;p12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3" name="Google Shape;18513;p12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4" name="Google Shape;18514;p12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5" name="Google Shape;18515;p12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6" name="Google Shape;18516;p12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7" name="Google Shape;18517;p12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8" name="Google Shape;18518;p12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9" name="Google Shape;18519;p12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0" name="Google Shape;18520;p12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1" name="Google Shape;18521;p12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2" name="Google Shape;18522;p12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3" name="Google Shape;18523;p12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4" name="Google Shape;18524;p12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5" name="Google Shape;18525;p12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6" name="Google Shape;18526;p12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7" name="Google Shape;18527;p12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8" name="Google Shape;18528;p12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9" name="Google Shape;18529;p12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0" name="Google Shape;18530;p12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1" name="Google Shape;18531;p12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2" name="Google Shape;18532;p12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3" name="Google Shape;18533;p12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4" name="Google Shape;18534;p12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5" name="Google Shape;18535;p12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6" name="Google Shape;18536;p12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7" name="Google Shape;18537;p12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8" name="Google Shape;18538;p12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9" name="Google Shape;18539;p12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0" name="Google Shape;18540;p12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1" name="Google Shape;18541;p12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2" name="Google Shape;18542;p12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3" name="Google Shape;18543;p12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4" name="Google Shape;18544;p12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5" name="Google Shape;18545;p12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6" name="Google Shape;18546;p12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7" name="Google Shape;18547;p12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8" name="Google Shape;18548;p12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9" name="Google Shape;18549;p12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0" name="Google Shape;18550;p12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1" name="Google Shape;18551;p12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2" name="Google Shape;18552;p12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3" name="Google Shape;18553;p12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4" name="Google Shape;18554;p12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5" name="Google Shape;18555;p12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6" name="Google Shape;18556;p12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7" name="Google Shape;18557;p12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8" name="Google Shape;18558;p12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9" name="Google Shape;18559;p12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0" name="Google Shape;18560;p12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1" name="Google Shape;18561;p12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2" name="Google Shape;18562;p12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3" name="Google Shape;18563;p12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4" name="Google Shape;18564;p12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5" name="Google Shape;18565;p12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6" name="Google Shape;18566;p12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7" name="Google Shape;18567;p12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8" name="Google Shape;18568;p12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9" name="Google Shape;18569;p12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0" name="Google Shape;18570;p12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1" name="Google Shape;18571;p12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2" name="Google Shape;18572;p12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3" name="Google Shape;18573;p12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4" name="Google Shape;18574;p12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5" name="Google Shape;18575;p12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6" name="Google Shape;18576;p12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7" name="Google Shape;18577;p12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8" name="Google Shape;18578;p12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9" name="Google Shape;18579;p12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0" name="Google Shape;18580;p12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1" name="Google Shape;18581;p12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2" name="Google Shape;18582;p12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3" name="Google Shape;18583;p12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4" name="Google Shape;18584;p12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5" name="Google Shape;18585;p12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6" name="Google Shape;18586;p12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7" name="Google Shape;18587;p12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8" name="Google Shape;18588;p12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9" name="Google Shape;18589;p12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0" name="Google Shape;18590;p12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1" name="Google Shape;18591;p12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2" name="Google Shape;18592;p12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3" name="Google Shape;18593;p12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4" name="Google Shape;18594;p12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5" name="Google Shape;18595;p12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6" name="Google Shape;18596;p12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7" name="Google Shape;18597;p12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8" name="Google Shape;18598;p12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9" name="Google Shape;18599;p12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0" name="Google Shape;18600;p12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1" name="Google Shape;18601;p12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2" name="Google Shape;18602;p12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3" name="Google Shape;18603;p12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4" name="Google Shape;18604;p12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5" name="Google Shape;18605;p12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6" name="Google Shape;18606;p12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7" name="Google Shape;18607;p12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8" name="Google Shape;18608;p12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9" name="Google Shape;18609;p12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0" name="Google Shape;18610;p12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1" name="Google Shape;18611;p12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2" name="Google Shape;18612;p12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3" name="Google Shape;18613;p12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4" name="Google Shape;18614;p12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5" name="Google Shape;18615;p12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6" name="Google Shape;18616;p12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7" name="Google Shape;18617;p12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8" name="Google Shape;18618;p12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9" name="Google Shape;18619;p12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0" name="Google Shape;18620;p12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1" name="Google Shape;18621;p12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2" name="Google Shape;18622;p12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3" name="Google Shape;18623;p12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4" name="Google Shape;18624;p12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5" name="Google Shape;18625;p12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6" name="Google Shape;18626;p12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7" name="Google Shape;18627;p12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8" name="Google Shape;18628;p12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9" name="Google Shape;18629;p12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0" name="Google Shape;18630;p12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1" name="Google Shape;18631;p12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2" name="Google Shape;18632;p12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3" name="Google Shape;18633;p12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4" name="Google Shape;18634;p12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5" name="Google Shape;18635;p12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6" name="Google Shape;18636;p12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7" name="Google Shape;18637;p12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8" name="Google Shape;18638;p12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9" name="Google Shape;18639;p12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0" name="Google Shape;18640;p12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1" name="Google Shape;18641;p12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2" name="Google Shape;18642;p12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3" name="Google Shape;18643;p12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4" name="Google Shape;18644;p12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5" name="Google Shape;18645;p12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6" name="Google Shape;18646;p12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7" name="Google Shape;18647;p12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8" name="Google Shape;18648;p12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9" name="Google Shape;18649;p12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0" name="Google Shape;18650;p12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1" name="Google Shape;18651;p12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2" name="Google Shape;18652;p12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3" name="Google Shape;18653;p12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4" name="Google Shape;18654;p12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5" name="Google Shape;18655;p12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6" name="Google Shape;18656;p12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7" name="Google Shape;18657;p12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8" name="Google Shape;18658;p12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9" name="Google Shape;18659;p12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0" name="Google Shape;18660;p12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1" name="Google Shape;18661;p12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2" name="Google Shape;18662;p12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3" name="Google Shape;18663;p12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4" name="Google Shape;18664;p12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5" name="Google Shape;18665;p12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6" name="Google Shape;18666;p12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7" name="Google Shape;18667;p12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8" name="Google Shape;18668;p12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9" name="Google Shape;18669;p12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0" name="Google Shape;18670;p12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1" name="Google Shape;18671;p12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2" name="Google Shape;18672;p12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3" name="Google Shape;18673;p12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4" name="Google Shape;18674;p12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5" name="Google Shape;18675;p12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6" name="Google Shape;18676;p12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7" name="Google Shape;18677;p12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8" name="Google Shape;18678;p12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9" name="Google Shape;18679;p12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0" name="Google Shape;18680;p12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1" name="Google Shape;18681;p12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2" name="Google Shape;18682;p12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3" name="Google Shape;18683;p12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4" name="Google Shape;18684;p12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5" name="Google Shape;18685;p12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6" name="Google Shape;18686;p12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7" name="Google Shape;18687;p12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8" name="Google Shape;18688;p12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9" name="Google Shape;18689;p12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0" name="Google Shape;18690;p12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1" name="Google Shape;18691;p12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2" name="Google Shape;18692;p12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3" name="Google Shape;18693;p12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4" name="Google Shape;18694;p12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5" name="Google Shape;18695;p12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6" name="Google Shape;18696;p12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7" name="Google Shape;18697;p12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8" name="Google Shape;18698;p12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9" name="Google Shape;18699;p12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0" name="Google Shape;18700;p12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1" name="Google Shape;18701;p12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2" name="Google Shape;18702;p12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3" name="Google Shape;18703;p12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4" name="Google Shape;18704;p12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5" name="Google Shape;18705;p12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6" name="Google Shape;18706;p12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7" name="Google Shape;18707;p12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8" name="Google Shape;18708;p12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9" name="Google Shape;18709;p12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0" name="Google Shape;18710;p12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1" name="Google Shape;18711;p12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2" name="Google Shape;18712;p12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3" name="Google Shape;18713;p12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4" name="Google Shape;18714;p12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5" name="Google Shape;18715;p12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6" name="Google Shape;18716;p12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7" name="Google Shape;18717;p12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8" name="Google Shape;18718;p12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9" name="Google Shape;18719;p12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0" name="Google Shape;18720;p12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1" name="Google Shape;18721;p12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2" name="Google Shape;18722;p12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3" name="Google Shape;18723;p12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4" name="Google Shape;18724;p12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5" name="Google Shape;18725;p12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6" name="Google Shape;18726;p12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7" name="Google Shape;18727;p12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8" name="Google Shape;18728;p12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9" name="Google Shape;18729;p12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0" name="Google Shape;18730;p12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1" name="Google Shape;18731;p12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2" name="Google Shape;18732;p12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3" name="Google Shape;18733;p12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4" name="Google Shape;18734;p12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5" name="Google Shape;18735;p12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6" name="Google Shape;18736;p12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7" name="Google Shape;18737;p12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8" name="Google Shape;18738;p12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9" name="Google Shape;18739;p12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0" name="Google Shape;18740;p12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1" name="Google Shape;18741;p12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42" name="Google Shape;18742;p12"/>
          <p:cNvSpPr/>
          <p:nvPr/>
        </p:nvSpPr>
        <p:spPr>
          <a:xfrm rot="-10581110">
            <a:off x="6195499" y="30274"/>
            <a:ext cx="2835240" cy="2829799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43" name="Google Shape;18743;p12"/>
          <p:cNvSpPr/>
          <p:nvPr/>
        </p:nvSpPr>
        <p:spPr>
          <a:xfrm flipH="1" rot="5400000">
            <a:off x="150777" y="-150783"/>
            <a:ext cx="1997605" cy="229918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744" name="Google Shape;18744;p12"/>
          <p:cNvGrpSpPr/>
          <p:nvPr/>
        </p:nvGrpSpPr>
        <p:grpSpPr>
          <a:xfrm rot="-5931996">
            <a:off x="6740572" y="-712674"/>
            <a:ext cx="2228348" cy="2396409"/>
            <a:chOff x="238125" y="1915725"/>
            <a:chExt cx="1247150" cy="1376400"/>
          </a:xfrm>
        </p:grpSpPr>
        <p:sp>
          <p:nvSpPr>
            <p:cNvPr id="18745" name="Google Shape;18745;p12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6" name="Google Shape;18746;p12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7" name="Google Shape;18747;p12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8" name="Google Shape;18748;p12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9" name="Google Shape;18749;p12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0" name="Google Shape;18750;p12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1" name="Google Shape;18751;p12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2" name="Google Shape;18752;p12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3" name="Google Shape;18753;p12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4" name="Google Shape;18754;p12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5" name="Google Shape;18755;p12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6" name="Google Shape;18756;p12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7" name="Google Shape;18757;p12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8" name="Google Shape;18758;p12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9" name="Google Shape;18759;p12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0" name="Google Shape;18760;p12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1" name="Google Shape;18761;p12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2" name="Google Shape;18762;p12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3" name="Google Shape;18763;p12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4" name="Google Shape;18764;p12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5" name="Google Shape;18765;p12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6" name="Google Shape;18766;p12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7" name="Google Shape;18767;p12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8" name="Google Shape;18768;p12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9" name="Google Shape;18769;p12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0" name="Google Shape;18770;p12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1" name="Google Shape;18771;p12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2" name="Google Shape;18772;p12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3" name="Google Shape;18773;p12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4" name="Google Shape;18774;p12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5" name="Google Shape;18775;p12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6" name="Google Shape;18776;p12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7" name="Google Shape;18777;p12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8" name="Google Shape;18778;p12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9" name="Google Shape;18779;p12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0" name="Google Shape;18780;p12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1" name="Google Shape;18781;p12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2" name="Google Shape;18782;p12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3" name="Google Shape;18783;p12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4" name="Google Shape;18784;p12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5" name="Google Shape;18785;p12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6" name="Google Shape;18786;p12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7" name="Google Shape;18787;p12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8" name="Google Shape;18788;p12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9" name="Google Shape;18789;p12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0" name="Google Shape;18790;p12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1" name="Google Shape;18791;p12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2" name="Google Shape;18792;p12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3" name="Google Shape;18793;p12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4" name="Google Shape;18794;p12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5" name="Google Shape;18795;p12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6" name="Google Shape;18796;p12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7" name="Google Shape;18797;p12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8" name="Google Shape;18798;p12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9" name="Google Shape;18799;p12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0" name="Google Shape;18800;p12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1" name="Google Shape;18801;p12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2" name="Google Shape;18802;p12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3" name="Google Shape;18803;p12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4" name="Google Shape;18804;p12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5" name="Google Shape;18805;p12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6" name="Google Shape;18806;p12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7" name="Google Shape;18807;p12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8" name="Google Shape;18808;p12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9" name="Google Shape;18809;p12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0" name="Google Shape;18810;p12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1" name="Google Shape;18811;p12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2" name="Google Shape;18812;p12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3" name="Google Shape;18813;p12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4" name="Google Shape;18814;p12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5" name="Google Shape;18815;p12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6" name="Google Shape;18816;p12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7" name="Google Shape;18817;p12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8" name="Google Shape;18818;p12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9" name="Google Shape;18819;p12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0" name="Google Shape;18820;p12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1" name="Google Shape;18821;p12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2" name="Google Shape;18822;p12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3" name="Google Shape;18823;p12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4" name="Google Shape;18824;p12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5" name="Google Shape;18825;p12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6" name="Google Shape;18826;p12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7" name="Google Shape;18827;p12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8" name="Google Shape;18828;p12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9" name="Google Shape;18829;p12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0" name="Google Shape;18830;p12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1" name="Google Shape;18831;p12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2" name="Google Shape;18832;p12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3" name="Google Shape;18833;p12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4" name="Google Shape;18834;p12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5" name="Google Shape;18835;p12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6" name="Google Shape;18836;p12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7" name="Google Shape;18837;p12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8" name="Google Shape;18838;p12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9" name="Google Shape;18839;p12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0" name="Google Shape;18840;p12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1" name="Google Shape;18841;p12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2" name="Google Shape;18842;p12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3" name="Google Shape;18843;p12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4" name="Google Shape;18844;p12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5" name="Google Shape;18845;p12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6" name="Google Shape;18846;p12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7" name="Google Shape;18847;p12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8" name="Google Shape;18848;p12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9" name="Google Shape;18849;p12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0" name="Google Shape;18850;p12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1" name="Google Shape;18851;p12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2" name="Google Shape;18852;p12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3" name="Google Shape;18853;p12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4" name="Google Shape;18854;p12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5" name="Google Shape;18855;p12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6" name="Google Shape;18856;p12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7" name="Google Shape;18857;p12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8" name="Google Shape;18858;p12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9" name="Google Shape;18859;p12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0" name="Google Shape;18860;p12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1" name="Google Shape;18861;p12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2" name="Google Shape;18862;p12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3" name="Google Shape;18863;p12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4" name="Google Shape;18864;p12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5" name="Google Shape;18865;p12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6" name="Google Shape;18866;p12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7" name="Google Shape;18867;p12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8" name="Google Shape;18868;p12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9" name="Google Shape;18869;p12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0" name="Google Shape;18870;p12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1" name="Google Shape;18871;p12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2" name="Google Shape;18872;p12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3" name="Google Shape;18873;p12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4" name="Google Shape;18874;p12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5" name="Google Shape;18875;p12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6" name="Google Shape;18876;p12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7" name="Google Shape;18877;p12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8" name="Google Shape;18878;p12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9" name="Google Shape;18879;p12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0" name="Google Shape;18880;p12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1" name="Google Shape;18881;p12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2" name="Google Shape;18882;p12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3" name="Google Shape;18883;p12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4" name="Google Shape;18884;p12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5" name="Google Shape;18885;p12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6" name="Google Shape;18886;p12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7" name="Google Shape;18887;p12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8" name="Google Shape;18888;p12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9" name="Google Shape;18889;p12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0" name="Google Shape;18890;p12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1" name="Google Shape;18891;p12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2" name="Google Shape;18892;p12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3" name="Google Shape;18893;p12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4" name="Google Shape;18894;p12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5" name="Google Shape;18895;p12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6" name="Google Shape;18896;p12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7" name="Google Shape;18897;p12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8" name="Google Shape;18898;p12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9" name="Google Shape;18899;p12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0" name="Google Shape;18900;p12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1" name="Google Shape;18901;p12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2" name="Google Shape;18902;p12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3" name="Google Shape;18903;p12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4" name="Google Shape;18904;p12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5" name="Google Shape;18905;p12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6" name="Google Shape;18906;p12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7" name="Google Shape;18907;p12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8" name="Google Shape;18908;p12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9" name="Google Shape;18909;p12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0" name="Google Shape;18910;p12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1" name="Google Shape;18911;p12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2" name="Google Shape;18912;p12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3" name="Google Shape;18913;p12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4" name="Google Shape;18914;p12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5" name="Google Shape;18915;p12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6" name="Google Shape;18916;p12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7" name="Google Shape;18917;p12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8" name="Google Shape;18918;p12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9" name="Google Shape;18919;p12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0" name="Google Shape;18920;p12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1" name="Google Shape;18921;p12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2" name="Google Shape;18922;p12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3" name="Google Shape;18923;p12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4" name="Google Shape;18924;p12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5" name="Google Shape;18925;p12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6" name="Google Shape;18926;p12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7" name="Google Shape;18927;p12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8" name="Google Shape;18928;p12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9" name="Google Shape;18929;p12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0" name="Google Shape;18930;p12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1" name="Google Shape;18931;p12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2" name="Google Shape;18932;p12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3" name="Google Shape;18933;p12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4" name="Google Shape;18934;p12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5" name="Google Shape;18935;p12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6" name="Google Shape;18936;p12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7" name="Google Shape;18937;p12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8" name="Google Shape;18938;p12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9" name="Google Shape;18939;p12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0" name="Google Shape;18940;p12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1" name="Google Shape;18941;p12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2" name="Google Shape;18942;p12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3" name="Google Shape;18943;p12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4" name="Google Shape;18944;p12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5" name="Google Shape;18945;p12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6" name="Google Shape;18946;p12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7" name="Google Shape;18947;p12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8" name="Google Shape;18948;p12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9" name="Google Shape;18949;p12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0" name="Google Shape;18950;p12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1" name="Google Shape;18951;p12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2" name="Google Shape;18952;p12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3" name="Google Shape;18953;p12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4" name="Google Shape;18954;p12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5" name="Google Shape;18955;p12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6" name="Google Shape;18956;p12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7" name="Google Shape;18957;p12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8" name="Google Shape;18958;p12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9" name="Google Shape;18959;p12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0" name="Google Shape;18960;p12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1" name="Google Shape;18961;p12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2" name="Google Shape;18962;p12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3" name="Google Shape;18963;p12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4" name="Google Shape;18964;p12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5" name="Google Shape;18965;p12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6" name="Google Shape;18966;p12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7" name="Google Shape;18967;p12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8" name="Google Shape;18968;p12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9" name="Google Shape;18969;p12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0" name="Google Shape;18970;p12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1" name="Google Shape;18971;p12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2" name="Google Shape;18972;p12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3" name="Google Shape;18973;p12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4" name="Google Shape;18974;p12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5" name="Google Shape;18975;p12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6" name="Google Shape;18976;p12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7" name="Google Shape;18977;p12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8" name="Google Shape;18978;p12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9" name="Google Shape;18979;p12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0" name="Google Shape;18980;p12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1" name="Google Shape;18981;p12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2" name="Google Shape;18982;p12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3" name="Google Shape;18983;p12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4" name="Google Shape;18984;p12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5" name="Google Shape;18985;p12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6" name="Google Shape;18986;p12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7" name="Google Shape;18987;p12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8" name="Google Shape;18988;p12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9" name="Google Shape;18989;p12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0" name="Google Shape;18990;p12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1" name="Google Shape;18991;p12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2" name="Google Shape;18992;p12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3" name="Google Shape;18993;p12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4" name="Google Shape;18994;p12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5" name="Google Shape;18995;p12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6" name="Google Shape;18996;p12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7" name="Google Shape;18997;p12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8" name="Google Shape;18998;p12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9" name="Google Shape;18999;p12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0" name="Google Shape;19000;p12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1" name="Google Shape;19001;p12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2" name="Google Shape;19002;p12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3" name="Google Shape;19003;p12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4" name="Google Shape;19004;p12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5" name="Google Shape;19005;p12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6" name="Google Shape;19006;p12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7" name="Google Shape;19007;p12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8" name="Google Shape;19008;p12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9" name="Google Shape;19009;p12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0" name="Google Shape;19010;p12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1" name="Google Shape;19011;p12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2" name="Google Shape;19012;p12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3" name="Google Shape;19013;p12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4" name="Google Shape;19014;p12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5" name="Google Shape;19015;p12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6" name="Google Shape;19016;p12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7" name="Google Shape;19017;p12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8" name="Google Shape;19018;p12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9" name="Google Shape;19019;p12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0" name="Google Shape;19020;p12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1" name="Google Shape;19021;p12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2" name="Google Shape;19022;p12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3" name="Google Shape;19023;p12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4" name="Google Shape;19024;p12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5" name="Google Shape;19025;p12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6" name="Google Shape;19026;p12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7" name="Google Shape;19027;p12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8" name="Google Shape;19028;p12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9" name="Google Shape;19029;p12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0" name="Google Shape;19030;p12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1" name="Google Shape;19031;p12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2" name="Google Shape;19032;p12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3" name="Google Shape;19033;p12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4" name="Google Shape;19034;p12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5" name="Google Shape;19035;p12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6" name="Google Shape;19036;p12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7" name="Google Shape;19037;p12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8" name="Google Shape;19038;p12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9" name="Google Shape;19039;p12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0" name="Google Shape;19040;p12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1" name="Google Shape;19041;p12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2" name="Google Shape;19042;p12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3" name="Google Shape;19043;p12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4" name="Google Shape;19044;p12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5" name="Google Shape;19045;p12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6" name="Google Shape;19046;p12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7" name="Google Shape;19047;p12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8" name="Google Shape;19048;p12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9" name="Google Shape;19049;p12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0" name="Google Shape;19050;p12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1" name="Google Shape;19051;p12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2" name="Google Shape;19052;p12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3" name="Google Shape;19053;p12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4" name="Google Shape;19054;p12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5" name="Google Shape;19055;p12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6" name="Google Shape;19056;p12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7" name="Google Shape;19057;p12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8" name="Google Shape;19058;p12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9" name="Google Shape;19059;p12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0" name="Google Shape;19060;p12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1" name="Google Shape;19061;p12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2" name="Google Shape;19062;p12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3" name="Google Shape;19063;p12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4" name="Google Shape;19064;p12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5" name="Google Shape;19065;p12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6" name="Google Shape;19066;p12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7" name="Google Shape;19067;p12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8" name="Google Shape;19068;p12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9" name="Google Shape;19069;p12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0" name="Google Shape;19070;p12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1" name="Google Shape;19071;p12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2" name="Google Shape;19072;p12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3" name="Google Shape;19073;p12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4" name="Google Shape;19074;p12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5" name="Google Shape;19075;p12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6" name="Google Shape;19076;p12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7" name="Google Shape;19077;p12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8" name="Google Shape;19078;p12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9" name="Google Shape;19079;p12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0" name="Google Shape;19080;p12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1" name="Google Shape;19081;p12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2" name="Google Shape;19082;p12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3" name="Google Shape;19083;p12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4" name="Google Shape;19084;p12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5" name="Google Shape;19085;p12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6" name="Google Shape;19086;p12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7" name="Google Shape;19087;p12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8" name="Google Shape;19088;p12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9" name="Google Shape;19089;p12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0" name="Google Shape;19090;p12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1" name="Google Shape;19091;p12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2" name="Google Shape;19092;p12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3" name="Google Shape;19093;p12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4" name="Google Shape;19094;p12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5" name="Google Shape;19095;p12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6" name="Google Shape;19096;p12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7" name="Google Shape;19097;p12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8" name="Google Shape;19098;p12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9" name="Google Shape;19099;p12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0" name="Google Shape;19100;p12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1" name="Google Shape;19101;p12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2" name="Google Shape;19102;p12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3" name="Google Shape;19103;p12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4" name="Google Shape;19104;p12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5" name="Google Shape;19105;p12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6" name="Google Shape;19106;p12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7" name="Google Shape;19107;p12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8" name="Google Shape;19108;p12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9" name="Google Shape;19109;p12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0" name="Google Shape;19110;p12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1" name="Google Shape;19111;p12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2" name="Google Shape;19112;p12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3" name="Google Shape;19113;p12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4" name="Google Shape;19114;p12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5" name="Google Shape;19115;p12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6" name="Google Shape;19116;p12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7" name="Google Shape;19117;p12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8" name="Google Shape;19118;p12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9" name="Google Shape;19119;p12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0" name="Google Shape;19120;p12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1" name="Google Shape;19121;p12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2" name="Google Shape;19122;p12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3" name="Google Shape;19123;p12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4" name="Google Shape;19124;p12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5" name="Google Shape;19125;p12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6" name="Google Shape;19126;p12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7" name="Google Shape;19127;p12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8" name="Google Shape;19128;p12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9" name="Google Shape;19129;p12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0" name="Google Shape;19130;p12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1" name="Google Shape;19131;p12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2" name="Google Shape;19132;p12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3" name="Google Shape;19133;p12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4" name="Google Shape;19134;p12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5" name="Google Shape;19135;p12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6" name="Google Shape;19136;p12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7" name="Google Shape;19137;p12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8" name="Google Shape;19138;p12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9" name="Google Shape;19139;p12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0" name="Google Shape;19140;p12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1" name="Google Shape;19141;p12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2" name="Google Shape;19142;p12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3" name="Google Shape;19143;p12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4" name="Google Shape;19144;p12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5" name="Google Shape;19145;p12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6" name="Google Shape;19146;p12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7" name="Google Shape;19147;p12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8" name="Google Shape;19148;p12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9" name="Google Shape;19149;p12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0" name="Google Shape;19150;p12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1" name="Google Shape;19151;p12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2" name="Google Shape;19152;p12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3" name="Google Shape;19153;p12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4" name="Google Shape;19154;p12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5" name="Google Shape;19155;p12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6" name="Google Shape;19156;p12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7" name="Google Shape;19157;p12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8" name="Google Shape;19158;p12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9" name="Google Shape;19159;p12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0" name="Google Shape;19160;p12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1" name="Google Shape;19161;p12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2" name="Google Shape;19162;p12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3" name="Google Shape;19163;p12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4" name="Google Shape;19164;p12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5" name="Google Shape;19165;p12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6" name="Google Shape;19166;p12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7" name="Google Shape;19167;p12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8" name="Google Shape;19168;p12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9" name="Google Shape;19169;p12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0" name="Google Shape;19170;p12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1" name="Google Shape;19171;p12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2" name="Google Shape;19172;p12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3" name="Google Shape;19173;p12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4" name="Google Shape;19174;p12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5" name="Google Shape;19175;p12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6" name="Google Shape;19176;p12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7" name="Google Shape;19177;p12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8" name="Google Shape;19178;p12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9" name="Google Shape;19179;p12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0" name="Google Shape;19180;p12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1" name="Google Shape;19181;p12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2" name="Google Shape;19182;p12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3" name="Google Shape;19183;p12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4" name="Google Shape;19184;p12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5" name="Google Shape;19185;p12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6" name="Google Shape;19186;p12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7" name="Google Shape;19187;p12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8" name="Google Shape;19188;p12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9" name="Google Shape;19189;p12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0" name="Google Shape;19190;p12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1" name="Google Shape;19191;p12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2" name="Google Shape;19192;p12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3" name="Google Shape;19193;p12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4" name="Google Shape;19194;p12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5" name="Google Shape;19195;p12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6" name="Google Shape;19196;p12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7" name="Google Shape;19197;p12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8" name="Google Shape;19198;p12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9" name="Google Shape;19199;p12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0" name="Google Shape;19200;p12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1" name="Google Shape;19201;p12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2" name="Google Shape;19202;p12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3" name="Google Shape;19203;p12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4" name="Google Shape;19204;p12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5" name="Google Shape;19205;p12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6" name="Google Shape;19206;p12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7" name="Google Shape;19207;p12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8" name="Google Shape;19208;p12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9" name="Google Shape;19209;p12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0" name="Google Shape;19210;p12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1" name="Google Shape;19211;p12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2" name="Google Shape;19212;p12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3" name="Google Shape;19213;p12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4" name="Google Shape;19214;p12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5" name="Google Shape;19215;p12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6" name="Google Shape;19216;p12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7" name="Google Shape;19217;p12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8" name="Google Shape;19218;p12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9" name="Google Shape;19219;p12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0" name="Google Shape;19220;p12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1" name="Google Shape;19221;p12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2" name="Google Shape;19222;p12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3" name="Google Shape;19223;p12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4" name="Google Shape;19224;p12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5" name="Google Shape;19225;p12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6" name="Google Shape;19226;p12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7" name="Google Shape;19227;p12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8" name="Google Shape;19228;p12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9" name="Google Shape;19229;p12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0" name="Google Shape;19230;p12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1" name="Google Shape;19231;p12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2" name="Google Shape;19232;p12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3" name="Google Shape;19233;p12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4" name="Google Shape;19234;p12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5" name="Google Shape;19235;p12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6" name="Google Shape;19236;p12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7" name="Google Shape;19237;p12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8" name="Google Shape;19238;p12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9" name="Google Shape;19239;p12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0" name="Google Shape;19240;p12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1" name="Google Shape;19241;p12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2" name="Google Shape;19242;p12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3" name="Google Shape;19243;p12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4" name="Google Shape;19244;p12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5" name="Google Shape;19245;p12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6" name="Google Shape;19246;p12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7" name="Google Shape;19247;p12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8" name="Google Shape;19248;p12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9" name="Google Shape;19249;p12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0" name="Google Shape;19250;p12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1" name="Google Shape;19251;p12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2" name="Google Shape;19252;p12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3" name="Google Shape;19253;p12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4" name="Google Shape;19254;p12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5" name="Google Shape;19255;p12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6" name="Google Shape;19256;p12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7" name="Google Shape;19257;p12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8" name="Google Shape;19258;p12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9" name="Google Shape;19259;p12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0" name="Google Shape;19260;p12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1" name="Google Shape;19261;p12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2" name="Google Shape;19262;p12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3" name="Google Shape;19263;p12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4" name="Google Shape;19264;p12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5" name="Google Shape;19265;p12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6" name="Google Shape;19266;p12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7" name="Google Shape;19267;p12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8" name="Google Shape;19268;p12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9" name="Google Shape;19269;p12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0" name="Google Shape;19270;p12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1" name="Google Shape;19271;p12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2" name="Google Shape;19272;p12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3" name="Google Shape;19273;p12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4" name="Google Shape;19274;p12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5" name="Google Shape;19275;p12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6" name="Google Shape;19276;p12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7" name="Google Shape;19277;p12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8" name="Google Shape;19278;p12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9" name="Google Shape;19279;p12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0" name="Google Shape;19280;p12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1" name="Google Shape;19281;p12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2" name="Google Shape;19282;p12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3" name="Google Shape;19283;p12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4" name="Google Shape;19284;p12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5" name="Google Shape;19285;p12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6" name="Google Shape;19286;p12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7" name="Google Shape;19287;p12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8" name="Google Shape;19288;p12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9" name="Google Shape;19289;p12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0" name="Google Shape;19290;p12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1" name="Google Shape;19291;p12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2" name="Google Shape;19292;p12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3" name="Google Shape;19293;p12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4" name="Google Shape;19294;p12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5" name="Google Shape;19295;p12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6" name="Google Shape;19296;p12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7" name="Google Shape;19297;p12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8" name="Google Shape;19298;p12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9" name="Google Shape;19299;p12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0" name="Google Shape;19300;p12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1" name="Google Shape;19301;p12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2" name="Google Shape;19302;p12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3" name="Google Shape;19303;p12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4" name="Google Shape;19304;p12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5" name="Google Shape;19305;p12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6" name="Google Shape;19306;p12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7" name="Google Shape;19307;p12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8" name="Google Shape;19308;p12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9" name="Google Shape;19309;p12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0" name="Google Shape;19310;p12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1" name="Google Shape;19311;p12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2" name="Google Shape;19312;p12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3" name="Google Shape;19313;p12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4" name="Google Shape;19314;p12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5" name="Google Shape;19315;p12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6" name="Google Shape;19316;p12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7" name="Google Shape;19317;p12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8" name="Google Shape;19318;p12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9" name="Google Shape;19319;p12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0" name="Google Shape;19320;p12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1" name="Google Shape;19321;p12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2" name="Google Shape;19322;p12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3" name="Google Shape;19323;p12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4" name="Google Shape;19324;p12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5" name="Google Shape;19325;p12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6" name="Google Shape;19326;p12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7" name="Google Shape;19327;p12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8" name="Google Shape;19328;p12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9" name="Google Shape;19329;p12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0" name="Google Shape;19330;p12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1" name="Google Shape;19331;p12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2" name="Google Shape;19332;p12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3" name="Google Shape;19333;p12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4" name="Google Shape;19334;p12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5" name="Google Shape;19335;p12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6" name="Google Shape;19336;p12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7" name="Google Shape;19337;p12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8" name="Google Shape;19338;p12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9" name="Google Shape;19339;p12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0" name="Google Shape;19340;p12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1" name="Google Shape;19341;p12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2" name="Google Shape;19342;p12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3" name="Google Shape;19343;p12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4" name="Google Shape;19344;p12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5" name="Google Shape;19345;p12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6" name="Google Shape;19346;p12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7" name="Google Shape;19347;p12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48" name="Google Shape;19348;p12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349" name="Google Shape;19349;p12"/>
          <p:cNvSpPr/>
          <p:nvPr/>
        </p:nvSpPr>
        <p:spPr>
          <a:xfrm>
            <a:off x="530174" y="2330450"/>
            <a:ext cx="2541300" cy="2591400"/>
          </a:xfrm>
          <a:prstGeom prst="snip1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0" name="Google Shape;19350;p12"/>
          <p:cNvSpPr/>
          <p:nvPr/>
        </p:nvSpPr>
        <p:spPr>
          <a:xfrm rot="-5400000">
            <a:off x="6332385" y="2121812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1" name="Google Shape;19351;p12"/>
          <p:cNvSpPr/>
          <p:nvPr/>
        </p:nvSpPr>
        <p:spPr>
          <a:xfrm rot="5400000">
            <a:off x="52161" y="3303110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2" name="Google Shape;19352;p12"/>
          <p:cNvSpPr txBox="1"/>
          <p:nvPr>
            <p:ph idx="2" type="ctrTitle"/>
          </p:nvPr>
        </p:nvSpPr>
        <p:spPr>
          <a:xfrm>
            <a:off x="683024" y="33042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9353" name="Google Shape;19353;p12"/>
          <p:cNvSpPr txBox="1"/>
          <p:nvPr>
            <p:ph idx="1" type="subTitle"/>
          </p:nvPr>
        </p:nvSpPr>
        <p:spPr>
          <a:xfrm>
            <a:off x="809474" y="3751800"/>
            <a:ext cx="198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cxnSp>
        <p:nvCxnSpPr>
          <p:cNvPr id="19354" name="Google Shape;19354;p12"/>
          <p:cNvCxnSpPr/>
          <p:nvPr/>
        </p:nvCxnSpPr>
        <p:spPr>
          <a:xfrm>
            <a:off x="8886275" y="-28025"/>
            <a:ext cx="0" cy="18474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355" name="Google Shape;19355;p12"/>
          <p:cNvSpPr/>
          <p:nvPr/>
        </p:nvSpPr>
        <p:spPr>
          <a:xfrm>
            <a:off x="3301349" y="2330450"/>
            <a:ext cx="2541300" cy="2591400"/>
          </a:xfrm>
          <a:prstGeom prst="snip1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6" name="Google Shape;19356;p12"/>
          <p:cNvSpPr txBox="1"/>
          <p:nvPr>
            <p:ph idx="3" type="ctrTitle"/>
          </p:nvPr>
        </p:nvSpPr>
        <p:spPr>
          <a:xfrm>
            <a:off x="3454199" y="33042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9357" name="Google Shape;19357;p12"/>
          <p:cNvSpPr txBox="1"/>
          <p:nvPr>
            <p:ph idx="4" type="subTitle"/>
          </p:nvPr>
        </p:nvSpPr>
        <p:spPr>
          <a:xfrm>
            <a:off x="3580649" y="3751800"/>
            <a:ext cx="198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358" name="Google Shape;19358;p12"/>
          <p:cNvSpPr/>
          <p:nvPr/>
        </p:nvSpPr>
        <p:spPr>
          <a:xfrm>
            <a:off x="6072524" y="2330450"/>
            <a:ext cx="2541300" cy="2591400"/>
          </a:xfrm>
          <a:prstGeom prst="snip1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9" name="Google Shape;19359;p12"/>
          <p:cNvSpPr txBox="1"/>
          <p:nvPr>
            <p:ph idx="5" type="ctrTitle"/>
          </p:nvPr>
        </p:nvSpPr>
        <p:spPr>
          <a:xfrm>
            <a:off x="6225374" y="33042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9360" name="Google Shape;19360;p12"/>
          <p:cNvSpPr txBox="1"/>
          <p:nvPr>
            <p:ph idx="6" type="subTitle"/>
          </p:nvPr>
        </p:nvSpPr>
        <p:spPr>
          <a:xfrm>
            <a:off x="6351824" y="3751800"/>
            <a:ext cx="198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 + TITLE">
  <p:cSld name="ONE_COLUMN_TEXT">
    <p:spTree>
      <p:nvGrpSpPr>
        <p:cNvPr id="19361" name="Shape 19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62" name="Google Shape;19362;p13"/>
          <p:cNvSpPr/>
          <p:nvPr/>
        </p:nvSpPr>
        <p:spPr>
          <a:xfrm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3" name="Google Shape;19363;p13"/>
          <p:cNvSpPr/>
          <p:nvPr/>
        </p:nvSpPr>
        <p:spPr>
          <a:xfrm rot="-7199983">
            <a:off x="108714" y="140047"/>
            <a:ext cx="2257728" cy="2598574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4" name="Google Shape;19364;p13"/>
          <p:cNvSpPr txBox="1"/>
          <p:nvPr>
            <p:ph type="ctrTitle"/>
          </p:nvPr>
        </p:nvSpPr>
        <p:spPr>
          <a:xfrm>
            <a:off x="5287250" y="26190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19365" name="Google Shape;19365;p13"/>
          <p:cNvCxnSpPr/>
          <p:nvPr/>
        </p:nvCxnSpPr>
        <p:spPr>
          <a:xfrm rot="10800000">
            <a:off x="5269600" y="3219050"/>
            <a:ext cx="40167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366" name="Google Shape;19366;p13"/>
          <p:cNvSpPr txBox="1"/>
          <p:nvPr>
            <p:ph idx="1" type="subTitle"/>
          </p:nvPr>
        </p:nvSpPr>
        <p:spPr>
          <a:xfrm>
            <a:off x="6694849" y="3471875"/>
            <a:ext cx="198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19367" name="Google Shape;19367;p13"/>
          <p:cNvGrpSpPr/>
          <p:nvPr/>
        </p:nvGrpSpPr>
        <p:grpSpPr>
          <a:xfrm flipH="1">
            <a:off x="296700" y="2618993"/>
            <a:ext cx="2049628" cy="2052613"/>
            <a:chOff x="4226125" y="3802600"/>
            <a:chExt cx="1046850" cy="1048375"/>
          </a:xfrm>
        </p:grpSpPr>
        <p:sp>
          <p:nvSpPr>
            <p:cNvPr id="19368" name="Google Shape;19368;p13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9" name="Google Shape;19369;p13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0" name="Google Shape;19370;p13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1" name="Google Shape;19371;p13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2" name="Google Shape;19372;p13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3" name="Google Shape;19373;p13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4" name="Google Shape;19374;p13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5" name="Google Shape;19375;p13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6" name="Google Shape;19376;p13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7" name="Google Shape;19377;p13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8" name="Google Shape;19378;p13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9" name="Google Shape;19379;p13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0" name="Google Shape;19380;p13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1" name="Google Shape;19381;p13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2" name="Google Shape;19382;p13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3" name="Google Shape;19383;p13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4" name="Google Shape;19384;p13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5" name="Google Shape;19385;p13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6" name="Google Shape;19386;p13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7" name="Google Shape;19387;p13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8" name="Google Shape;19388;p13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9" name="Google Shape;19389;p13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0" name="Google Shape;19390;p13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1" name="Google Shape;19391;p13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2" name="Google Shape;19392;p13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3" name="Google Shape;19393;p13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4" name="Google Shape;19394;p13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5" name="Google Shape;19395;p13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6" name="Google Shape;19396;p13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7" name="Google Shape;19397;p13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8" name="Google Shape;19398;p13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9" name="Google Shape;19399;p13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0" name="Google Shape;19400;p13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1" name="Google Shape;19401;p13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2" name="Google Shape;19402;p13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3" name="Google Shape;19403;p13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4" name="Google Shape;19404;p13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5" name="Google Shape;19405;p13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6" name="Google Shape;19406;p13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7" name="Google Shape;19407;p13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8" name="Google Shape;19408;p13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9" name="Google Shape;19409;p13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0" name="Google Shape;19410;p13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1" name="Google Shape;19411;p13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2" name="Google Shape;19412;p13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3" name="Google Shape;19413;p13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4" name="Google Shape;19414;p13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5" name="Google Shape;19415;p13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6" name="Google Shape;19416;p13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7" name="Google Shape;19417;p13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8" name="Google Shape;19418;p13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9" name="Google Shape;19419;p13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0" name="Google Shape;19420;p13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1" name="Google Shape;19421;p13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2" name="Google Shape;19422;p13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3" name="Google Shape;19423;p13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4" name="Google Shape;19424;p13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5" name="Google Shape;19425;p13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6" name="Google Shape;19426;p13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7" name="Google Shape;19427;p13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8" name="Google Shape;19428;p13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9" name="Google Shape;19429;p13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0" name="Google Shape;19430;p13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1" name="Google Shape;19431;p13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2" name="Google Shape;19432;p13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3" name="Google Shape;19433;p13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4" name="Google Shape;19434;p13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5" name="Google Shape;19435;p13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6" name="Google Shape;19436;p13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7" name="Google Shape;19437;p13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8" name="Google Shape;19438;p13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9" name="Google Shape;19439;p13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0" name="Google Shape;19440;p13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1" name="Google Shape;19441;p13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2" name="Google Shape;19442;p13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3" name="Google Shape;19443;p13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4" name="Google Shape;19444;p13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5" name="Google Shape;19445;p13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6" name="Google Shape;19446;p13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7" name="Google Shape;19447;p13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8" name="Google Shape;19448;p13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9" name="Google Shape;19449;p13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0" name="Google Shape;19450;p13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1" name="Google Shape;19451;p13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2" name="Google Shape;19452;p13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3" name="Google Shape;19453;p13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4" name="Google Shape;19454;p13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5" name="Google Shape;19455;p13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6" name="Google Shape;19456;p13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7" name="Google Shape;19457;p13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8" name="Google Shape;19458;p13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9" name="Google Shape;19459;p13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0" name="Google Shape;19460;p13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1" name="Google Shape;19461;p13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2" name="Google Shape;19462;p13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3" name="Google Shape;19463;p13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4" name="Google Shape;19464;p13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5" name="Google Shape;19465;p13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6" name="Google Shape;19466;p13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7" name="Google Shape;19467;p13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8" name="Google Shape;19468;p13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9" name="Google Shape;19469;p13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0" name="Google Shape;19470;p13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1" name="Google Shape;19471;p13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2" name="Google Shape;19472;p13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3" name="Google Shape;19473;p13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4" name="Google Shape;19474;p13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5" name="Google Shape;19475;p13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6" name="Google Shape;19476;p13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7" name="Google Shape;19477;p13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8" name="Google Shape;19478;p13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9" name="Google Shape;19479;p13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0" name="Google Shape;19480;p13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1" name="Google Shape;19481;p13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2" name="Google Shape;19482;p13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3" name="Google Shape;19483;p13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4" name="Google Shape;19484;p13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5" name="Google Shape;19485;p13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6" name="Google Shape;19486;p13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7" name="Google Shape;19487;p13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8" name="Google Shape;19488;p13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9" name="Google Shape;19489;p13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0" name="Google Shape;19490;p13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1" name="Google Shape;19491;p13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2" name="Google Shape;19492;p13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3" name="Google Shape;19493;p13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4" name="Google Shape;19494;p13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5" name="Google Shape;19495;p13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6" name="Google Shape;19496;p13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7" name="Google Shape;19497;p13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8" name="Google Shape;19498;p13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9" name="Google Shape;19499;p13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0" name="Google Shape;19500;p13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1" name="Google Shape;19501;p13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2" name="Google Shape;19502;p13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3" name="Google Shape;19503;p13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4" name="Google Shape;19504;p13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5" name="Google Shape;19505;p13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6" name="Google Shape;19506;p13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7" name="Google Shape;19507;p13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8" name="Google Shape;19508;p13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9" name="Google Shape;19509;p13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0" name="Google Shape;19510;p13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1" name="Google Shape;19511;p13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2" name="Google Shape;19512;p13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3" name="Google Shape;19513;p13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4" name="Google Shape;19514;p13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5" name="Google Shape;19515;p13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6" name="Google Shape;19516;p13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7" name="Google Shape;19517;p13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8" name="Google Shape;19518;p13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9" name="Google Shape;19519;p13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0" name="Google Shape;19520;p13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1" name="Google Shape;19521;p13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2" name="Google Shape;19522;p13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3" name="Google Shape;19523;p13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4" name="Google Shape;19524;p13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5" name="Google Shape;19525;p13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6" name="Google Shape;19526;p13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7" name="Google Shape;19527;p13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8" name="Google Shape;19528;p13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9" name="Google Shape;19529;p13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0" name="Google Shape;19530;p13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1" name="Google Shape;19531;p13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2" name="Google Shape;19532;p13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3" name="Google Shape;19533;p13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4" name="Google Shape;19534;p13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5" name="Google Shape;19535;p13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6" name="Google Shape;19536;p13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7" name="Google Shape;19537;p13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8" name="Google Shape;19538;p13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9" name="Google Shape;19539;p13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0" name="Google Shape;19540;p13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1" name="Google Shape;19541;p13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2" name="Google Shape;19542;p13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3" name="Google Shape;19543;p13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4" name="Google Shape;19544;p13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5" name="Google Shape;19545;p13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6" name="Google Shape;19546;p13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7" name="Google Shape;19547;p13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8" name="Google Shape;19548;p13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9" name="Google Shape;19549;p13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0" name="Google Shape;19550;p13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1" name="Google Shape;19551;p13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2" name="Google Shape;19552;p13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3" name="Google Shape;19553;p13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4" name="Google Shape;19554;p13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5" name="Google Shape;19555;p13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6" name="Google Shape;19556;p13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7" name="Google Shape;19557;p13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8" name="Google Shape;19558;p13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9" name="Google Shape;19559;p13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0" name="Google Shape;19560;p13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1" name="Google Shape;19561;p13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2" name="Google Shape;19562;p13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3" name="Google Shape;19563;p13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4" name="Google Shape;19564;p13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5" name="Google Shape;19565;p13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6" name="Google Shape;19566;p13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7" name="Google Shape;19567;p13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8" name="Google Shape;19568;p13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9" name="Google Shape;19569;p13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0" name="Google Shape;19570;p13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1" name="Google Shape;19571;p13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2" name="Google Shape;19572;p13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3" name="Google Shape;19573;p13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4" name="Google Shape;19574;p13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5" name="Google Shape;19575;p13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6" name="Google Shape;19576;p13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7" name="Google Shape;19577;p13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8" name="Google Shape;19578;p13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9" name="Google Shape;19579;p13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0" name="Google Shape;19580;p13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1" name="Google Shape;19581;p13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2" name="Google Shape;19582;p13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3" name="Google Shape;19583;p13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4" name="Google Shape;19584;p13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5" name="Google Shape;19585;p13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6" name="Google Shape;19586;p13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7" name="Google Shape;19587;p13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8" name="Google Shape;19588;p13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9" name="Google Shape;19589;p13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0" name="Google Shape;19590;p13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1" name="Google Shape;19591;p13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2" name="Google Shape;19592;p13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3" name="Google Shape;19593;p13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4" name="Google Shape;19594;p13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5" name="Google Shape;19595;p13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6" name="Google Shape;19596;p13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7" name="Google Shape;19597;p13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8" name="Google Shape;19598;p13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9" name="Google Shape;19599;p13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0" name="Google Shape;19600;p13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1" name="Google Shape;19601;p13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2" name="Google Shape;19602;p13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3" name="Google Shape;19603;p13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4" name="Google Shape;19604;p13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5" name="Google Shape;19605;p13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6" name="Google Shape;19606;p13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7" name="Google Shape;19607;p13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8" name="Google Shape;19608;p13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9" name="Google Shape;19609;p13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0" name="Google Shape;19610;p13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1" name="Google Shape;19611;p13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2" name="Google Shape;19612;p13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3" name="Google Shape;19613;p13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4" name="Google Shape;19614;p13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5" name="Google Shape;19615;p13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6" name="Google Shape;19616;p13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7" name="Google Shape;19617;p13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8" name="Google Shape;19618;p13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9" name="Google Shape;19619;p13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0" name="Google Shape;19620;p13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1" name="Google Shape;19621;p13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2" name="Google Shape;19622;p13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3" name="Google Shape;19623;p13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4" name="Google Shape;19624;p13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5" name="Google Shape;19625;p13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6" name="Google Shape;19626;p13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7" name="Google Shape;19627;p13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8" name="Google Shape;19628;p13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9" name="Google Shape;19629;p13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0" name="Google Shape;19630;p13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1" name="Google Shape;19631;p13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2" name="Google Shape;19632;p13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3" name="Google Shape;19633;p13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4" name="Google Shape;19634;p13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5" name="Google Shape;19635;p13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6" name="Google Shape;19636;p13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7" name="Google Shape;19637;p13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8" name="Google Shape;19638;p13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9" name="Google Shape;19639;p13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0" name="Google Shape;19640;p13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1" name="Google Shape;19641;p13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2" name="Google Shape;19642;p13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3" name="Google Shape;19643;p13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4" name="Google Shape;19644;p13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5" name="Google Shape;19645;p13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6" name="Google Shape;19646;p13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7" name="Google Shape;19647;p13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8" name="Google Shape;19648;p13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9" name="Google Shape;19649;p13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0" name="Google Shape;19650;p13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1" name="Google Shape;19651;p13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2" name="Google Shape;19652;p13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3" name="Google Shape;19653;p13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4" name="Google Shape;19654;p13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5" name="Google Shape;19655;p13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6" name="Google Shape;19656;p13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7" name="Google Shape;19657;p13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8" name="Google Shape;19658;p13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9" name="Google Shape;19659;p13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0" name="Google Shape;19660;p13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1" name="Google Shape;19661;p13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2" name="Google Shape;19662;p13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3" name="Google Shape;19663;p13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4" name="Google Shape;19664;p13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5" name="Google Shape;19665;p13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6" name="Google Shape;19666;p13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7" name="Google Shape;19667;p13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8" name="Google Shape;19668;p13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9" name="Google Shape;19669;p13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0" name="Google Shape;19670;p13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1" name="Google Shape;19671;p13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2" name="Google Shape;19672;p13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3" name="Google Shape;19673;p13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4" name="Google Shape;19674;p13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5" name="Google Shape;19675;p13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6" name="Google Shape;19676;p13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7" name="Google Shape;19677;p13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8" name="Google Shape;19678;p13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9" name="Google Shape;19679;p13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0" name="Google Shape;19680;p13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1" name="Google Shape;19681;p13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2" name="Google Shape;19682;p13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3" name="Google Shape;19683;p13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4" name="Google Shape;19684;p13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5" name="Google Shape;19685;p13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6" name="Google Shape;19686;p13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7" name="Google Shape;19687;p13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8" name="Google Shape;19688;p13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9" name="Google Shape;19689;p13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0" name="Google Shape;19690;p13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1" name="Google Shape;19691;p13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2" name="Google Shape;19692;p13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3" name="Google Shape;19693;p13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4" name="Google Shape;19694;p13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5" name="Google Shape;19695;p13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6" name="Google Shape;19696;p13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7" name="Google Shape;19697;p13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8" name="Google Shape;19698;p13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9" name="Google Shape;19699;p13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0" name="Google Shape;19700;p13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1" name="Google Shape;19701;p13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2" name="Google Shape;19702;p13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3" name="Google Shape;19703;p13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4" name="Google Shape;19704;p13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5" name="Google Shape;19705;p13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6" name="Google Shape;19706;p13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7" name="Google Shape;19707;p13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8" name="Google Shape;19708;p13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9" name="Google Shape;19709;p13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0" name="Google Shape;19710;p13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1" name="Google Shape;19711;p13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2" name="Google Shape;19712;p13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3" name="Google Shape;19713;p13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4" name="Google Shape;19714;p13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5" name="Google Shape;19715;p13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6" name="Google Shape;19716;p13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7" name="Google Shape;19717;p13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8" name="Google Shape;19718;p13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9" name="Google Shape;19719;p13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0" name="Google Shape;19720;p13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1" name="Google Shape;19721;p13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2" name="Google Shape;19722;p13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3" name="Google Shape;19723;p13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4" name="Google Shape;19724;p13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5" name="Google Shape;19725;p13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6" name="Google Shape;19726;p13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7" name="Google Shape;19727;p13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8" name="Google Shape;19728;p13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9" name="Google Shape;19729;p13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0" name="Google Shape;19730;p13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1" name="Google Shape;19731;p13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2" name="Google Shape;19732;p13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3" name="Google Shape;19733;p13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4" name="Google Shape;19734;p13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5" name="Google Shape;19735;p13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6" name="Google Shape;19736;p13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7" name="Google Shape;19737;p13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8" name="Google Shape;19738;p13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9" name="Google Shape;19739;p13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0" name="Google Shape;19740;p13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1" name="Google Shape;19741;p13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2" name="Google Shape;19742;p13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3" name="Google Shape;19743;p13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4" name="Google Shape;19744;p13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5" name="Google Shape;19745;p13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6" name="Google Shape;19746;p13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7" name="Google Shape;19747;p13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8" name="Google Shape;19748;p13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9" name="Google Shape;19749;p13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0" name="Google Shape;19750;p13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1" name="Google Shape;19751;p13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2" name="Google Shape;19752;p13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3" name="Google Shape;19753;p13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4" name="Google Shape;19754;p13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5" name="Google Shape;19755;p13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6" name="Google Shape;19756;p13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7" name="Google Shape;19757;p13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8" name="Google Shape;19758;p13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9" name="Google Shape;19759;p13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0" name="Google Shape;19760;p13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1" name="Google Shape;19761;p13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2" name="Google Shape;19762;p13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3" name="Google Shape;19763;p13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4" name="Google Shape;19764;p13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5" name="Google Shape;19765;p13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6" name="Google Shape;19766;p13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7" name="Google Shape;19767;p13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8" name="Google Shape;19768;p13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9" name="Google Shape;19769;p13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0" name="Google Shape;19770;p13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1" name="Google Shape;19771;p13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2" name="Google Shape;19772;p13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3" name="Google Shape;19773;p13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4" name="Google Shape;19774;p13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5" name="Google Shape;19775;p13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6" name="Google Shape;19776;p13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7" name="Google Shape;19777;p13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8" name="Google Shape;19778;p13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9" name="Google Shape;19779;p13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0" name="Google Shape;19780;p13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1" name="Google Shape;19781;p13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2" name="Google Shape;19782;p13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3" name="Google Shape;19783;p13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4" name="Google Shape;19784;p13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5" name="Google Shape;19785;p13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6" name="Google Shape;19786;p13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7" name="Google Shape;19787;p13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8" name="Google Shape;19788;p13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9" name="Google Shape;19789;p13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0" name="Google Shape;19790;p13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1" name="Google Shape;19791;p13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2" name="Google Shape;19792;p13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3" name="Google Shape;19793;p13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4" name="Google Shape;19794;p13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5" name="Google Shape;19795;p13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6" name="Google Shape;19796;p13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7" name="Google Shape;19797;p13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8" name="Google Shape;19798;p13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9" name="Google Shape;19799;p13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0" name="Google Shape;19800;p13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1" name="Google Shape;19801;p13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2" name="Google Shape;19802;p13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3" name="Google Shape;19803;p13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4" name="Google Shape;19804;p13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5" name="Google Shape;19805;p13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6" name="Google Shape;19806;p13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7" name="Google Shape;19807;p13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8" name="Google Shape;19808;p13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9" name="Google Shape;19809;p13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0" name="Google Shape;19810;p13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1" name="Google Shape;19811;p13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2" name="Google Shape;19812;p13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3" name="Google Shape;19813;p13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4" name="Google Shape;19814;p13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5" name="Google Shape;19815;p13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6" name="Google Shape;19816;p13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7" name="Google Shape;19817;p13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8" name="Google Shape;19818;p13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9" name="Google Shape;19819;p13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0" name="Google Shape;19820;p13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1" name="Google Shape;19821;p13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2" name="Google Shape;19822;p13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3" name="Google Shape;19823;p13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4" name="Google Shape;19824;p13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5" name="Google Shape;19825;p13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6" name="Google Shape;19826;p13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7" name="Google Shape;19827;p13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8" name="Google Shape;19828;p13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9" name="Google Shape;19829;p13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0" name="Google Shape;19830;p13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1" name="Google Shape;19831;p13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2" name="Google Shape;19832;p13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3" name="Google Shape;19833;p13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4" name="Google Shape;19834;p13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5" name="Google Shape;19835;p13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6" name="Google Shape;19836;p13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7" name="Google Shape;19837;p13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8" name="Google Shape;19838;p13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9" name="Google Shape;19839;p13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0" name="Google Shape;19840;p13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1" name="Google Shape;19841;p13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2" name="Google Shape;19842;p13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3" name="Google Shape;19843;p13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4" name="Google Shape;19844;p13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5" name="Google Shape;19845;p13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6" name="Google Shape;19846;p13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7" name="Google Shape;19847;p13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8" name="Google Shape;19848;p13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9" name="Google Shape;19849;p13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0" name="Google Shape;19850;p13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1" name="Google Shape;19851;p13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2" name="Google Shape;19852;p13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3" name="Google Shape;19853;p13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4" name="Google Shape;19854;p13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5" name="Google Shape;19855;p13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6" name="Google Shape;19856;p13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7" name="Google Shape;19857;p13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8" name="Google Shape;19858;p13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9" name="Google Shape;19859;p13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0" name="Google Shape;19860;p13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1" name="Google Shape;19861;p13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2" name="Google Shape;19862;p13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3" name="Google Shape;19863;p13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4" name="Google Shape;19864;p13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5" name="Google Shape;19865;p13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6" name="Google Shape;19866;p13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7" name="Google Shape;19867;p13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8" name="Google Shape;19868;p13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9" name="Google Shape;19869;p13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0" name="Google Shape;19870;p13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1" name="Google Shape;19871;p13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2" name="Google Shape;19872;p13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3" name="Google Shape;19873;p13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4" name="Google Shape;19874;p13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5" name="Google Shape;19875;p13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6" name="Google Shape;19876;p13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7" name="Google Shape;19877;p13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8" name="Google Shape;19878;p13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9" name="Google Shape;19879;p13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0" name="Google Shape;19880;p13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1" name="Google Shape;19881;p13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2" name="Google Shape;19882;p13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3" name="Google Shape;19883;p13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4" name="Google Shape;19884;p13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5" name="Google Shape;19885;p13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6" name="Google Shape;19886;p13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7" name="Google Shape;19887;p13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8" name="Google Shape;19888;p13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9" name="Google Shape;19889;p13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0" name="Google Shape;19890;p13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1" name="Google Shape;19891;p13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2" name="Google Shape;19892;p13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3" name="Google Shape;19893;p13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4" name="Google Shape;19894;p13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5" name="Google Shape;19895;p13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6" name="Google Shape;19896;p13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7" name="Google Shape;19897;p13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8" name="Google Shape;19898;p13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9" name="Google Shape;19899;p13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0" name="Google Shape;19900;p13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1" name="Google Shape;19901;p13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2" name="Google Shape;19902;p13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3" name="Google Shape;19903;p13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4" name="Google Shape;19904;p13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5" name="Google Shape;19905;p13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6" name="Google Shape;19906;p13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7" name="Google Shape;19907;p13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8" name="Google Shape;19908;p13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9" name="Google Shape;19909;p13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0" name="Google Shape;19910;p13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1" name="Google Shape;19911;p13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2" name="Google Shape;19912;p13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3" name="Google Shape;19913;p13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4" name="Google Shape;19914;p13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5" name="Google Shape;19915;p13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6" name="Google Shape;19916;p13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7" name="Google Shape;19917;p13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8" name="Google Shape;19918;p13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9" name="Google Shape;19919;p13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0" name="Google Shape;19920;p13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1" name="Google Shape;19921;p13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2" name="Google Shape;19922;p13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3" name="Google Shape;19923;p13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4" name="Google Shape;19924;p13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5" name="Google Shape;19925;p13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6" name="Google Shape;19926;p13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7" name="Google Shape;19927;p13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8" name="Google Shape;19928;p13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9" name="Google Shape;19929;p13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0" name="Google Shape;19930;p13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1" name="Google Shape;19931;p13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2" name="Google Shape;19932;p13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3" name="Google Shape;19933;p13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4" name="Google Shape;19934;p13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5" name="Google Shape;19935;p13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6" name="Google Shape;19936;p13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7" name="Google Shape;19937;p13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8" name="Google Shape;19938;p13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9" name="Google Shape;19939;p13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0" name="Google Shape;19940;p13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1" name="Google Shape;19941;p13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2" name="Google Shape;19942;p13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3" name="Google Shape;19943;p13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4" name="Google Shape;19944;p13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5" name="Google Shape;19945;p13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6" name="Google Shape;19946;p13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7" name="Google Shape;19947;p13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8" name="Google Shape;19948;p13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9" name="Google Shape;19949;p13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0" name="Google Shape;19950;p13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1" name="Google Shape;19951;p13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2" name="Google Shape;19952;p13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3" name="Google Shape;19953;p13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4" name="Google Shape;19954;p13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5" name="Google Shape;19955;p13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6" name="Google Shape;19956;p13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57" name="Google Shape;19957;p13"/>
          <p:cNvSpPr/>
          <p:nvPr/>
        </p:nvSpPr>
        <p:spPr>
          <a:xfrm rot="3995471">
            <a:off x="7993346" y="3998705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58" name="Google Shape;19958;p13"/>
          <p:cNvSpPr/>
          <p:nvPr/>
        </p:nvSpPr>
        <p:spPr>
          <a:xfrm flipH="1" rot="-3271766">
            <a:off x="5718384" y="2826353"/>
            <a:ext cx="332855" cy="420667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59" name="Google Shape;19959;p13"/>
          <p:cNvSpPr/>
          <p:nvPr/>
        </p:nvSpPr>
        <p:spPr>
          <a:xfrm flipH="1" rot="7749296">
            <a:off x="8153665" y="578217"/>
            <a:ext cx="332846" cy="420655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IMAGE + TEXT">
  <p:cSld name="MAIN_POINT">
    <p:spTree>
      <p:nvGrpSpPr>
        <p:cNvPr id="19960" name="Shape 19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1" name="Google Shape;19961;p14"/>
          <p:cNvSpPr txBox="1"/>
          <p:nvPr>
            <p:ph type="ctrTitle"/>
          </p:nvPr>
        </p:nvSpPr>
        <p:spPr>
          <a:xfrm>
            <a:off x="1882450" y="250963"/>
            <a:ext cx="5379000" cy="128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3000"/>
              <a:buNone/>
              <a:defRPr sz="3000">
                <a:solidFill>
                  <a:srgbClr val="6B1B3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SECTION_TITLE_AND_DESCRIPTION">
    <p:spTree>
      <p:nvGrpSpPr>
        <p:cNvPr id="19962" name="Shape 19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3" name="Google Shape;19963;p15"/>
          <p:cNvSpPr/>
          <p:nvPr/>
        </p:nvSpPr>
        <p:spPr>
          <a:xfrm flipH="1" rot="10800000"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964" name="Google Shape;19964;p15"/>
          <p:cNvGrpSpPr/>
          <p:nvPr/>
        </p:nvGrpSpPr>
        <p:grpSpPr>
          <a:xfrm rot="-531971">
            <a:off x="2553523" y="2529340"/>
            <a:ext cx="2896823" cy="3115366"/>
            <a:chOff x="238125" y="1915725"/>
            <a:chExt cx="1247150" cy="1376400"/>
          </a:xfrm>
        </p:grpSpPr>
        <p:sp>
          <p:nvSpPr>
            <p:cNvPr id="19965" name="Google Shape;19965;p15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6" name="Google Shape;19966;p15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7" name="Google Shape;19967;p15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8" name="Google Shape;19968;p15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9" name="Google Shape;19969;p15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0" name="Google Shape;19970;p15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1" name="Google Shape;19971;p15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2" name="Google Shape;19972;p15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3" name="Google Shape;19973;p15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4" name="Google Shape;19974;p15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5" name="Google Shape;19975;p15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6" name="Google Shape;19976;p15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7" name="Google Shape;19977;p15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8" name="Google Shape;19978;p15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9" name="Google Shape;19979;p15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0" name="Google Shape;19980;p15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1" name="Google Shape;19981;p15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2" name="Google Shape;19982;p15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3" name="Google Shape;19983;p15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4" name="Google Shape;19984;p15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5" name="Google Shape;19985;p15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6" name="Google Shape;19986;p15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7" name="Google Shape;19987;p15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8" name="Google Shape;19988;p15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9" name="Google Shape;19989;p15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0" name="Google Shape;19990;p15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1" name="Google Shape;19991;p15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2" name="Google Shape;19992;p15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3" name="Google Shape;19993;p15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4" name="Google Shape;19994;p15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5" name="Google Shape;19995;p15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6" name="Google Shape;19996;p15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7" name="Google Shape;19997;p15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8" name="Google Shape;19998;p15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9" name="Google Shape;19999;p15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0" name="Google Shape;20000;p15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1" name="Google Shape;20001;p15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2" name="Google Shape;20002;p15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3" name="Google Shape;20003;p15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4" name="Google Shape;20004;p15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5" name="Google Shape;20005;p15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6" name="Google Shape;20006;p15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7" name="Google Shape;20007;p15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8" name="Google Shape;20008;p15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9" name="Google Shape;20009;p15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0" name="Google Shape;20010;p15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1" name="Google Shape;20011;p15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2" name="Google Shape;20012;p15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3" name="Google Shape;20013;p15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4" name="Google Shape;20014;p15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5" name="Google Shape;20015;p15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6" name="Google Shape;20016;p15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7" name="Google Shape;20017;p15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8" name="Google Shape;20018;p15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9" name="Google Shape;20019;p15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0" name="Google Shape;20020;p15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1" name="Google Shape;20021;p15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2" name="Google Shape;20022;p15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3" name="Google Shape;20023;p15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4" name="Google Shape;20024;p15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5" name="Google Shape;20025;p15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6" name="Google Shape;20026;p15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7" name="Google Shape;20027;p15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8" name="Google Shape;20028;p15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9" name="Google Shape;20029;p15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0" name="Google Shape;20030;p15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1" name="Google Shape;20031;p15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2" name="Google Shape;20032;p15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3" name="Google Shape;20033;p15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4" name="Google Shape;20034;p15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5" name="Google Shape;20035;p15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6" name="Google Shape;20036;p15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7" name="Google Shape;20037;p15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8" name="Google Shape;20038;p15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9" name="Google Shape;20039;p15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0" name="Google Shape;20040;p15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1" name="Google Shape;20041;p15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2" name="Google Shape;20042;p15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3" name="Google Shape;20043;p15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4" name="Google Shape;20044;p15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5" name="Google Shape;20045;p15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6" name="Google Shape;20046;p15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7" name="Google Shape;20047;p15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8" name="Google Shape;20048;p15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9" name="Google Shape;20049;p15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0" name="Google Shape;20050;p15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1" name="Google Shape;20051;p15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2" name="Google Shape;20052;p15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3" name="Google Shape;20053;p15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4" name="Google Shape;20054;p15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5" name="Google Shape;20055;p15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6" name="Google Shape;20056;p15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7" name="Google Shape;20057;p15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8" name="Google Shape;20058;p15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9" name="Google Shape;20059;p15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0" name="Google Shape;20060;p15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1" name="Google Shape;20061;p15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2" name="Google Shape;20062;p15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3" name="Google Shape;20063;p15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4" name="Google Shape;20064;p15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5" name="Google Shape;20065;p15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6" name="Google Shape;20066;p15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7" name="Google Shape;20067;p15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8" name="Google Shape;20068;p15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9" name="Google Shape;20069;p15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0" name="Google Shape;20070;p15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1" name="Google Shape;20071;p15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2" name="Google Shape;20072;p15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3" name="Google Shape;20073;p15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4" name="Google Shape;20074;p15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5" name="Google Shape;20075;p15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6" name="Google Shape;20076;p15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7" name="Google Shape;20077;p15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8" name="Google Shape;20078;p15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9" name="Google Shape;20079;p15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0" name="Google Shape;20080;p15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1" name="Google Shape;20081;p15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2" name="Google Shape;20082;p15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3" name="Google Shape;20083;p15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4" name="Google Shape;20084;p15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5" name="Google Shape;20085;p15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6" name="Google Shape;20086;p15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7" name="Google Shape;20087;p15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8" name="Google Shape;20088;p15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9" name="Google Shape;20089;p15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0" name="Google Shape;20090;p15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1" name="Google Shape;20091;p15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2" name="Google Shape;20092;p15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3" name="Google Shape;20093;p15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4" name="Google Shape;20094;p15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5" name="Google Shape;20095;p15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6" name="Google Shape;20096;p15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7" name="Google Shape;20097;p15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8" name="Google Shape;20098;p15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9" name="Google Shape;20099;p15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0" name="Google Shape;20100;p15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1" name="Google Shape;20101;p15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2" name="Google Shape;20102;p15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3" name="Google Shape;20103;p15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4" name="Google Shape;20104;p15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5" name="Google Shape;20105;p15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6" name="Google Shape;20106;p15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7" name="Google Shape;20107;p15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8" name="Google Shape;20108;p15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9" name="Google Shape;20109;p15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0" name="Google Shape;20110;p15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1" name="Google Shape;20111;p15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2" name="Google Shape;20112;p15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3" name="Google Shape;20113;p15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4" name="Google Shape;20114;p15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5" name="Google Shape;20115;p15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6" name="Google Shape;20116;p15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7" name="Google Shape;20117;p15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8" name="Google Shape;20118;p15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9" name="Google Shape;20119;p15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0" name="Google Shape;20120;p15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1" name="Google Shape;20121;p15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2" name="Google Shape;20122;p15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3" name="Google Shape;20123;p15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4" name="Google Shape;20124;p15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5" name="Google Shape;20125;p15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6" name="Google Shape;20126;p15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7" name="Google Shape;20127;p15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8" name="Google Shape;20128;p15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9" name="Google Shape;20129;p15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0" name="Google Shape;20130;p15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1" name="Google Shape;20131;p15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2" name="Google Shape;20132;p15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3" name="Google Shape;20133;p15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4" name="Google Shape;20134;p15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5" name="Google Shape;20135;p15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6" name="Google Shape;20136;p15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7" name="Google Shape;20137;p15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8" name="Google Shape;20138;p15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9" name="Google Shape;20139;p15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0" name="Google Shape;20140;p15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1" name="Google Shape;20141;p15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2" name="Google Shape;20142;p15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3" name="Google Shape;20143;p15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4" name="Google Shape;20144;p15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5" name="Google Shape;20145;p15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6" name="Google Shape;20146;p15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7" name="Google Shape;20147;p15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8" name="Google Shape;20148;p15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9" name="Google Shape;20149;p15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0" name="Google Shape;20150;p15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1" name="Google Shape;20151;p15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2" name="Google Shape;20152;p15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3" name="Google Shape;20153;p15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4" name="Google Shape;20154;p15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5" name="Google Shape;20155;p15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6" name="Google Shape;20156;p15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7" name="Google Shape;20157;p15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8" name="Google Shape;20158;p15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9" name="Google Shape;20159;p15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0" name="Google Shape;20160;p15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1" name="Google Shape;20161;p15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2" name="Google Shape;20162;p15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3" name="Google Shape;20163;p15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4" name="Google Shape;20164;p15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5" name="Google Shape;20165;p15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6" name="Google Shape;20166;p15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7" name="Google Shape;20167;p15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8" name="Google Shape;20168;p15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9" name="Google Shape;20169;p15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0" name="Google Shape;20170;p15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1" name="Google Shape;20171;p15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2" name="Google Shape;20172;p15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3" name="Google Shape;20173;p15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4" name="Google Shape;20174;p15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5" name="Google Shape;20175;p15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6" name="Google Shape;20176;p15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7" name="Google Shape;20177;p15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8" name="Google Shape;20178;p15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9" name="Google Shape;20179;p15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0" name="Google Shape;20180;p15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1" name="Google Shape;20181;p15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2" name="Google Shape;20182;p15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3" name="Google Shape;20183;p15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4" name="Google Shape;20184;p15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5" name="Google Shape;20185;p15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6" name="Google Shape;20186;p15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7" name="Google Shape;20187;p15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8" name="Google Shape;20188;p15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9" name="Google Shape;20189;p15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0" name="Google Shape;20190;p15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1" name="Google Shape;20191;p15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2" name="Google Shape;20192;p15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3" name="Google Shape;20193;p15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4" name="Google Shape;20194;p15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5" name="Google Shape;20195;p15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6" name="Google Shape;20196;p15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7" name="Google Shape;20197;p15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8" name="Google Shape;20198;p15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9" name="Google Shape;20199;p15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0" name="Google Shape;20200;p15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1" name="Google Shape;20201;p15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2" name="Google Shape;20202;p15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3" name="Google Shape;20203;p15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4" name="Google Shape;20204;p15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5" name="Google Shape;20205;p15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6" name="Google Shape;20206;p15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7" name="Google Shape;20207;p15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8" name="Google Shape;20208;p15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9" name="Google Shape;20209;p15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0" name="Google Shape;20210;p15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1" name="Google Shape;20211;p15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2" name="Google Shape;20212;p15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3" name="Google Shape;20213;p15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4" name="Google Shape;20214;p15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5" name="Google Shape;20215;p15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6" name="Google Shape;20216;p15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7" name="Google Shape;20217;p15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8" name="Google Shape;20218;p15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9" name="Google Shape;20219;p15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0" name="Google Shape;20220;p15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1" name="Google Shape;20221;p15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2" name="Google Shape;20222;p15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3" name="Google Shape;20223;p15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4" name="Google Shape;20224;p15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5" name="Google Shape;20225;p15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6" name="Google Shape;20226;p15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7" name="Google Shape;20227;p15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8" name="Google Shape;20228;p15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9" name="Google Shape;20229;p15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0" name="Google Shape;20230;p15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1" name="Google Shape;20231;p15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2" name="Google Shape;20232;p15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3" name="Google Shape;20233;p15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4" name="Google Shape;20234;p15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5" name="Google Shape;20235;p15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6" name="Google Shape;20236;p15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7" name="Google Shape;20237;p15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8" name="Google Shape;20238;p15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9" name="Google Shape;20239;p15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0" name="Google Shape;20240;p15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1" name="Google Shape;20241;p15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2" name="Google Shape;20242;p15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3" name="Google Shape;20243;p15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4" name="Google Shape;20244;p15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5" name="Google Shape;20245;p15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6" name="Google Shape;20246;p15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7" name="Google Shape;20247;p15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8" name="Google Shape;20248;p15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9" name="Google Shape;20249;p15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0" name="Google Shape;20250;p15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1" name="Google Shape;20251;p15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2" name="Google Shape;20252;p15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3" name="Google Shape;20253;p15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4" name="Google Shape;20254;p15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5" name="Google Shape;20255;p15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6" name="Google Shape;20256;p15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7" name="Google Shape;20257;p15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8" name="Google Shape;20258;p15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9" name="Google Shape;20259;p15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0" name="Google Shape;20260;p15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1" name="Google Shape;20261;p15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2" name="Google Shape;20262;p15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3" name="Google Shape;20263;p15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4" name="Google Shape;20264;p15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5" name="Google Shape;20265;p15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6" name="Google Shape;20266;p15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7" name="Google Shape;20267;p15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8" name="Google Shape;20268;p15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9" name="Google Shape;20269;p15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0" name="Google Shape;20270;p15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1" name="Google Shape;20271;p15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2" name="Google Shape;20272;p15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3" name="Google Shape;20273;p15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4" name="Google Shape;20274;p15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5" name="Google Shape;20275;p15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6" name="Google Shape;20276;p15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7" name="Google Shape;20277;p15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8" name="Google Shape;20278;p15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9" name="Google Shape;20279;p15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0" name="Google Shape;20280;p15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1" name="Google Shape;20281;p15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2" name="Google Shape;20282;p15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3" name="Google Shape;20283;p15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4" name="Google Shape;20284;p15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5" name="Google Shape;20285;p15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6" name="Google Shape;20286;p15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7" name="Google Shape;20287;p15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8" name="Google Shape;20288;p15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9" name="Google Shape;20289;p15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0" name="Google Shape;20290;p15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1" name="Google Shape;20291;p15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2" name="Google Shape;20292;p15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3" name="Google Shape;20293;p15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4" name="Google Shape;20294;p15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5" name="Google Shape;20295;p15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6" name="Google Shape;20296;p15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7" name="Google Shape;20297;p15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8" name="Google Shape;20298;p15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9" name="Google Shape;20299;p15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0" name="Google Shape;20300;p15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1" name="Google Shape;20301;p15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2" name="Google Shape;20302;p15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3" name="Google Shape;20303;p15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4" name="Google Shape;20304;p15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5" name="Google Shape;20305;p15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6" name="Google Shape;20306;p15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7" name="Google Shape;20307;p15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8" name="Google Shape;20308;p15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9" name="Google Shape;20309;p15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0" name="Google Shape;20310;p15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1" name="Google Shape;20311;p15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2" name="Google Shape;20312;p15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3" name="Google Shape;20313;p15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4" name="Google Shape;20314;p15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5" name="Google Shape;20315;p15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6" name="Google Shape;20316;p15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7" name="Google Shape;20317;p15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8" name="Google Shape;20318;p15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9" name="Google Shape;20319;p15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0" name="Google Shape;20320;p15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1" name="Google Shape;20321;p15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2" name="Google Shape;20322;p15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3" name="Google Shape;20323;p15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4" name="Google Shape;20324;p15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5" name="Google Shape;20325;p15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6" name="Google Shape;20326;p15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7" name="Google Shape;20327;p15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8" name="Google Shape;20328;p15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9" name="Google Shape;20329;p15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0" name="Google Shape;20330;p15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1" name="Google Shape;20331;p15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2" name="Google Shape;20332;p15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3" name="Google Shape;20333;p15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4" name="Google Shape;20334;p15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5" name="Google Shape;20335;p15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6" name="Google Shape;20336;p15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7" name="Google Shape;20337;p15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8" name="Google Shape;20338;p15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9" name="Google Shape;20339;p15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0" name="Google Shape;20340;p15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1" name="Google Shape;20341;p15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2" name="Google Shape;20342;p15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3" name="Google Shape;20343;p15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4" name="Google Shape;20344;p15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5" name="Google Shape;20345;p15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6" name="Google Shape;20346;p15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7" name="Google Shape;20347;p15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8" name="Google Shape;20348;p15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9" name="Google Shape;20349;p15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0" name="Google Shape;20350;p15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1" name="Google Shape;20351;p15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2" name="Google Shape;20352;p15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3" name="Google Shape;20353;p15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4" name="Google Shape;20354;p15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5" name="Google Shape;20355;p15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6" name="Google Shape;20356;p15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7" name="Google Shape;20357;p15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8" name="Google Shape;20358;p15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9" name="Google Shape;20359;p15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0" name="Google Shape;20360;p15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1" name="Google Shape;20361;p15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2" name="Google Shape;20362;p15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3" name="Google Shape;20363;p15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4" name="Google Shape;20364;p15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5" name="Google Shape;20365;p15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6" name="Google Shape;20366;p15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7" name="Google Shape;20367;p15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8" name="Google Shape;20368;p15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9" name="Google Shape;20369;p15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0" name="Google Shape;20370;p15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1" name="Google Shape;20371;p15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2" name="Google Shape;20372;p15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3" name="Google Shape;20373;p15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4" name="Google Shape;20374;p15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5" name="Google Shape;20375;p15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6" name="Google Shape;20376;p15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7" name="Google Shape;20377;p15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8" name="Google Shape;20378;p15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9" name="Google Shape;20379;p15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0" name="Google Shape;20380;p15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1" name="Google Shape;20381;p15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2" name="Google Shape;20382;p15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3" name="Google Shape;20383;p15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4" name="Google Shape;20384;p15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5" name="Google Shape;20385;p15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6" name="Google Shape;20386;p15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7" name="Google Shape;20387;p15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8" name="Google Shape;20388;p15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9" name="Google Shape;20389;p15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0" name="Google Shape;20390;p15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1" name="Google Shape;20391;p15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2" name="Google Shape;20392;p15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3" name="Google Shape;20393;p15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4" name="Google Shape;20394;p15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5" name="Google Shape;20395;p15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6" name="Google Shape;20396;p15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7" name="Google Shape;20397;p15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8" name="Google Shape;20398;p15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9" name="Google Shape;20399;p15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0" name="Google Shape;20400;p15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1" name="Google Shape;20401;p15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2" name="Google Shape;20402;p15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3" name="Google Shape;20403;p15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4" name="Google Shape;20404;p15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5" name="Google Shape;20405;p15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6" name="Google Shape;20406;p15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7" name="Google Shape;20407;p15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8" name="Google Shape;20408;p15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9" name="Google Shape;20409;p15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0" name="Google Shape;20410;p15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1" name="Google Shape;20411;p15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2" name="Google Shape;20412;p15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3" name="Google Shape;20413;p15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4" name="Google Shape;20414;p15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5" name="Google Shape;20415;p15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6" name="Google Shape;20416;p15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7" name="Google Shape;20417;p15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8" name="Google Shape;20418;p15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9" name="Google Shape;20419;p15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0" name="Google Shape;20420;p15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1" name="Google Shape;20421;p15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2" name="Google Shape;20422;p15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3" name="Google Shape;20423;p15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4" name="Google Shape;20424;p15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5" name="Google Shape;20425;p15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6" name="Google Shape;20426;p15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7" name="Google Shape;20427;p15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8" name="Google Shape;20428;p15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9" name="Google Shape;20429;p15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0" name="Google Shape;20430;p15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1" name="Google Shape;20431;p15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2" name="Google Shape;20432;p15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3" name="Google Shape;20433;p15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4" name="Google Shape;20434;p15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5" name="Google Shape;20435;p15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6" name="Google Shape;20436;p15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7" name="Google Shape;20437;p15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8" name="Google Shape;20438;p15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9" name="Google Shape;20439;p15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0" name="Google Shape;20440;p15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1" name="Google Shape;20441;p15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2" name="Google Shape;20442;p15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3" name="Google Shape;20443;p15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4" name="Google Shape;20444;p15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5" name="Google Shape;20445;p15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6" name="Google Shape;20446;p15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7" name="Google Shape;20447;p15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8" name="Google Shape;20448;p15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9" name="Google Shape;20449;p15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0" name="Google Shape;20450;p15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1" name="Google Shape;20451;p15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2" name="Google Shape;20452;p15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3" name="Google Shape;20453;p15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4" name="Google Shape;20454;p15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5" name="Google Shape;20455;p15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6" name="Google Shape;20456;p15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7" name="Google Shape;20457;p15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8" name="Google Shape;20458;p15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9" name="Google Shape;20459;p15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0" name="Google Shape;20460;p15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1" name="Google Shape;20461;p15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2" name="Google Shape;20462;p15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3" name="Google Shape;20463;p15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4" name="Google Shape;20464;p15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5" name="Google Shape;20465;p15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6" name="Google Shape;20466;p15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7" name="Google Shape;20467;p15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8" name="Google Shape;20468;p15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9" name="Google Shape;20469;p15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0" name="Google Shape;20470;p15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1" name="Google Shape;20471;p15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2" name="Google Shape;20472;p15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3" name="Google Shape;20473;p15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4" name="Google Shape;20474;p15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5" name="Google Shape;20475;p15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6" name="Google Shape;20476;p15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7" name="Google Shape;20477;p15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8" name="Google Shape;20478;p15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9" name="Google Shape;20479;p15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0" name="Google Shape;20480;p15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1" name="Google Shape;20481;p15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2" name="Google Shape;20482;p15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3" name="Google Shape;20483;p15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4" name="Google Shape;20484;p15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5" name="Google Shape;20485;p15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6" name="Google Shape;20486;p15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7" name="Google Shape;20487;p15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8" name="Google Shape;20488;p15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9" name="Google Shape;20489;p15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0" name="Google Shape;20490;p15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1" name="Google Shape;20491;p15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2" name="Google Shape;20492;p15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3" name="Google Shape;20493;p15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4" name="Google Shape;20494;p15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5" name="Google Shape;20495;p15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6" name="Google Shape;20496;p15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7" name="Google Shape;20497;p15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8" name="Google Shape;20498;p15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9" name="Google Shape;20499;p15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0" name="Google Shape;20500;p15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1" name="Google Shape;20501;p15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2" name="Google Shape;20502;p15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3" name="Google Shape;20503;p15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4" name="Google Shape;20504;p15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5" name="Google Shape;20505;p15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6" name="Google Shape;20506;p15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7" name="Google Shape;20507;p15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8" name="Google Shape;20508;p15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9" name="Google Shape;20509;p15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0" name="Google Shape;20510;p15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1" name="Google Shape;20511;p15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2" name="Google Shape;20512;p15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3" name="Google Shape;20513;p15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4" name="Google Shape;20514;p15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5" name="Google Shape;20515;p15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6" name="Google Shape;20516;p15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7" name="Google Shape;20517;p15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8" name="Google Shape;20518;p15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9" name="Google Shape;20519;p15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0" name="Google Shape;20520;p15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1" name="Google Shape;20521;p15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2" name="Google Shape;20522;p15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3" name="Google Shape;20523;p15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4" name="Google Shape;20524;p15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5" name="Google Shape;20525;p15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6" name="Google Shape;20526;p15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7" name="Google Shape;20527;p15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8" name="Google Shape;20528;p15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9" name="Google Shape;20529;p15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0" name="Google Shape;20530;p15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1" name="Google Shape;20531;p15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2" name="Google Shape;20532;p15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3" name="Google Shape;20533;p15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4" name="Google Shape;20534;p15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5" name="Google Shape;20535;p15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6" name="Google Shape;20536;p15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7" name="Google Shape;20537;p15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8" name="Google Shape;20538;p15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9" name="Google Shape;20539;p15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0" name="Google Shape;20540;p15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1" name="Google Shape;20541;p15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2" name="Google Shape;20542;p15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3" name="Google Shape;20543;p15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4" name="Google Shape;20544;p15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5" name="Google Shape;20545;p15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6" name="Google Shape;20546;p15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7" name="Google Shape;20547;p15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8" name="Google Shape;20548;p15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9" name="Google Shape;20549;p15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0" name="Google Shape;20550;p15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1" name="Google Shape;20551;p15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2" name="Google Shape;20552;p15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3" name="Google Shape;20553;p15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4" name="Google Shape;20554;p15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5" name="Google Shape;20555;p15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6" name="Google Shape;20556;p15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7" name="Google Shape;20557;p15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8" name="Google Shape;20558;p15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9" name="Google Shape;20559;p15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0" name="Google Shape;20560;p15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1" name="Google Shape;20561;p15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2" name="Google Shape;20562;p15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3" name="Google Shape;20563;p15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4" name="Google Shape;20564;p15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5" name="Google Shape;20565;p15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6" name="Google Shape;20566;p15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7" name="Google Shape;20567;p15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68" name="Google Shape;20568;p15"/>
          <p:cNvGrpSpPr/>
          <p:nvPr/>
        </p:nvGrpSpPr>
        <p:grpSpPr>
          <a:xfrm>
            <a:off x="4338682" y="-358153"/>
            <a:ext cx="2829007" cy="2833129"/>
            <a:chOff x="4226125" y="3802600"/>
            <a:chExt cx="1046850" cy="1048375"/>
          </a:xfrm>
        </p:grpSpPr>
        <p:sp>
          <p:nvSpPr>
            <p:cNvPr id="20569" name="Google Shape;20569;p15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0" name="Google Shape;20570;p15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1" name="Google Shape;20571;p15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2" name="Google Shape;20572;p15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3" name="Google Shape;20573;p15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4" name="Google Shape;20574;p15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5" name="Google Shape;20575;p15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6" name="Google Shape;20576;p15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7" name="Google Shape;20577;p15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8" name="Google Shape;20578;p15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9" name="Google Shape;20579;p15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0" name="Google Shape;20580;p15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1" name="Google Shape;20581;p15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2" name="Google Shape;20582;p15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3" name="Google Shape;20583;p15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4" name="Google Shape;20584;p15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5" name="Google Shape;20585;p15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6" name="Google Shape;20586;p15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7" name="Google Shape;20587;p15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8" name="Google Shape;20588;p15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9" name="Google Shape;20589;p15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0" name="Google Shape;20590;p15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1" name="Google Shape;20591;p15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2" name="Google Shape;20592;p15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3" name="Google Shape;20593;p15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4" name="Google Shape;20594;p15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5" name="Google Shape;20595;p15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6" name="Google Shape;20596;p15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7" name="Google Shape;20597;p15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8" name="Google Shape;20598;p15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9" name="Google Shape;20599;p15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0" name="Google Shape;20600;p15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1" name="Google Shape;20601;p15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2" name="Google Shape;20602;p15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3" name="Google Shape;20603;p15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4" name="Google Shape;20604;p15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5" name="Google Shape;20605;p15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6" name="Google Shape;20606;p15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7" name="Google Shape;20607;p15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8" name="Google Shape;20608;p15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9" name="Google Shape;20609;p15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0" name="Google Shape;20610;p15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1" name="Google Shape;20611;p15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2" name="Google Shape;20612;p15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3" name="Google Shape;20613;p15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4" name="Google Shape;20614;p15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5" name="Google Shape;20615;p15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6" name="Google Shape;20616;p15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7" name="Google Shape;20617;p15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8" name="Google Shape;20618;p15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9" name="Google Shape;20619;p15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0" name="Google Shape;20620;p15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1" name="Google Shape;20621;p15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2" name="Google Shape;20622;p15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3" name="Google Shape;20623;p15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4" name="Google Shape;20624;p15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5" name="Google Shape;20625;p15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6" name="Google Shape;20626;p15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7" name="Google Shape;20627;p15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8" name="Google Shape;20628;p15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9" name="Google Shape;20629;p15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0" name="Google Shape;20630;p15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1" name="Google Shape;20631;p15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2" name="Google Shape;20632;p15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3" name="Google Shape;20633;p15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4" name="Google Shape;20634;p15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5" name="Google Shape;20635;p15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6" name="Google Shape;20636;p15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7" name="Google Shape;20637;p15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8" name="Google Shape;20638;p15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9" name="Google Shape;20639;p15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0" name="Google Shape;20640;p15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1" name="Google Shape;20641;p15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2" name="Google Shape;20642;p15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3" name="Google Shape;20643;p15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4" name="Google Shape;20644;p15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5" name="Google Shape;20645;p15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6" name="Google Shape;20646;p15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7" name="Google Shape;20647;p15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8" name="Google Shape;20648;p15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9" name="Google Shape;20649;p15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0" name="Google Shape;20650;p15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1" name="Google Shape;20651;p15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2" name="Google Shape;20652;p15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3" name="Google Shape;20653;p15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4" name="Google Shape;20654;p15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5" name="Google Shape;20655;p15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6" name="Google Shape;20656;p15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7" name="Google Shape;20657;p15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8" name="Google Shape;20658;p15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9" name="Google Shape;20659;p15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0" name="Google Shape;20660;p15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1" name="Google Shape;20661;p15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2" name="Google Shape;20662;p15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3" name="Google Shape;20663;p15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4" name="Google Shape;20664;p15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5" name="Google Shape;20665;p15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6" name="Google Shape;20666;p15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7" name="Google Shape;20667;p15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8" name="Google Shape;20668;p15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9" name="Google Shape;20669;p15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0" name="Google Shape;20670;p15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1" name="Google Shape;20671;p15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2" name="Google Shape;20672;p15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3" name="Google Shape;20673;p15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4" name="Google Shape;20674;p15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5" name="Google Shape;20675;p15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6" name="Google Shape;20676;p15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7" name="Google Shape;20677;p15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8" name="Google Shape;20678;p15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9" name="Google Shape;20679;p15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0" name="Google Shape;20680;p15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1" name="Google Shape;20681;p15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2" name="Google Shape;20682;p15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3" name="Google Shape;20683;p15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4" name="Google Shape;20684;p15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5" name="Google Shape;20685;p15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6" name="Google Shape;20686;p15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7" name="Google Shape;20687;p15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8" name="Google Shape;20688;p15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9" name="Google Shape;20689;p15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0" name="Google Shape;20690;p15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1" name="Google Shape;20691;p15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2" name="Google Shape;20692;p15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3" name="Google Shape;20693;p15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4" name="Google Shape;20694;p15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5" name="Google Shape;20695;p15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6" name="Google Shape;20696;p15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7" name="Google Shape;20697;p15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8" name="Google Shape;20698;p15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9" name="Google Shape;20699;p15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0" name="Google Shape;20700;p15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1" name="Google Shape;20701;p15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2" name="Google Shape;20702;p15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3" name="Google Shape;20703;p15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4" name="Google Shape;20704;p15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5" name="Google Shape;20705;p15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6" name="Google Shape;20706;p15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7" name="Google Shape;20707;p15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8" name="Google Shape;20708;p15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9" name="Google Shape;20709;p15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0" name="Google Shape;20710;p15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1" name="Google Shape;20711;p15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2" name="Google Shape;20712;p15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3" name="Google Shape;20713;p15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4" name="Google Shape;20714;p15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5" name="Google Shape;20715;p15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6" name="Google Shape;20716;p15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7" name="Google Shape;20717;p15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8" name="Google Shape;20718;p15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9" name="Google Shape;20719;p15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0" name="Google Shape;20720;p15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1" name="Google Shape;20721;p15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2" name="Google Shape;20722;p15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3" name="Google Shape;20723;p15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4" name="Google Shape;20724;p15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5" name="Google Shape;20725;p15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6" name="Google Shape;20726;p15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7" name="Google Shape;20727;p15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8" name="Google Shape;20728;p15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9" name="Google Shape;20729;p15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0" name="Google Shape;20730;p15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1" name="Google Shape;20731;p15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2" name="Google Shape;20732;p15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3" name="Google Shape;20733;p15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4" name="Google Shape;20734;p15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5" name="Google Shape;20735;p15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6" name="Google Shape;20736;p15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7" name="Google Shape;20737;p15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8" name="Google Shape;20738;p15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9" name="Google Shape;20739;p15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0" name="Google Shape;20740;p15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1" name="Google Shape;20741;p15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2" name="Google Shape;20742;p15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3" name="Google Shape;20743;p15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4" name="Google Shape;20744;p15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5" name="Google Shape;20745;p15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6" name="Google Shape;20746;p15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7" name="Google Shape;20747;p15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8" name="Google Shape;20748;p15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9" name="Google Shape;20749;p15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0" name="Google Shape;20750;p15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1" name="Google Shape;20751;p15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2" name="Google Shape;20752;p15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3" name="Google Shape;20753;p15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4" name="Google Shape;20754;p15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5" name="Google Shape;20755;p15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6" name="Google Shape;20756;p15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7" name="Google Shape;20757;p15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8" name="Google Shape;20758;p15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9" name="Google Shape;20759;p15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0" name="Google Shape;20760;p15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1" name="Google Shape;20761;p15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2" name="Google Shape;20762;p15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3" name="Google Shape;20763;p15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4" name="Google Shape;20764;p15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5" name="Google Shape;20765;p15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6" name="Google Shape;20766;p15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7" name="Google Shape;20767;p15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8" name="Google Shape;20768;p15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9" name="Google Shape;20769;p15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0" name="Google Shape;20770;p15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1" name="Google Shape;20771;p15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2" name="Google Shape;20772;p15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3" name="Google Shape;20773;p15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4" name="Google Shape;20774;p15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5" name="Google Shape;20775;p15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6" name="Google Shape;20776;p15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7" name="Google Shape;20777;p15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8" name="Google Shape;20778;p15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9" name="Google Shape;20779;p15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0" name="Google Shape;20780;p15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1" name="Google Shape;20781;p15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2" name="Google Shape;20782;p15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3" name="Google Shape;20783;p15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4" name="Google Shape;20784;p15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5" name="Google Shape;20785;p15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6" name="Google Shape;20786;p15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7" name="Google Shape;20787;p15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8" name="Google Shape;20788;p15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9" name="Google Shape;20789;p15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0" name="Google Shape;20790;p15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1" name="Google Shape;20791;p15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2" name="Google Shape;20792;p15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3" name="Google Shape;20793;p15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4" name="Google Shape;20794;p15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5" name="Google Shape;20795;p15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6" name="Google Shape;20796;p15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7" name="Google Shape;20797;p15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8" name="Google Shape;20798;p15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9" name="Google Shape;20799;p15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0" name="Google Shape;20800;p15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1" name="Google Shape;20801;p15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2" name="Google Shape;20802;p15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3" name="Google Shape;20803;p15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4" name="Google Shape;20804;p15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5" name="Google Shape;20805;p15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6" name="Google Shape;20806;p15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7" name="Google Shape;20807;p15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8" name="Google Shape;20808;p15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9" name="Google Shape;20809;p15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0" name="Google Shape;20810;p15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1" name="Google Shape;20811;p15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2" name="Google Shape;20812;p15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3" name="Google Shape;20813;p15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4" name="Google Shape;20814;p15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5" name="Google Shape;20815;p15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6" name="Google Shape;20816;p15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7" name="Google Shape;20817;p15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8" name="Google Shape;20818;p15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9" name="Google Shape;20819;p15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0" name="Google Shape;20820;p15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1" name="Google Shape;20821;p15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2" name="Google Shape;20822;p15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3" name="Google Shape;20823;p15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4" name="Google Shape;20824;p15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5" name="Google Shape;20825;p15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6" name="Google Shape;20826;p15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7" name="Google Shape;20827;p15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8" name="Google Shape;20828;p15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9" name="Google Shape;20829;p15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0" name="Google Shape;20830;p15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1" name="Google Shape;20831;p15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2" name="Google Shape;20832;p15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3" name="Google Shape;20833;p15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4" name="Google Shape;20834;p15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5" name="Google Shape;20835;p15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6" name="Google Shape;20836;p15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7" name="Google Shape;20837;p15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8" name="Google Shape;20838;p15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9" name="Google Shape;20839;p15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0" name="Google Shape;20840;p15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1" name="Google Shape;20841;p15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2" name="Google Shape;20842;p15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3" name="Google Shape;20843;p15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4" name="Google Shape;20844;p15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5" name="Google Shape;20845;p15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6" name="Google Shape;20846;p15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7" name="Google Shape;20847;p15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8" name="Google Shape;20848;p15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9" name="Google Shape;20849;p15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0" name="Google Shape;20850;p15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1" name="Google Shape;20851;p15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2" name="Google Shape;20852;p15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3" name="Google Shape;20853;p15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4" name="Google Shape;20854;p15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5" name="Google Shape;20855;p15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6" name="Google Shape;20856;p15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7" name="Google Shape;20857;p15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8" name="Google Shape;20858;p15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9" name="Google Shape;20859;p15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0" name="Google Shape;20860;p15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1" name="Google Shape;20861;p15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2" name="Google Shape;20862;p15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3" name="Google Shape;20863;p15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4" name="Google Shape;20864;p15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5" name="Google Shape;20865;p15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6" name="Google Shape;20866;p15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7" name="Google Shape;20867;p15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8" name="Google Shape;20868;p15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9" name="Google Shape;20869;p15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0" name="Google Shape;20870;p15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1" name="Google Shape;20871;p15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2" name="Google Shape;20872;p15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3" name="Google Shape;20873;p15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4" name="Google Shape;20874;p15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5" name="Google Shape;20875;p15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6" name="Google Shape;20876;p15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7" name="Google Shape;20877;p15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8" name="Google Shape;20878;p15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9" name="Google Shape;20879;p15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0" name="Google Shape;20880;p15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1" name="Google Shape;20881;p15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2" name="Google Shape;20882;p15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3" name="Google Shape;20883;p15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4" name="Google Shape;20884;p15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5" name="Google Shape;20885;p15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6" name="Google Shape;20886;p15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7" name="Google Shape;20887;p15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8" name="Google Shape;20888;p15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9" name="Google Shape;20889;p15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0" name="Google Shape;20890;p15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1" name="Google Shape;20891;p15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2" name="Google Shape;20892;p15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3" name="Google Shape;20893;p15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4" name="Google Shape;20894;p15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5" name="Google Shape;20895;p15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6" name="Google Shape;20896;p15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7" name="Google Shape;20897;p15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8" name="Google Shape;20898;p15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9" name="Google Shape;20899;p15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0" name="Google Shape;20900;p15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1" name="Google Shape;20901;p15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2" name="Google Shape;20902;p15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3" name="Google Shape;20903;p15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4" name="Google Shape;20904;p15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5" name="Google Shape;20905;p15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6" name="Google Shape;20906;p15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7" name="Google Shape;20907;p15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8" name="Google Shape;20908;p15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9" name="Google Shape;20909;p15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0" name="Google Shape;20910;p15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1" name="Google Shape;20911;p15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2" name="Google Shape;20912;p15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3" name="Google Shape;20913;p15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4" name="Google Shape;20914;p15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5" name="Google Shape;20915;p15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6" name="Google Shape;20916;p15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7" name="Google Shape;20917;p15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8" name="Google Shape;20918;p15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9" name="Google Shape;20919;p15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0" name="Google Shape;20920;p15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1" name="Google Shape;20921;p15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2" name="Google Shape;20922;p15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3" name="Google Shape;20923;p15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4" name="Google Shape;20924;p15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5" name="Google Shape;20925;p15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6" name="Google Shape;20926;p15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7" name="Google Shape;20927;p15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8" name="Google Shape;20928;p15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9" name="Google Shape;20929;p15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0" name="Google Shape;20930;p15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1" name="Google Shape;20931;p15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2" name="Google Shape;20932;p15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3" name="Google Shape;20933;p15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4" name="Google Shape;20934;p15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5" name="Google Shape;20935;p15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6" name="Google Shape;20936;p15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7" name="Google Shape;20937;p15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8" name="Google Shape;20938;p15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9" name="Google Shape;20939;p15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0" name="Google Shape;20940;p15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1" name="Google Shape;20941;p15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2" name="Google Shape;20942;p15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3" name="Google Shape;20943;p15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4" name="Google Shape;20944;p15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5" name="Google Shape;20945;p15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6" name="Google Shape;20946;p15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7" name="Google Shape;20947;p15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8" name="Google Shape;20948;p15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9" name="Google Shape;20949;p15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0" name="Google Shape;20950;p15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1" name="Google Shape;20951;p15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2" name="Google Shape;20952;p15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3" name="Google Shape;20953;p15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4" name="Google Shape;20954;p15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5" name="Google Shape;20955;p15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6" name="Google Shape;20956;p15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7" name="Google Shape;20957;p15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8" name="Google Shape;20958;p15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9" name="Google Shape;20959;p15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0" name="Google Shape;20960;p15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1" name="Google Shape;20961;p15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2" name="Google Shape;20962;p15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3" name="Google Shape;20963;p15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4" name="Google Shape;20964;p15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5" name="Google Shape;20965;p15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6" name="Google Shape;20966;p15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7" name="Google Shape;20967;p15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8" name="Google Shape;20968;p15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9" name="Google Shape;20969;p15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0" name="Google Shape;20970;p15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1" name="Google Shape;20971;p15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2" name="Google Shape;20972;p15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3" name="Google Shape;20973;p15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4" name="Google Shape;20974;p15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5" name="Google Shape;20975;p15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6" name="Google Shape;20976;p15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7" name="Google Shape;20977;p15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8" name="Google Shape;20978;p15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9" name="Google Shape;20979;p15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0" name="Google Shape;20980;p15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1" name="Google Shape;20981;p15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2" name="Google Shape;20982;p15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3" name="Google Shape;20983;p15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4" name="Google Shape;20984;p15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5" name="Google Shape;20985;p15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6" name="Google Shape;20986;p15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7" name="Google Shape;20987;p15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8" name="Google Shape;20988;p15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9" name="Google Shape;20989;p15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0" name="Google Shape;20990;p15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1" name="Google Shape;20991;p15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2" name="Google Shape;20992;p15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3" name="Google Shape;20993;p15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4" name="Google Shape;20994;p15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5" name="Google Shape;20995;p15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6" name="Google Shape;20996;p15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7" name="Google Shape;20997;p15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8" name="Google Shape;20998;p15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9" name="Google Shape;20999;p15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0" name="Google Shape;21000;p15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1" name="Google Shape;21001;p15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2" name="Google Shape;21002;p15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3" name="Google Shape;21003;p15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4" name="Google Shape;21004;p15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5" name="Google Shape;21005;p15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6" name="Google Shape;21006;p15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7" name="Google Shape;21007;p15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8" name="Google Shape;21008;p15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9" name="Google Shape;21009;p15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0" name="Google Shape;21010;p15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1" name="Google Shape;21011;p15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2" name="Google Shape;21012;p15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3" name="Google Shape;21013;p15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4" name="Google Shape;21014;p15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5" name="Google Shape;21015;p15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6" name="Google Shape;21016;p15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7" name="Google Shape;21017;p15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8" name="Google Shape;21018;p15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9" name="Google Shape;21019;p15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0" name="Google Shape;21020;p15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1" name="Google Shape;21021;p15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2" name="Google Shape;21022;p15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3" name="Google Shape;21023;p15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4" name="Google Shape;21024;p15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5" name="Google Shape;21025;p15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6" name="Google Shape;21026;p15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7" name="Google Shape;21027;p15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8" name="Google Shape;21028;p15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9" name="Google Shape;21029;p15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0" name="Google Shape;21030;p15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1" name="Google Shape;21031;p15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2" name="Google Shape;21032;p15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3" name="Google Shape;21033;p15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4" name="Google Shape;21034;p15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5" name="Google Shape;21035;p15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6" name="Google Shape;21036;p15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7" name="Google Shape;21037;p15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8" name="Google Shape;21038;p15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9" name="Google Shape;21039;p15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0" name="Google Shape;21040;p15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1" name="Google Shape;21041;p15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2" name="Google Shape;21042;p15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3" name="Google Shape;21043;p15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4" name="Google Shape;21044;p15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5" name="Google Shape;21045;p15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6" name="Google Shape;21046;p15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7" name="Google Shape;21047;p15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8" name="Google Shape;21048;p15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9" name="Google Shape;21049;p15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0" name="Google Shape;21050;p15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1" name="Google Shape;21051;p15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2" name="Google Shape;21052;p15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3" name="Google Shape;21053;p15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4" name="Google Shape;21054;p15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5" name="Google Shape;21055;p15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6" name="Google Shape;21056;p15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7" name="Google Shape;21057;p15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8" name="Google Shape;21058;p15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9" name="Google Shape;21059;p15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0" name="Google Shape;21060;p15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1" name="Google Shape;21061;p15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2" name="Google Shape;21062;p15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3" name="Google Shape;21063;p15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4" name="Google Shape;21064;p15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5" name="Google Shape;21065;p15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6" name="Google Shape;21066;p15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7" name="Google Shape;21067;p15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8" name="Google Shape;21068;p15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9" name="Google Shape;21069;p15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0" name="Google Shape;21070;p15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1" name="Google Shape;21071;p15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2" name="Google Shape;21072;p15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3" name="Google Shape;21073;p15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4" name="Google Shape;21074;p15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5" name="Google Shape;21075;p15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6" name="Google Shape;21076;p15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7" name="Google Shape;21077;p15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8" name="Google Shape;21078;p15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9" name="Google Shape;21079;p15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0" name="Google Shape;21080;p15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1" name="Google Shape;21081;p15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2" name="Google Shape;21082;p15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3" name="Google Shape;21083;p15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4" name="Google Shape;21084;p15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5" name="Google Shape;21085;p15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6" name="Google Shape;21086;p15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7" name="Google Shape;21087;p15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8" name="Google Shape;21088;p15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9" name="Google Shape;21089;p15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0" name="Google Shape;21090;p15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1" name="Google Shape;21091;p15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2" name="Google Shape;21092;p15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3" name="Google Shape;21093;p15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4" name="Google Shape;21094;p15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5" name="Google Shape;21095;p15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6" name="Google Shape;21096;p15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7" name="Google Shape;21097;p15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8" name="Google Shape;21098;p15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9" name="Google Shape;21099;p15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0" name="Google Shape;21100;p15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1" name="Google Shape;21101;p15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2" name="Google Shape;21102;p15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3" name="Google Shape;21103;p15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4" name="Google Shape;21104;p15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5" name="Google Shape;21105;p15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6" name="Google Shape;21106;p15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7" name="Google Shape;21107;p15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8" name="Google Shape;21108;p15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9" name="Google Shape;21109;p15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0" name="Google Shape;21110;p15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1" name="Google Shape;21111;p15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2" name="Google Shape;21112;p15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3" name="Google Shape;21113;p15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4" name="Google Shape;21114;p15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5" name="Google Shape;21115;p15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6" name="Google Shape;21116;p15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7" name="Google Shape;21117;p15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8" name="Google Shape;21118;p15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9" name="Google Shape;21119;p15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0" name="Google Shape;21120;p15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1" name="Google Shape;21121;p15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2" name="Google Shape;21122;p15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3" name="Google Shape;21123;p15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4" name="Google Shape;21124;p15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5" name="Google Shape;21125;p15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6" name="Google Shape;21126;p15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7" name="Google Shape;21127;p15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8" name="Google Shape;21128;p15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9" name="Google Shape;21129;p15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0" name="Google Shape;21130;p15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1" name="Google Shape;21131;p15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2" name="Google Shape;21132;p15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3" name="Google Shape;21133;p15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4" name="Google Shape;21134;p15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5" name="Google Shape;21135;p15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6" name="Google Shape;21136;p15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7" name="Google Shape;21137;p15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8" name="Google Shape;21138;p15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9" name="Google Shape;21139;p15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0" name="Google Shape;21140;p15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1" name="Google Shape;21141;p15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2" name="Google Shape;21142;p15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3" name="Google Shape;21143;p15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4" name="Google Shape;21144;p15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5" name="Google Shape;21145;p15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6" name="Google Shape;21146;p15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7" name="Google Shape;21147;p15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8" name="Google Shape;21148;p15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9" name="Google Shape;21149;p15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0" name="Google Shape;21150;p15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1" name="Google Shape;21151;p15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2" name="Google Shape;21152;p15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3" name="Google Shape;21153;p15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4" name="Google Shape;21154;p15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5" name="Google Shape;21155;p15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6" name="Google Shape;21156;p15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7" name="Google Shape;21157;p15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158" name="Google Shape;21158;p15"/>
          <p:cNvSpPr/>
          <p:nvPr/>
        </p:nvSpPr>
        <p:spPr>
          <a:xfrm flipH="1" rot="10800000">
            <a:off x="-376524" y="4357269"/>
            <a:ext cx="1159049" cy="1166896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9" name="Google Shape;21159;p15"/>
          <p:cNvSpPr/>
          <p:nvPr/>
        </p:nvSpPr>
        <p:spPr>
          <a:xfrm rot="9000033">
            <a:off x="469857" y="-693871"/>
            <a:ext cx="2128428" cy="2449754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0" name="Google Shape;21160;p15"/>
          <p:cNvSpPr/>
          <p:nvPr/>
        </p:nvSpPr>
        <p:spPr>
          <a:xfrm flipH="1" rot="-7477489">
            <a:off x="8279969" y="3916171"/>
            <a:ext cx="577895" cy="730318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1" name="Google Shape;21161;p15"/>
          <p:cNvSpPr/>
          <p:nvPr/>
        </p:nvSpPr>
        <p:spPr>
          <a:xfrm flipH="1" rot="4933568">
            <a:off x="8763520" y="-468311"/>
            <a:ext cx="818176" cy="1820071"/>
          </a:xfrm>
          <a:custGeom>
            <a:rect b="b" l="l" r="r" t="t"/>
            <a:pathLst>
              <a:path extrusionOk="0" h="33168" w="14910">
                <a:moveTo>
                  <a:pt x="693" y="0"/>
                </a:moveTo>
                <a:lnTo>
                  <a:pt x="0" y="300"/>
                </a:lnTo>
                <a:lnTo>
                  <a:pt x="14216" y="33168"/>
                </a:lnTo>
                <a:lnTo>
                  <a:pt x="14909" y="32868"/>
                </a:lnTo>
                <a:lnTo>
                  <a:pt x="693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2" name="Google Shape;21162;p15"/>
          <p:cNvSpPr/>
          <p:nvPr/>
        </p:nvSpPr>
        <p:spPr>
          <a:xfrm flipH="1" rot="7283557">
            <a:off x="366067" y="2163632"/>
            <a:ext cx="320387" cy="404924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3" name="Google Shape;21163;p15"/>
          <p:cNvSpPr txBox="1"/>
          <p:nvPr>
            <p:ph type="ctrTitle"/>
          </p:nvPr>
        </p:nvSpPr>
        <p:spPr>
          <a:xfrm>
            <a:off x="1278300" y="2123875"/>
            <a:ext cx="6587400" cy="95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1164" name="Google Shape;21164;p15"/>
          <p:cNvSpPr txBox="1"/>
          <p:nvPr>
            <p:ph idx="1" type="subTitle"/>
          </p:nvPr>
        </p:nvSpPr>
        <p:spPr>
          <a:xfrm>
            <a:off x="527100" y="3135975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APTION_ONLY">
    <p:spTree>
      <p:nvGrpSpPr>
        <p:cNvPr id="21165" name="Shape 21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6" name="Google Shape;21166;p16"/>
          <p:cNvSpPr/>
          <p:nvPr/>
        </p:nvSpPr>
        <p:spPr>
          <a:xfrm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7" name="Google Shape;21167;p16"/>
          <p:cNvSpPr/>
          <p:nvPr/>
        </p:nvSpPr>
        <p:spPr>
          <a:xfrm rot="-7322109">
            <a:off x="8544446" y="3011475"/>
            <a:ext cx="1148516" cy="1146333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68" name="Google Shape;21168;p16"/>
          <p:cNvGrpSpPr/>
          <p:nvPr/>
        </p:nvGrpSpPr>
        <p:grpSpPr>
          <a:xfrm flipH="1" rot="8070476">
            <a:off x="8004567" y="1631751"/>
            <a:ext cx="2228299" cy="2396365"/>
            <a:chOff x="238125" y="1915725"/>
            <a:chExt cx="1247150" cy="1376400"/>
          </a:xfrm>
        </p:grpSpPr>
        <p:sp>
          <p:nvSpPr>
            <p:cNvPr id="21169" name="Google Shape;21169;p16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0" name="Google Shape;21170;p16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1" name="Google Shape;21171;p16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2" name="Google Shape;21172;p16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3" name="Google Shape;21173;p16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4" name="Google Shape;21174;p16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5" name="Google Shape;21175;p16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6" name="Google Shape;21176;p16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7" name="Google Shape;21177;p16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8" name="Google Shape;21178;p16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9" name="Google Shape;21179;p16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0" name="Google Shape;21180;p16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1" name="Google Shape;21181;p16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2" name="Google Shape;21182;p16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3" name="Google Shape;21183;p16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4" name="Google Shape;21184;p16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5" name="Google Shape;21185;p16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6" name="Google Shape;21186;p16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7" name="Google Shape;21187;p16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8" name="Google Shape;21188;p16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9" name="Google Shape;21189;p16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0" name="Google Shape;21190;p16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1" name="Google Shape;21191;p16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2" name="Google Shape;21192;p16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3" name="Google Shape;21193;p16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4" name="Google Shape;21194;p16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5" name="Google Shape;21195;p16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6" name="Google Shape;21196;p16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7" name="Google Shape;21197;p16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8" name="Google Shape;21198;p16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9" name="Google Shape;21199;p16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0" name="Google Shape;21200;p16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1" name="Google Shape;21201;p16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2" name="Google Shape;21202;p16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3" name="Google Shape;21203;p16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4" name="Google Shape;21204;p16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5" name="Google Shape;21205;p16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6" name="Google Shape;21206;p16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7" name="Google Shape;21207;p16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8" name="Google Shape;21208;p16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9" name="Google Shape;21209;p16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0" name="Google Shape;21210;p16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1" name="Google Shape;21211;p16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2" name="Google Shape;21212;p16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3" name="Google Shape;21213;p16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4" name="Google Shape;21214;p16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5" name="Google Shape;21215;p16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6" name="Google Shape;21216;p16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7" name="Google Shape;21217;p16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8" name="Google Shape;21218;p16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9" name="Google Shape;21219;p16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0" name="Google Shape;21220;p16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1" name="Google Shape;21221;p16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2" name="Google Shape;21222;p16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3" name="Google Shape;21223;p16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4" name="Google Shape;21224;p16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5" name="Google Shape;21225;p16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6" name="Google Shape;21226;p16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7" name="Google Shape;21227;p16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8" name="Google Shape;21228;p16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9" name="Google Shape;21229;p16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0" name="Google Shape;21230;p16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1" name="Google Shape;21231;p16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2" name="Google Shape;21232;p16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3" name="Google Shape;21233;p16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4" name="Google Shape;21234;p16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5" name="Google Shape;21235;p16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6" name="Google Shape;21236;p16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7" name="Google Shape;21237;p16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8" name="Google Shape;21238;p16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9" name="Google Shape;21239;p16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0" name="Google Shape;21240;p16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1" name="Google Shape;21241;p16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2" name="Google Shape;21242;p16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3" name="Google Shape;21243;p16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4" name="Google Shape;21244;p16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5" name="Google Shape;21245;p16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6" name="Google Shape;21246;p16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7" name="Google Shape;21247;p16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8" name="Google Shape;21248;p16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9" name="Google Shape;21249;p16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0" name="Google Shape;21250;p16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1" name="Google Shape;21251;p16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2" name="Google Shape;21252;p16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3" name="Google Shape;21253;p16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4" name="Google Shape;21254;p16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5" name="Google Shape;21255;p16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6" name="Google Shape;21256;p16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7" name="Google Shape;21257;p16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8" name="Google Shape;21258;p16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9" name="Google Shape;21259;p16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0" name="Google Shape;21260;p16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1" name="Google Shape;21261;p16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2" name="Google Shape;21262;p16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3" name="Google Shape;21263;p16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4" name="Google Shape;21264;p16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5" name="Google Shape;21265;p16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6" name="Google Shape;21266;p16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7" name="Google Shape;21267;p16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8" name="Google Shape;21268;p16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9" name="Google Shape;21269;p16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0" name="Google Shape;21270;p16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1" name="Google Shape;21271;p16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2" name="Google Shape;21272;p16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3" name="Google Shape;21273;p16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4" name="Google Shape;21274;p16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5" name="Google Shape;21275;p16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6" name="Google Shape;21276;p16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7" name="Google Shape;21277;p16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8" name="Google Shape;21278;p16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9" name="Google Shape;21279;p16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0" name="Google Shape;21280;p16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1" name="Google Shape;21281;p16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2" name="Google Shape;21282;p16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3" name="Google Shape;21283;p16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4" name="Google Shape;21284;p16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5" name="Google Shape;21285;p16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6" name="Google Shape;21286;p16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7" name="Google Shape;21287;p16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8" name="Google Shape;21288;p16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9" name="Google Shape;21289;p16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0" name="Google Shape;21290;p16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1" name="Google Shape;21291;p16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2" name="Google Shape;21292;p16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3" name="Google Shape;21293;p16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4" name="Google Shape;21294;p16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5" name="Google Shape;21295;p16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6" name="Google Shape;21296;p16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7" name="Google Shape;21297;p16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8" name="Google Shape;21298;p16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9" name="Google Shape;21299;p16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0" name="Google Shape;21300;p16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1" name="Google Shape;21301;p16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2" name="Google Shape;21302;p16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3" name="Google Shape;21303;p16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4" name="Google Shape;21304;p16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5" name="Google Shape;21305;p16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6" name="Google Shape;21306;p16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7" name="Google Shape;21307;p16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8" name="Google Shape;21308;p16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9" name="Google Shape;21309;p16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0" name="Google Shape;21310;p16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1" name="Google Shape;21311;p16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2" name="Google Shape;21312;p16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3" name="Google Shape;21313;p16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4" name="Google Shape;21314;p16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5" name="Google Shape;21315;p16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6" name="Google Shape;21316;p16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7" name="Google Shape;21317;p16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8" name="Google Shape;21318;p16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9" name="Google Shape;21319;p16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0" name="Google Shape;21320;p16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1" name="Google Shape;21321;p16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2" name="Google Shape;21322;p16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3" name="Google Shape;21323;p16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4" name="Google Shape;21324;p16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5" name="Google Shape;21325;p16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6" name="Google Shape;21326;p16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7" name="Google Shape;21327;p16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8" name="Google Shape;21328;p16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9" name="Google Shape;21329;p16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0" name="Google Shape;21330;p16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1" name="Google Shape;21331;p16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2" name="Google Shape;21332;p16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3" name="Google Shape;21333;p16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4" name="Google Shape;21334;p16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5" name="Google Shape;21335;p16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6" name="Google Shape;21336;p16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7" name="Google Shape;21337;p16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8" name="Google Shape;21338;p16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9" name="Google Shape;21339;p16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0" name="Google Shape;21340;p16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1" name="Google Shape;21341;p16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2" name="Google Shape;21342;p16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3" name="Google Shape;21343;p16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4" name="Google Shape;21344;p16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5" name="Google Shape;21345;p16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6" name="Google Shape;21346;p16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7" name="Google Shape;21347;p16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8" name="Google Shape;21348;p16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9" name="Google Shape;21349;p16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0" name="Google Shape;21350;p16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1" name="Google Shape;21351;p16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2" name="Google Shape;21352;p16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3" name="Google Shape;21353;p16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4" name="Google Shape;21354;p16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5" name="Google Shape;21355;p16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6" name="Google Shape;21356;p16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7" name="Google Shape;21357;p16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8" name="Google Shape;21358;p16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9" name="Google Shape;21359;p16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0" name="Google Shape;21360;p16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1" name="Google Shape;21361;p16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2" name="Google Shape;21362;p16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3" name="Google Shape;21363;p16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4" name="Google Shape;21364;p16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5" name="Google Shape;21365;p16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6" name="Google Shape;21366;p16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7" name="Google Shape;21367;p16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8" name="Google Shape;21368;p16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9" name="Google Shape;21369;p16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0" name="Google Shape;21370;p16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1" name="Google Shape;21371;p16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2" name="Google Shape;21372;p16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3" name="Google Shape;21373;p16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4" name="Google Shape;21374;p16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5" name="Google Shape;21375;p16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6" name="Google Shape;21376;p16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7" name="Google Shape;21377;p16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8" name="Google Shape;21378;p16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9" name="Google Shape;21379;p16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0" name="Google Shape;21380;p16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1" name="Google Shape;21381;p16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2" name="Google Shape;21382;p16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3" name="Google Shape;21383;p16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4" name="Google Shape;21384;p16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5" name="Google Shape;21385;p16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6" name="Google Shape;21386;p16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7" name="Google Shape;21387;p16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8" name="Google Shape;21388;p16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9" name="Google Shape;21389;p16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0" name="Google Shape;21390;p16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1" name="Google Shape;21391;p16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2" name="Google Shape;21392;p16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3" name="Google Shape;21393;p16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4" name="Google Shape;21394;p16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5" name="Google Shape;21395;p16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6" name="Google Shape;21396;p16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7" name="Google Shape;21397;p16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8" name="Google Shape;21398;p16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9" name="Google Shape;21399;p16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0" name="Google Shape;21400;p16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1" name="Google Shape;21401;p16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2" name="Google Shape;21402;p16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3" name="Google Shape;21403;p16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4" name="Google Shape;21404;p16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5" name="Google Shape;21405;p16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6" name="Google Shape;21406;p16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7" name="Google Shape;21407;p16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8" name="Google Shape;21408;p16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9" name="Google Shape;21409;p16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0" name="Google Shape;21410;p16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1" name="Google Shape;21411;p16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2" name="Google Shape;21412;p16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3" name="Google Shape;21413;p16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4" name="Google Shape;21414;p16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5" name="Google Shape;21415;p16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6" name="Google Shape;21416;p16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7" name="Google Shape;21417;p16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8" name="Google Shape;21418;p16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9" name="Google Shape;21419;p16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0" name="Google Shape;21420;p16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1" name="Google Shape;21421;p16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2" name="Google Shape;21422;p16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3" name="Google Shape;21423;p16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4" name="Google Shape;21424;p16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5" name="Google Shape;21425;p16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6" name="Google Shape;21426;p16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7" name="Google Shape;21427;p16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8" name="Google Shape;21428;p16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9" name="Google Shape;21429;p16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0" name="Google Shape;21430;p16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1" name="Google Shape;21431;p16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2" name="Google Shape;21432;p16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3" name="Google Shape;21433;p16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4" name="Google Shape;21434;p16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5" name="Google Shape;21435;p16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6" name="Google Shape;21436;p16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7" name="Google Shape;21437;p16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8" name="Google Shape;21438;p16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9" name="Google Shape;21439;p16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0" name="Google Shape;21440;p16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1" name="Google Shape;21441;p16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2" name="Google Shape;21442;p16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3" name="Google Shape;21443;p16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4" name="Google Shape;21444;p16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5" name="Google Shape;21445;p16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6" name="Google Shape;21446;p16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7" name="Google Shape;21447;p16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8" name="Google Shape;21448;p16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9" name="Google Shape;21449;p16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0" name="Google Shape;21450;p16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1" name="Google Shape;21451;p16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2" name="Google Shape;21452;p16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3" name="Google Shape;21453;p16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4" name="Google Shape;21454;p16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5" name="Google Shape;21455;p16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6" name="Google Shape;21456;p16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7" name="Google Shape;21457;p16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8" name="Google Shape;21458;p16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9" name="Google Shape;21459;p16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0" name="Google Shape;21460;p16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1" name="Google Shape;21461;p16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2" name="Google Shape;21462;p16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3" name="Google Shape;21463;p16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4" name="Google Shape;21464;p16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5" name="Google Shape;21465;p16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6" name="Google Shape;21466;p16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7" name="Google Shape;21467;p16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8" name="Google Shape;21468;p16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9" name="Google Shape;21469;p16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0" name="Google Shape;21470;p16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1" name="Google Shape;21471;p16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2" name="Google Shape;21472;p16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3" name="Google Shape;21473;p16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4" name="Google Shape;21474;p16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5" name="Google Shape;21475;p16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6" name="Google Shape;21476;p16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7" name="Google Shape;21477;p16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8" name="Google Shape;21478;p16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9" name="Google Shape;21479;p16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0" name="Google Shape;21480;p16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1" name="Google Shape;21481;p16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2" name="Google Shape;21482;p16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3" name="Google Shape;21483;p16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4" name="Google Shape;21484;p16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5" name="Google Shape;21485;p16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6" name="Google Shape;21486;p16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7" name="Google Shape;21487;p16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8" name="Google Shape;21488;p16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9" name="Google Shape;21489;p16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0" name="Google Shape;21490;p16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1" name="Google Shape;21491;p16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2" name="Google Shape;21492;p16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3" name="Google Shape;21493;p16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4" name="Google Shape;21494;p16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5" name="Google Shape;21495;p16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6" name="Google Shape;21496;p16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7" name="Google Shape;21497;p16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8" name="Google Shape;21498;p16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9" name="Google Shape;21499;p16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0" name="Google Shape;21500;p16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1" name="Google Shape;21501;p16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2" name="Google Shape;21502;p16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3" name="Google Shape;21503;p16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4" name="Google Shape;21504;p16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5" name="Google Shape;21505;p16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6" name="Google Shape;21506;p16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7" name="Google Shape;21507;p16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8" name="Google Shape;21508;p16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9" name="Google Shape;21509;p16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0" name="Google Shape;21510;p16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1" name="Google Shape;21511;p16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2" name="Google Shape;21512;p16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3" name="Google Shape;21513;p16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4" name="Google Shape;21514;p16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5" name="Google Shape;21515;p16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6" name="Google Shape;21516;p16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7" name="Google Shape;21517;p16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8" name="Google Shape;21518;p16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9" name="Google Shape;21519;p16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0" name="Google Shape;21520;p16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1" name="Google Shape;21521;p16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2" name="Google Shape;21522;p16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3" name="Google Shape;21523;p16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4" name="Google Shape;21524;p16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5" name="Google Shape;21525;p16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6" name="Google Shape;21526;p16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7" name="Google Shape;21527;p16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8" name="Google Shape;21528;p16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9" name="Google Shape;21529;p16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0" name="Google Shape;21530;p16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1" name="Google Shape;21531;p16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2" name="Google Shape;21532;p16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3" name="Google Shape;21533;p16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4" name="Google Shape;21534;p16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5" name="Google Shape;21535;p16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6" name="Google Shape;21536;p16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7" name="Google Shape;21537;p16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8" name="Google Shape;21538;p16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9" name="Google Shape;21539;p16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0" name="Google Shape;21540;p16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1" name="Google Shape;21541;p16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2" name="Google Shape;21542;p16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3" name="Google Shape;21543;p16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4" name="Google Shape;21544;p16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5" name="Google Shape;21545;p16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6" name="Google Shape;21546;p16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7" name="Google Shape;21547;p16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8" name="Google Shape;21548;p16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9" name="Google Shape;21549;p16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0" name="Google Shape;21550;p16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1" name="Google Shape;21551;p16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2" name="Google Shape;21552;p16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3" name="Google Shape;21553;p16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4" name="Google Shape;21554;p16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5" name="Google Shape;21555;p16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6" name="Google Shape;21556;p16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7" name="Google Shape;21557;p16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8" name="Google Shape;21558;p16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9" name="Google Shape;21559;p16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0" name="Google Shape;21560;p16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1" name="Google Shape;21561;p16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2" name="Google Shape;21562;p16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3" name="Google Shape;21563;p16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4" name="Google Shape;21564;p16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5" name="Google Shape;21565;p16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6" name="Google Shape;21566;p16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7" name="Google Shape;21567;p16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8" name="Google Shape;21568;p16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9" name="Google Shape;21569;p16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0" name="Google Shape;21570;p16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1" name="Google Shape;21571;p16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2" name="Google Shape;21572;p16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3" name="Google Shape;21573;p16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4" name="Google Shape;21574;p16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5" name="Google Shape;21575;p16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6" name="Google Shape;21576;p16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7" name="Google Shape;21577;p16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8" name="Google Shape;21578;p16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9" name="Google Shape;21579;p16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0" name="Google Shape;21580;p16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1" name="Google Shape;21581;p16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2" name="Google Shape;21582;p16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3" name="Google Shape;21583;p16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4" name="Google Shape;21584;p16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5" name="Google Shape;21585;p16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6" name="Google Shape;21586;p16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7" name="Google Shape;21587;p16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8" name="Google Shape;21588;p16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9" name="Google Shape;21589;p16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0" name="Google Shape;21590;p16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1" name="Google Shape;21591;p16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2" name="Google Shape;21592;p16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3" name="Google Shape;21593;p16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4" name="Google Shape;21594;p16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5" name="Google Shape;21595;p16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6" name="Google Shape;21596;p16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7" name="Google Shape;21597;p16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8" name="Google Shape;21598;p16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9" name="Google Shape;21599;p16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0" name="Google Shape;21600;p16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1" name="Google Shape;21601;p16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2" name="Google Shape;21602;p16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3" name="Google Shape;21603;p16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4" name="Google Shape;21604;p16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5" name="Google Shape;21605;p16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6" name="Google Shape;21606;p16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7" name="Google Shape;21607;p16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8" name="Google Shape;21608;p16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9" name="Google Shape;21609;p16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0" name="Google Shape;21610;p16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1" name="Google Shape;21611;p16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2" name="Google Shape;21612;p16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3" name="Google Shape;21613;p16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4" name="Google Shape;21614;p16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5" name="Google Shape;21615;p16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6" name="Google Shape;21616;p16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7" name="Google Shape;21617;p16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8" name="Google Shape;21618;p16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9" name="Google Shape;21619;p16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0" name="Google Shape;21620;p16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1" name="Google Shape;21621;p16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2" name="Google Shape;21622;p16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3" name="Google Shape;21623;p16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4" name="Google Shape;21624;p16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5" name="Google Shape;21625;p16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6" name="Google Shape;21626;p16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7" name="Google Shape;21627;p16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8" name="Google Shape;21628;p16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9" name="Google Shape;21629;p16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0" name="Google Shape;21630;p16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1" name="Google Shape;21631;p16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2" name="Google Shape;21632;p16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3" name="Google Shape;21633;p16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4" name="Google Shape;21634;p16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5" name="Google Shape;21635;p16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6" name="Google Shape;21636;p16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7" name="Google Shape;21637;p16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8" name="Google Shape;21638;p16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9" name="Google Shape;21639;p16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0" name="Google Shape;21640;p16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1" name="Google Shape;21641;p16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2" name="Google Shape;21642;p16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3" name="Google Shape;21643;p16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4" name="Google Shape;21644;p16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5" name="Google Shape;21645;p16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6" name="Google Shape;21646;p16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7" name="Google Shape;21647;p16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8" name="Google Shape;21648;p16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9" name="Google Shape;21649;p16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0" name="Google Shape;21650;p16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1" name="Google Shape;21651;p16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2" name="Google Shape;21652;p16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3" name="Google Shape;21653;p16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4" name="Google Shape;21654;p16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5" name="Google Shape;21655;p16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6" name="Google Shape;21656;p16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7" name="Google Shape;21657;p16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8" name="Google Shape;21658;p16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9" name="Google Shape;21659;p16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0" name="Google Shape;21660;p16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1" name="Google Shape;21661;p16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2" name="Google Shape;21662;p16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3" name="Google Shape;21663;p16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4" name="Google Shape;21664;p16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5" name="Google Shape;21665;p16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6" name="Google Shape;21666;p16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7" name="Google Shape;21667;p16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8" name="Google Shape;21668;p16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9" name="Google Shape;21669;p16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0" name="Google Shape;21670;p16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1" name="Google Shape;21671;p16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2" name="Google Shape;21672;p16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3" name="Google Shape;21673;p16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4" name="Google Shape;21674;p16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5" name="Google Shape;21675;p16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6" name="Google Shape;21676;p16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7" name="Google Shape;21677;p16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8" name="Google Shape;21678;p16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9" name="Google Shape;21679;p16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0" name="Google Shape;21680;p16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1" name="Google Shape;21681;p16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2" name="Google Shape;21682;p16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3" name="Google Shape;21683;p16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4" name="Google Shape;21684;p16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5" name="Google Shape;21685;p16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6" name="Google Shape;21686;p16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7" name="Google Shape;21687;p16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8" name="Google Shape;21688;p16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9" name="Google Shape;21689;p16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0" name="Google Shape;21690;p16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1" name="Google Shape;21691;p16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2" name="Google Shape;21692;p16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3" name="Google Shape;21693;p16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4" name="Google Shape;21694;p16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5" name="Google Shape;21695;p16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6" name="Google Shape;21696;p16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7" name="Google Shape;21697;p16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8" name="Google Shape;21698;p16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9" name="Google Shape;21699;p16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0" name="Google Shape;21700;p16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1" name="Google Shape;21701;p16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2" name="Google Shape;21702;p16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3" name="Google Shape;21703;p16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4" name="Google Shape;21704;p16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5" name="Google Shape;21705;p16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6" name="Google Shape;21706;p16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7" name="Google Shape;21707;p16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8" name="Google Shape;21708;p16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9" name="Google Shape;21709;p16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0" name="Google Shape;21710;p16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1" name="Google Shape;21711;p16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2" name="Google Shape;21712;p16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3" name="Google Shape;21713;p16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4" name="Google Shape;21714;p16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5" name="Google Shape;21715;p16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6" name="Google Shape;21716;p16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7" name="Google Shape;21717;p16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8" name="Google Shape;21718;p16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9" name="Google Shape;21719;p16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0" name="Google Shape;21720;p16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1" name="Google Shape;21721;p16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2" name="Google Shape;21722;p16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3" name="Google Shape;21723;p16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4" name="Google Shape;21724;p16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5" name="Google Shape;21725;p16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6" name="Google Shape;21726;p16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7" name="Google Shape;21727;p16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8" name="Google Shape;21728;p16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9" name="Google Shape;21729;p16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0" name="Google Shape;21730;p16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1" name="Google Shape;21731;p16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2" name="Google Shape;21732;p16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3" name="Google Shape;21733;p16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4" name="Google Shape;21734;p16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5" name="Google Shape;21735;p16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6" name="Google Shape;21736;p16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7" name="Google Shape;21737;p16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8" name="Google Shape;21738;p16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9" name="Google Shape;21739;p16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0" name="Google Shape;21740;p16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1" name="Google Shape;21741;p16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2" name="Google Shape;21742;p16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3" name="Google Shape;21743;p16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4" name="Google Shape;21744;p16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5" name="Google Shape;21745;p16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6" name="Google Shape;21746;p16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7" name="Google Shape;21747;p16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8" name="Google Shape;21748;p16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9" name="Google Shape;21749;p16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0" name="Google Shape;21750;p16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1" name="Google Shape;21751;p16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2" name="Google Shape;21752;p16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3" name="Google Shape;21753;p16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4" name="Google Shape;21754;p16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5" name="Google Shape;21755;p16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6" name="Google Shape;21756;p16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7" name="Google Shape;21757;p16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8" name="Google Shape;21758;p16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9" name="Google Shape;21759;p16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0" name="Google Shape;21760;p16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1" name="Google Shape;21761;p16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2" name="Google Shape;21762;p16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3" name="Google Shape;21763;p16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4" name="Google Shape;21764;p16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5" name="Google Shape;21765;p16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6" name="Google Shape;21766;p16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7" name="Google Shape;21767;p16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8" name="Google Shape;21768;p16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9" name="Google Shape;21769;p16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0" name="Google Shape;21770;p16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1" name="Google Shape;21771;p16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72" name="Google Shape;21772;p16"/>
          <p:cNvGrpSpPr/>
          <p:nvPr/>
        </p:nvGrpSpPr>
        <p:grpSpPr>
          <a:xfrm rot="5400000">
            <a:off x="-625293" y="4171112"/>
            <a:ext cx="1658420" cy="1675408"/>
            <a:chOff x="4226125" y="3802600"/>
            <a:chExt cx="1046850" cy="1048375"/>
          </a:xfrm>
        </p:grpSpPr>
        <p:sp>
          <p:nvSpPr>
            <p:cNvPr id="21773" name="Google Shape;21773;p16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4" name="Google Shape;21774;p16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5" name="Google Shape;21775;p16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6" name="Google Shape;21776;p16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7" name="Google Shape;21777;p16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8" name="Google Shape;21778;p16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9" name="Google Shape;21779;p16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0" name="Google Shape;21780;p16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1" name="Google Shape;21781;p16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2" name="Google Shape;21782;p16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3" name="Google Shape;21783;p16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4" name="Google Shape;21784;p16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5" name="Google Shape;21785;p16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6" name="Google Shape;21786;p16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7" name="Google Shape;21787;p16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8" name="Google Shape;21788;p16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9" name="Google Shape;21789;p16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0" name="Google Shape;21790;p16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1" name="Google Shape;21791;p16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2" name="Google Shape;21792;p16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3" name="Google Shape;21793;p16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4" name="Google Shape;21794;p16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5" name="Google Shape;21795;p16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6" name="Google Shape;21796;p16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7" name="Google Shape;21797;p16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8" name="Google Shape;21798;p16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9" name="Google Shape;21799;p16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0" name="Google Shape;21800;p16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1" name="Google Shape;21801;p16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2" name="Google Shape;21802;p16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3" name="Google Shape;21803;p16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4" name="Google Shape;21804;p16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5" name="Google Shape;21805;p16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6" name="Google Shape;21806;p16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7" name="Google Shape;21807;p16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8" name="Google Shape;21808;p16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9" name="Google Shape;21809;p16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0" name="Google Shape;21810;p16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1" name="Google Shape;21811;p16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2" name="Google Shape;21812;p16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3" name="Google Shape;21813;p16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4" name="Google Shape;21814;p16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5" name="Google Shape;21815;p16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6" name="Google Shape;21816;p16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7" name="Google Shape;21817;p16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8" name="Google Shape;21818;p16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9" name="Google Shape;21819;p16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0" name="Google Shape;21820;p16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1" name="Google Shape;21821;p16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2" name="Google Shape;21822;p16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3" name="Google Shape;21823;p16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4" name="Google Shape;21824;p16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5" name="Google Shape;21825;p16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6" name="Google Shape;21826;p16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7" name="Google Shape;21827;p16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8" name="Google Shape;21828;p16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9" name="Google Shape;21829;p16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0" name="Google Shape;21830;p16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1" name="Google Shape;21831;p16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2" name="Google Shape;21832;p16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3" name="Google Shape;21833;p16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4" name="Google Shape;21834;p16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5" name="Google Shape;21835;p16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6" name="Google Shape;21836;p16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7" name="Google Shape;21837;p16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8" name="Google Shape;21838;p16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9" name="Google Shape;21839;p16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0" name="Google Shape;21840;p16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1" name="Google Shape;21841;p16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2" name="Google Shape;21842;p16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3" name="Google Shape;21843;p16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4" name="Google Shape;21844;p16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5" name="Google Shape;21845;p16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6" name="Google Shape;21846;p16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7" name="Google Shape;21847;p16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8" name="Google Shape;21848;p16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9" name="Google Shape;21849;p16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0" name="Google Shape;21850;p16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1" name="Google Shape;21851;p16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2" name="Google Shape;21852;p16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3" name="Google Shape;21853;p16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4" name="Google Shape;21854;p16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5" name="Google Shape;21855;p16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6" name="Google Shape;21856;p16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7" name="Google Shape;21857;p16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8" name="Google Shape;21858;p16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9" name="Google Shape;21859;p16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0" name="Google Shape;21860;p16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1" name="Google Shape;21861;p16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2" name="Google Shape;21862;p16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3" name="Google Shape;21863;p16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4" name="Google Shape;21864;p16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5" name="Google Shape;21865;p16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6" name="Google Shape;21866;p16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7" name="Google Shape;21867;p16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8" name="Google Shape;21868;p16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9" name="Google Shape;21869;p16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0" name="Google Shape;21870;p16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1" name="Google Shape;21871;p16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2" name="Google Shape;21872;p16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3" name="Google Shape;21873;p16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4" name="Google Shape;21874;p16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5" name="Google Shape;21875;p16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6" name="Google Shape;21876;p16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7" name="Google Shape;21877;p16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8" name="Google Shape;21878;p16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9" name="Google Shape;21879;p16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0" name="Google Shape;21880;p16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1" name="Google Shape;21881;p16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2" name="Google Shape;21882;p16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3" name="Google Shape;21883;p16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4" name="Google Shape;21884;p16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5" name="Google Shape;21885;p16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6" name="Google Shape;21886;p16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7" name="Google Shape;21887;p16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8" name="Google Shape;21888;p16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9" name="Google Shape;21889;p16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0" name="Google Shape;21890;p16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1" name="Google Shape;21891;p16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2" name="Google Shape;21892;p16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3" name="Google Shape;21893;p16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4" name="Google Shape;21894;p16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5" name="Google Shape;21895;p16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6" name="Google Shape;21896;p16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7" name="Google Shape;21897;p16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8" name="Google Shape;21898;p16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9" name="Google Shape;21899;p16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0" name="Google Shape;21900;p16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1" name="Google Shape;21901;p16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2" name="Google Shape;21902;p16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3" name="Google Shape;21903;p16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4" name="Google Shape;21904;p16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5" name="Google Shape;21905;p16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6" name="Google Shape;21906;p16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7" name="Google Shape;21907;p16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8" name="Google Shape;21908;p16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9" name="Google Shape;21909;p16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0" name="Google Shape;21910;p16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1" name="Google Shape;21911;p16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2" name="Google Shape;21912;p16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3" name="Google Shape;21913;p16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4" name="Google Shape;21914;p16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5" name="Google Shape;21915;p16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6" name="Google Shape;21916;p16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7" name="Google Shape;21917;p16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8" name="Google Shape;21918;p16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9" name="Google Shape;21919;p16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0" name="Google Shape;21920;p16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1" name="Google Shape;21921;p16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2" name="Google Shape;21922;p16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3" name="Google Shape;21923;p16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4" name="Google Shape;21924;p16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5" name="Google Shape;21925;p16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6" name="Google Shape;21926;p16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7" name="Google Shape;21927;p16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8" name="Google Shape;21928;p16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9" name="Google Shape;21929;p16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0" name="Google Shape;21930;p16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1" name="Google Shape;21931;p16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2" name="Google Shape;21932;p16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3" name="Google Shape;21933;p16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4" name="Google Shape;21934;p16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5" name="Google Shape;21935;p16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6" name="Google Shape;21936;p16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7" name="Google Shape;21937;p16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8" name="Google Shape;21938;p16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9" name="Google Shape;21939;p16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0" name="Google Shape;21940;p16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1" name="Google Shape;21941;p16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2" name="Google Shape;21942;p16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3" name="Google Shape;21943;p16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4" name="Google Shape;21944;p16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5" name="Google Shape;21945;p16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6" name="Google Shape;21946;p16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7" name="Google Shape;21947;p16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8" name="Google Shape;21948;p16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9" name="Google Shape;21949;p16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0" name="Google Shape;21950;p16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1" name="Google Shape;21951;p16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2" name="Google Shape;21952;p16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3" name="Google Shape;21953;p16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4" name="Google Shape;21954;p16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5" name="Google Shape;21955;p16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6" name="Google Shape;21956;p16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7" name="Google Shape;21957;p16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8" name="Google Shape;21958;p16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9" name="Google Shape;21959;p16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0" name="Google Shape;21960;p16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1" name="Google Shape;21961;p16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2" name="Google Shape;21962;p16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3" name="Google Shape;21963;p16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4" name="Google Shape;21964;p16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5" name="Google Shape;21965;p16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6" name="Google Shape;21966;p16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7" name="Google Shape;21967;p16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8" name="Google Shape;21968;p16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9" name="Google Shape;21969;p16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0" name="Google Shape;21970;p16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1" name="Google Shape;21971;p16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2" name="Google Shape;21972;p16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3" name="Google Shape;21973;p16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4" name="Google Shape;21974;p16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5" name="Google Shape;21975;p16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6" name="Google Shape;21976;p16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7" name="Google Shape;21977;p16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8" name="Google Shape;21978;p16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9" name="Google Shape;21979;p16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0" name="Google Shape;21980;p16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1" name="Google Shape;21981;p16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2" name="Google Shape;21982;p16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3" name="Google Shape;21983;p16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4" name="Google Shape;21984;p16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5" name="Google Shape;21985;p16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6" name="Google Shape;21986;p16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7" name="Google Shape;21987;p16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8" name="Google Shape;21988;p16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9" name="Google Shape;21989;p16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0" name="Google Shape;21990;p16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1" name="Google Shape;21991;p16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2" name="Google Shape;21992;p16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3" name="Google Shape;21993;p16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4" name="Google Shape;21994;p16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5" name="Google Shape;21995;p16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6" name="Google Shape;21996;p16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7" name="Google Shape;21997;p16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8" name="Google Shape;21998;p16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9" name="Google Shape;21999;p16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0" name="Google Shape;22000;p16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1" name="Google Shape;22001;p16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2" name="Google Shape;22002;p16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3" name="Google Shape;22003;p16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4" name="Google Shape;22004;p16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5" name="Google Shape;22005;p16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6" name="Google Shape;22006;p16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7" name="Google Shape;22007;p16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8" name="Google Shape;22008;p16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9" name="Google Shape;22009;p16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0" name="Google Shape;22010;p16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1" name="Google Shape;22011;p16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2" name="Google Shape;22012;p16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3" name="Google Shape;22013;p16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4" name="Google Shape;22014;p16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5" name="Google Shape;22015;p16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6" name="Google Shape;22016;p16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7" name="Google Shape;22017;p16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8" name="Google Shape;22018;p16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9" name="Google Shape;22019;p16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0" name="Google Shape;22020;p16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1" name="Google Shape;22021;p16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2" name="Google Shape;22022;p16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3" name="Google Shape;22023;p16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4" name="Google Shape;22024;p16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5" name="Google Shape;22025;p16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6" name="Google Shape;22026;p16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7" name="Google Shape;22027;p16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8" name="Google Shape;22028;p16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9" name="Google Shape;22029;p16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0" name="Google Shape;22030;p16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1" name="Google Shape;22031;p16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2" name="Google Shape;22032;p16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3" name="Google Shape;22033;p16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4" name="Google Shape;22034;p16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5" name="Google Shape;22035;p16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6" name="Google Shape;22036;p16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7" name="Google Shape;22037;p16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8" name="Google Shape;22038;p16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9" name="Google Shape;22039;p16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0" name="Google Shape;22040;p16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1" name="Google Shape;22041;p16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2" name="Google Shape;22042;p16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3" name="Google Shape;22043;p16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4" name="Google Shape;22044;p16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5" name="Google Shape;22045;p16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6" name="Google Shape;22046;p16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7" name="Google Shape;22047;p16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8" name="Google Shape;22048;p16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9" name="Google Shape;22049;p16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0" name="Google Shape;22050;p16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1" name="Google Shape;22051;p16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2" name="Google Shape;22052;p16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3" name="Google Shape;22053;p16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4" name="Google Shape;22054;p16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5" name="Google Shape;22055;p16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6" name="Google Shape;22056;p16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7" name="Google Shape;22057;p16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8" name="Google Shape;22058;p16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9" name="Google Shape;22059;p16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0" name="Google Shape;22060;p16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1" name="Google Shape;22061;p16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2" name="Google Shape;22062;p16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3" name="Google Shape;22063;p16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4" name="Google Shape;22064;p16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5" name="Google Shape;22065;p16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6" name="Google Shape;22066;p16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7" name="Google Shape;22067;p16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8" name="Google Shape;22068;p16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9" name="Google Shape;22069;p16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0" name="Google Shape;22070;p16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1" name="Google Shape;22071;p16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2" name="Google Shape;22072;p16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3" name="Google Shape;22073;p16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4" name="Google Shape;22074;p16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5" name="Google Shape;22075;p16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6" name="Google Shape;22076;p16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7" name="Google Shape;22077;p16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8" name="Google Shape;22078;p16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9" name="Google Shape;22079;p16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0" name="Google Shape;22080;p16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1" name="Google Shape;22081;p16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2" name="Google Shape;22082;p16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3" name="Google Shape;22083;p16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4" name="Google Shape;22084;p16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5" name="Google Shape;22085;p16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6" name="Google Shape;22086;p16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7" name="Google Shape;22087;p16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8" name="Google Shape;22088;p16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9" name="Google Shape;22089;p16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0" name="Google Shape;22090;p16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1" name="Google Shape;22091;p16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2" name="Google Shape;22092;p16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3" name="Google Shape;22093;p16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4" name="Google Shape;22094;p16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5" name="Google Shape;22095;p16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6" name="Google Shape;22096;p16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7" name="Google Shape;22097;p16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8" name="Google Shape;22098;p16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9" name="Google Shape;22099;p16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0" name="Google Shape;22100;p16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1" name="Google Shape;22101;p16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2" name="Google Shape;22102;p16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3" name="Google Shape;22103;p16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4" name="Google Shape;22104;p16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5" name="Google Shape;22105;p16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6" name="Google Shape;22106;p16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7" name="Google Shape;22107;p16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8" name="Google Shape;22108;p16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9" name="Google Shape;22109;p16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0" name="Google Shape;22110;p16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1" name="Google Shape;22111;p16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2" name="Google Shape;22112;p16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3" name="Google Shape;22113;p16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4" name="Google Shape;22114;p16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5" name="Google Shape;22115;p16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6" name="Google Shape;22116;p16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7" name="Google Shape;22117;p16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8" name="Google Shape;22118;p16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9" name="Google Shape;22119;p16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0" name="Google Shape;22120;p16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1" name="Google Shape;22121;p16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2" name="Google Shape;22122;p16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3" name="Google Shape;22123;p16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4" name="Google Shape;22124;p16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5" name="Google Shape;22125;p16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6" name="Google Shape;22126;p16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7" name="Google Shape;22127;p16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8" name="Google Shape;22128;p16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9" name="Google Shape;22129;p16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0" name="Google Shape;22130;p16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1" name="Google Shape;22131;p16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2" name="Google Shape;22132;p16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3" name="Google Shape;22133;p16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4" name="Google Shape;22134;p16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5" name="Google Shape;22135;p16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6" name="Google Shape;22136;p16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7" name="Google Shape;22137;p16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8" name="Google Shape;22138;p16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9" name="Google Shape;22139;p16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0" name="Google Shape;22140;p16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1" name="Google Shape;22141;p16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2" name="Google Shape;22142;p16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3" name="Google Shape;22143;p16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4" name="Google Shape;22144;p16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5" name="Google Shape;22145;p16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6" name="Google Shape;22146;p16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7" name="Google Shape;22147;p16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8" name="Google Shape;22148;p16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9" name="Google Shape;22149;p16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0" name="Google Shape;22150;p16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1" name="Google Shape;22151;p16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2" name="Google Shape;22152;p16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3" name="Google Shape;22153;p16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4" name="Google Shape;22154;p16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5" name="Google Shape;22155;p16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6" name="Google Shape;22156;p16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7" name="Google Shape;22157;p16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8" name="Google Shape;22158;p16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9" name="Google Shape;22159;p16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0" name="Google Shape;22160;p16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1" name="Google Shape;22161;p16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2" name="Google Shape;22162;p16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3" name="Google Shape;22163;p16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4" name="Google Shape;22164;p16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5" name="Google Shape;22165;p16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6" name="Google Shape;22166;p16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7" name="Google Shape;22167;p16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8" name="Google Shape;22168;p16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9" name="Google Shape;22169;p16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0" name="Google Shape;22170;p16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1" name="Google Shape;22171;p16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2" name="Google Shape;22172;p16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3" name="Google Shape;22173;p16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4" name="Google Shape;22174;p16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5" name="Google Shape;22175;p16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6" name="Google Shape;22176;p16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7" name="Google Shape;22177;p16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8" name="Google Shape;22178;p16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9" name="Google Shape;22179;p16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0" name="Google Shape;22180;p16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1" name="Google Shape;22181;p16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2" name="Google Shape;22182;p16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3" name="Google Shape;22183;p16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4" name="Google Shape;22184;p16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5" name="Google Shape;22185;p16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6" name="Google Shape;22186;p16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7" name="Google Shape;22187;p16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8" name="Google Shape;22188;p16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9" name="Google Shape;22189;p16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0" name="Google Shape;22190;p16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1" name="Google Shape;22191;p16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2" name="Google Shape;22192;p16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3" name="Google Shape;22193;p16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4" name="Google Shape;22194;p16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5" name="Google Shape;22195;p16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6" name="Google Shape;22196;p16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7" name="Google Shape;22197;p16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8" name="Google Shape;22198;p16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9" name="Google Shape;22199;p16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0" name="Google Shape;22200;p16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1" name="Google Shape;22201;p16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2" name="Google Shape;22202;p16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3" name="Google Shape;22203;p16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4" name="Google Shape;22204;p16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5" name="Google Shape;22205;p16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6" name="Google Shape;22206;p16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7" name="Google Shape;22207;p16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8" name="Google Shape;22208;p16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9" name="Google Shape;22209;p16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0" name="Google Shape;22210;p16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1" name="Google Shape;22211;p16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2" name="Google Shape;22212;p16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3" name="Google Shape;22213;p16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4" name="Google Shape;22214;p16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5" name="Google Shape;22215;p16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6" name="Google Shape;22216;p16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7" name="Google Shape;22217;p16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8" name="Google Shape;22218;p16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9" name="Google Shape;22219;p16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0" name="Google Shape;22220;p16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1" name="Google Shape;22221;p16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2" name="Google Shape;22222;p16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3" name="Google Shape;22223;p16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4" name="Google Shape;22224;p16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5" name="Google Shape;22225;p16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6" name="Google Shape;22226;p16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7" name="Google Shape;22227;p16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8" name="Google Shape;22228;p16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9" name="Google Shape;22229;p16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0" name="Google Shape;22230;p16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1" name="Google Shape;22231;p16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2" name="Google Shape;22232;p16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3" name="Google Shape;22233;p16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4" name="Google Shape;22234;p16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5" name="Google Shape;22235;p16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6" name="Google Shape;22236;p16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7" name="Google Shape;22237;p16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8" name="Google Shape;22238;p16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9" name="Google Shape;22239;p16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0" name="Google Shape;22240;p16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1" name="Google Shape;22241;p16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2" name="Google Shape;22242;p16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3" name="Google Shape;22243;p16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4" name="Google Shape;22244;p16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5" name="Google Shape;22245;p16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6" name="Google Shape;22246;p16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7" name="Google Shape;22247;p16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8" name="Google Shape;22248;p16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9" name="Google Shape;22249;p16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0" name="Google Shape;22250;p16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1" name="Google Shape;22251;p16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2" name="Google Shape;22252;p16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3" name="Google Shape;22253;p16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4" name="Google Shape;22254;p16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5" name="Google Shape;22255;p16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6" name="Google Shape;22256;p16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7" name="Google Shape;22257;p16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8" name="Google Shape;22258;p16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9" name="Google Shape;22259;p16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0" name="Google Shape;22260;p16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1" name="Google Shape;22261;p16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2" name="Google Shape;22262;p16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3" name="Google Shape;22263;p16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4" name="Google Shape;22264;p16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5" name="Google Shape;22265;p16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6" name="Google Shape;22266;p16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7" name="Google Shape;22267;p16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8" name="Google Shape;22268;p16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9" name="Google Shape;22269;p16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0" name="Google Shape;22270;p16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1" name="Google Shape;22271;p16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2" name="Google Shape;22272;p16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3" name="Google Shape;22273;p16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4" name="Google Shape;22274;p16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5" name="Google Shape;22275;p16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6" name="Google Shape;22276;p16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7" name="Google Shape;22277;p16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8" name="Google Shape;22278;p16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9" name="Google Shape;22279;p16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0" name="Google Shape;22280;p16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1" name="Google Shape;22281;p16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2" name="Google Shape;22282;p16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3" name="Google Shape;22283;p16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4" name="Google Shape;22284;p16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5" name="Google Shape;22285;p16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6" name="Google Shape;22286;p16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7" name="Google Shape;22287;p16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8" name="Google Shape;22288;p16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9" name="Google Shape;22289;p16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0" name="Google Shape;22290;p16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1" name="Google Shape;22291;p16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2" name="Google Shape;22292;p16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3" name="Google Shape;22293;p16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4" name="Google Shape;22294;p16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5" name="Google Shape;22295;p16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6" name="Google Shape;22296;p16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7" name="Google Shape;22297;p16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8" name="Google Shape;22298;p16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9" name="Google Shape;22299;p16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0" name="Google Shape;22300;p16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1" name="Google Shape;22301;p16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2" name="Google Shape;22302;p16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3" name="Google Shape;22303;p16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4" name="Google Shape;22304;p16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5" name="Google Shape;22305;p16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6" name="Google Shape;22306;p16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7" name="Google Shape;22307;p16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8" name="Google Shape;22308;p16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9" name="Google Shape;22309;p16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0" name="Google Shape;22310;p16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1" name="Google Shape;22311;p16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2" name="Google Shape;22312;p16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3" name="Google Shape;22313;p16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4" name="Google Shape;22314;p16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5" name="Google Shape;22315;p16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6" name="Google Shape;22316;p16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7" name="Google Shape;22317;p16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8" name="Google Shape;22318;p16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9" name="Google Shape;22319;p16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0" name="Google Shape;22320;p16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1" name="Google Shape;22321;p16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2" name="Google Shape;22322;p16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3" name="Google Shape;22323;p16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4" name="Google Shape;22324;p16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5" name="Google Shape;22325;p16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6" name="Google Shape;22326;p16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7" name="Google Shape;22327;p16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8" name="Google Shape;22328;p16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9" name="Google Shape;22329;p16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0" name="Google Shape;22330;p16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1" name="Google Shape;22331;p16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2" name="Google Shape;22332;p16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3" name="Google Shape;22333;p16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4" name="Google Shape;22334;p16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5" name="Google Shape;22335;p16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6" name="Google Shape;22336;p16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7" name="Google Shape;22337;p16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8" name="Google Shape;22338;p16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9" name="Google Shape;22339;p16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0" name="Google Shape;22340;p16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1" name="Google Shape;22341;p16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2" name="Google Shape;22342;p16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3" name="Google Shape;22343;p16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4" name="Google Shape;22344;p16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5" name="Google Shape;22345;p16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6" name="Google Shape;22346;p16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7" name="Google Shape;22347;p16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8" name="Google Shape;22348;p16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9" name="Google Shape;22349;p16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0" name="Google Shape;22350;p16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1" name="Google Shape;22351;p16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2" name="Google Shape;22352;p16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3" name="Google Shape;22353;p16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4" name="Google Shape;22354;p16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5" name="Google Shape;22355;p16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6" name="Google Shape;22356;p16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7" name="Google Shape;22357;p16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8" name="Google Shape;22358;p16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9" name="Google Shape;22359;p16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0" name="Google Shape;22360;p16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1" name="Google Shape;22361;p16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362" name="Google Shape;22362;p16"/>
          <p:cNvSpPr/>
          <p:nvPr/>
        </p:nvSpPr>
        <p:spPr>
          <a:xfrm rot="-5400000">
            <a:off x="150777" y="-180162"/>
            <a:ext cx="1997605" cy="229918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363" name="Google Shape;22363;p16"/>
          <p:cNvGrpSpPr/>
          <p:nvPr/>
        </p:nvGrpSpPr>
        <p:grpSpPr>
          <a:xfrm rot="-5931996">
            <a:off x="2791097" y="-1217903"/>
            <a:ext cx="2228348" cy="2396409"/>
            <a:chOff x="238125" y="1915725"/>
            <a:chExt cx="1247150" cy="1376400"/>
          </a:xfrm>
        </p:grpSpPr>
        <p:sp>
          <p:nvSpPr>
            <p:cNvPr id="22364" name="Google Shape;22364;p16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5" name="Google Shape;22365;p16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6" name="Google Shape;22366;p16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7" name="Google Shape;22367;p16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8" name="Google Shape;22368;p16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9" name="Google Shape;22369;p16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0" name="Google Shape;22370;p16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1" name="Google Shape;22371;p16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2" name="Google Shape;22372;p16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3" name="Google Shape;22373;p16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4" name="Google Shape;22374;p16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5" name="Google Shape;22375;p16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6" name="Google Shape;22376;p16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7" name="Google Shape;22377;p16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8" name="Google Shape;22378;p16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9" name="Google Shape;22379;p16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0" name="Google Shape;22380;p16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1" name="Google Shape;22381;p16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2" name="Google Shape;22382;p16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3" name="Google Shape;22383;p16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4" name="Google Shape;22384;p16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5" name="Google Shape;22385;p16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6" name="Google Shape;22386;p16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7" name="Google Shape;22387;p16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8" name="Google Shape;22388;p16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9" name="Google Shape;22389;p16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0" name="Google Shape;22390;p16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1" name="Google Shape;22391;p16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2" name="Google Shape;22392;p16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3" name="Google Shape;22393;p16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4" name="Google Shape;22394;p16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5" name="Google Shape;22395;p16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6" name="Google Shape;22396;p16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7" name="Google Shape;22397;p16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8" name="Google Shape;22398;p16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9" name="Google Shape;22399;p16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0" name="Google Shape;22400;p16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1" name="Google Shape;22401;p16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2" name="Google Shape;22402;p16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3" name="Google Shape;22403;p16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4" name="Google Shape;22404;p16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5" name="Google Shape;22405;p16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6" name="Google Shape;22406;p16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7" name="Google Shape;22407;p16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8" name="Google Shape;22408;p16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9" name="Google Shape;22409;p16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0" name="Google Shape;22410;p16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1" name="Google Shape;22411;p16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2" name="Google Shape;22412;p16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3" name="Google Shape;22413;p16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4" name="Google Shape;22414;p16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5" name="Google Shape;22415;p16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6" name="Google Shape;22416;p16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7" name="Google Shape;22417;p16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8" name="Google Shape;22418;p16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9" name="Google Shape;22419;p16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0" name="Google Shape;22420;p16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1" name="Google Shape;22421;p16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2" name="Google Shape;22422;p16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3" name="Google Shape;22423;p16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4" name="Google Shape;22424;p16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5" name="Google Shape;22425;p16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6" name="Google Shape;22426;p16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7" name="Google Shape;22427;p16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8" name="Google Shape;22428;p16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9" name="Google Shape;22429;p16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0" name="Google Shape;22430;p16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1" name="Google Shape;22431;p16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2" name="Google Shape;22432;p16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3" name="Google Shape;22433;p16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4" name="Google Shape;22434;p16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5" name="Google Shape;22435;p16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6" name="Google Shape;22436;p16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7" name="Google Shape;22437;p16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8" name="Google Shape;22438;p16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9" name="Google Shape;22439;p16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0" name="Google Shape;22440;p16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1" name="Google Shape;22441;p16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2" name="Google Shape;22442;p16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3" name="Google Shape;22443;p16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4" name="Google Shape;22444;p16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5" name="Google Shape;22445;p16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6" name="Google Shape;22446;p16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7" name="Google Shape;22447;p16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8" name="Google Shape;22448;p16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9" name="Google Shape;22449;p16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0" name="Google Shape;22450;p16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1" name="Google Shape;22451;p16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2" name="Google Shape;22452;p16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3" name="Google Shape;22453;p16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4" name="Google Shape;22454;p16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5" name="Google Shape;22455;p16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6" name="Google Shape;22456;p16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7" name="Google Shape;22457;p16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8" name="Google Shape;22458;p16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9" name="Google Shape;22459;p16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0" name="Google Shape;22460;p16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1" name="Google Shape;22461;p16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2" name="Google Shape;22462;p16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3" name="Google Shape;22463;p16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4" name="Google Shape;22464;p16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5" name="Google Shape;22465;p16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6" name="Google Shape;22466;p16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7" name="Google Shape;22467;p16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8" name="Google Shape;22468;p16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9" name="Google Shape;22469;p16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0" name="Google Shape;22470;p16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1" name="Google Shape;22471;p16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2" name="Google Shape;22472;p16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3" name="Google Shape;22473;p16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4" name="Google Shape;22474;p16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5" name="Google Shape;22475;p16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6" name="Google Shape;22476;p16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7" name="Google Shape;22477;p16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8" name="Google Shape;22478;p16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9" name="Google Shape;22479;p16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0" name="Google Shape;22480;p16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1" name="Google Shape;22481;p16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2" name="Google Shape;22482;p16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3" name="Google Shape;22483;p16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4" name="Google Shape;22484;p16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5" name="Google Shape;22485;p16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6" name="Google Shape;22486;p16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7" name="Google Shape;22487;p16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8" name="Google Shape;22488;p16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9" name="Google Shape;22489;p16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0" name="Google Shape;22490;p16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1" name="Google Shape;22491;p16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2" name="Google Shape;22492;p16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3" name="Google Shape;22493;p16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4" name="Google Shape;22494;p16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5" name="Google Shape;22495;p16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6" name="Google Shape;22496;p16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7" name="Google Shape;22497;p16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8" name="Google Shape;22498;p16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9" name="Google Shape;22499;p16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0" name="Google Shape;22500;p16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1" name="Google Shape;22501;p16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2" name="Google Shape;22502;p16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3" name="Google Shape;22503;p16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4" name="Google Shape;22504;p16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5" name="Google Shape;22505;p16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6" name="Google Shape;22506;p16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7" name="Google Shape;22507;p16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8" name="Google Shape;22508;p16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9" name="Google Shape;22509;p16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0" name="Google Shape;22510;p16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1" name="Google Shape;22511;p16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2" name="Google Shape;22512;p16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3" name="Google Shape;22513;p16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4" name="Google Shape;22514;p16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5" name="Google Shape;22515;p16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6" name="Google Shape;22516;p16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7" name="Google Shape;22517;p16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8" name="Google Shape;22518;p16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9" name="Google Shape;22519;p16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0" name="Google Shape;22520;p16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1" name="Google Shape;22521;p16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2" name="Google Shape;22522;p16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3" name="Google Shape;22523;p16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4" name="Google Shape;22524;p16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5" name="Google Shape;22525;p16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6" name="Google Shape;22526;p16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7" name="Google Shape;22527;p16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8" name="Google Shape;22528;p16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9" name="Google Shape;22529;p16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0" name="Google Shape;22530;p16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1" name="Google Shape;22531;p16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2" name="Google Shape;22532;p16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3" name="Google Shape;22533;p16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4" name="Google Shape;22534;p16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5" name="Google Shape;22535;p16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6" name="Google Shape;22536;p16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7" name="Google Shape;22537;p16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8" name="Google Shape;22538;p16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9" name="Google Shape;22539;p16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0" name="Google Shape;22540;p16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1" name="Google Shape;22541;p16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2" name="Google Shape;22542;p16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3" name="Google Shape;22543;p16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4" name="Google Shape;22544;p16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5" name="Google Shape;22545;p16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6" name="Google Shape;22546;p16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7" name="Google Shape;22547;p16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8" name="Google Shape;22548;p16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9" name="Google Shape;22549;p16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0" name="Google Shape;22550;p16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1" name="Google Shape;22551;p16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2" name="Google Shape;22552;p16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3" name="Google Shape;22553;p16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4" name="Google Shape;22554;p16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5" name="Google Shape;22555;p16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6" name="Google Shape;22556;p16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7" name="Google Shape;22557;p16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8" name="Google Shape;22558;p16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9" name="Google Shape;22559;p16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0" name="Google Shape;22560;p16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1" name="Google Shape;22561;p16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2" name="Google Shape;22562;p16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3" name="Google Shape;22563;p16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4" name="Google Shape;22564;p16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5" name="Google Shape;22565;p16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6" name="Google Shape;22566;p16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7" name="Google Shape;22567;p16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8" name="Google Shape;22568;p16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9" name="Google Shape;22569;p16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0" name="Google Shape;22570;p16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1" name="Google Shape;22571;p16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2" name="Google Shape;22572;p16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3" name="Google Shape;22573;p16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4" name="Google Shape;22574;p16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5" name="Google Shape;22575;p16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6" name="Google Shape;22576;p16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7" name="Google Shape;22577;p16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8" name="Google Shape;22578;p16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9" name="Google Shape;22579;p16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0" name="Google Shape;22580;p16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1" name="Google Shape;22581;p16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2" name="Google Shape;22582;p16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3" name="Google Shape;22583;p16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4" name="Google Shape;22584;p16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5" name="Google Shape;22585;p16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6" name="Google Shape;22586;p16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7" name="Google Shape;22587;p16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8" name="Google Shape;22588;p16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9" name="Google Shape;22589;p16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0" name="Google Shape;22590;p16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1" name="Google Shape;22591;p16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2" name="Google Shape;22592;p16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3" name="Google Shape;22593;p16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4" name="Google Shape;22594;p16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5" name="Google Shape;22595;p16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6" name="Google Shape;22596;p16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7" name="Google Shape;22597;p16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8" name="Google Shape;22598;p16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9" name="Google Shape;22599;p16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0" name="Google Shape;22600;p16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1" name="Google Shape;22601;p16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2" name="Google Shape;22602;p16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3" name="Google Shape;22603;p16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4" name="Google Shape;22604;p16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5" name="Google Shape;22605;p16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6" name="Google Shape;22606;p16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7" name="Google Shape;22607;p16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8" name="Google Shape;22608;p16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9" name="Google Shape;22609;p16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0" name="Google Shape;22610;p16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1" name="Google Shape;22611;p16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2" name="Google Shape;22612;p16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3" name="Google Shape;22613;p16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4" name="Google Shape;22614;p16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5" name="Google Shape;22615;p16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6" name="Google Shape;22616;p16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7" name="Google Shape;22617;p16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8" name="Google Shape;22618;p16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9" name="Google Shape;22619;p16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0" name="Google Shape;22620;p16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1" name="Google Shape;22621;p16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2" name="Google Shape;22622;p16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3" name="Google Shape;22623;p16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4" name="Google Shape;22624;p16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5" name="Google Shape;22625;p16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6" name="Google Shape;22626;p16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7" name="Google Shape;22627;p16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8" name="Google Shape;22628;p16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9" name="Google Shape;22629;p16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0" name="Google Shape;22630;p16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1" name="Google Shape;22631;p16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2" name="Google Shape;22632;p16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3" name="Google Shape;22633;p16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4" name="Google Shape;22634;p16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5" name="Google Shape;22635;p16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6" name="Google Shape;22636;p16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7" name="Google Shape;22637;p16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8" name="Google Shape;22638;p16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9" name="Google Shape;22639;p16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0" name="Google Shape;22640;p16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1" name="Google Shape;22641;p16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2" name="Google Shape;22642;p16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3" name="Google Shape;22643;p16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4" name="Google Shape;22644;p16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5" name="Google Shape;22645;p16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6" name="Google Shape;22646;p16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7" name="Google Shape;22647;p16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8" name="Google Shape;22648;p16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9" name="Google Shape;22649;p16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0" name="Google Shape;22650;p16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1" name="Google Shape;22651;p16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2" name="Google Shape;22652;p16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3" name="Google Shape;22653;p16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4" name="Google Shape;22654;p16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5" name="Google Shape;22655;p16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6" name="Google Shape;22656;p16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7" name="Google Shape;22657;p16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8" name="Google Shape;22658;p16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9" name="Google Shape;22659;p16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0" name="Google Shape;22660;p16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1" name="Google Shape;22661;p16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2" name="Google Shape;22662;p16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3" name="Google Shape;22663;p16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4" name="Google Shape;22664;p16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5" name="Google Shape;22665;p16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6" name="Google Shape;22666;p16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7" name="Google Shape;22667;p16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8" name="Google Shape;22668;p16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9" name="Google Shape;22669;p16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0" name="Google Shape;22670;p16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1" name="Google Shape;22671;p16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2" name="Google Shape;22672;p16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3" name="Google Shape;22673;p16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4" name="Google Shape;22674;p16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5" name="Google Shape;22675;p16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6" name="Google Shape;22676;p16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7" name="Google Shape;22677;p16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8" name="Google Shape;22678;p16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9" name="Google Shape;22679;p16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0" name="Google Shape;22680;p16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1" name="Google Shape;22681;p16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2" name="Google Shape;22682;p16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3" name="Google Shape;22683;p16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4" name="Google Shape;22684;p16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5" name="Google Shape;22685;p16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6" name="Google Shape;22686;p16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7" name="Google Shape;22687;p16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8" name="Google Shape;22688;p16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9" name="Google Shape;22689;p16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0" name="Google Shape;22690;p16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1" name="Google Shape;22691;p16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2" name="Google Shape;22692;p16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3" name="Google Shape;22693;p16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4" name="Google Shape;22694;p16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5" name="Google Shape;22695;p16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6" name="Google Shape;22696;p16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7" name="Google Shape;22697;p16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8" name="Google Shape;22698;p16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9" name="Google Shape;22699;p16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0" name="Google Shape;22700;p16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1" name="Google Shape;22701;p16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2" name="Google Shape;22702;p16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3" name="Google Shape;22703;p16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4" name="Google Shape;22704;p16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5" name="Google Shape;22705;p16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6" name="Google Shape;22706;p16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7" name="Google Shape;22707;p16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8" name="Google Shape;22708;p16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9" name="Google Shape;22709;p16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0" name="Google Shape;22710;p16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1" name="Google Shape;22711;p16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2" name="Google Shape;22712;p16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3" name="Google Shape;22713;p16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4" name="Google Shape;22714;p16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5" name="Google Shape;22715;p16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6" name="Google Shape;22716;p16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7" name="Google Shape;22717;p16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8" name="Google Shape;22718;p16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9" name="Google Shape;22719;p16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0" name="Google Shape;22720;p16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1" name="Google Shape;22721;p16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2" name="Google Shape;22722;p16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3" name="Google Shape;22723;p16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4" name="Google Shape;22724;p16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5" name="Google Shape;22725;p16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6" name="Google Shape;22726;p16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7" name="Google Shape;22727;p16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8" name="Google Shape;22728;p16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9" name="Google Shape;22729;p16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0" name="Google Shape;22730;p16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1" name="Google Shape;22731;p16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2" name="Google Shape;22732;p16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3" name="Google Shape;22733;p16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4" name="Google Shape;22734;p16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5" name="Google Shape;22735;p16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6" name="Google Shape;22736;p16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7" name="Google Shape;22737;p16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8" name="Google Shape;22738;p16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9" name="Google Shape;22739;p16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0" name="Google Shape;22740;p16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1" name="Google Shape;22741;p16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2" name="Google Shape;22742;p16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3" name="Google Shape;22743;p16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4" name="Google Shape;22744;p16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5" name="Google Shape;22745;p16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6" name="Google Shape;22746;p16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7" name="Google Shape;22747;p16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8" name="Google Shape;22748;p16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9" name="Google Shape;22749;p16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0" name="Google Shape;22750;p16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1" name="Google Shape;22751;p16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2" name="Google Shape;22752;p16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3" name="Google Shape;22753;p16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4" name="Google Shape;22754;p16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5" name="Google Shape;22755;p16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6" name="Google Shape;22756;p16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7" name="Google Shape;22757;p16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8" name="Google Shape;22758;p16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9" name="Google Shape;22759;p16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0" name="Google Shape;22760;p16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1" name="Google Shape;22761;p16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2" name="Google Shape;22762;p16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3" name="Google Shape;22763;p16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4" name="Google Shape;22764;p16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5" name="Google Shape;22765;p16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6" name="Google Shape;22766;p16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7" name="Google Shape;22767;p16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8" name="Google Shape;22768;p16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9" name="Google Shape;22769;p16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0" name="Google Shape;22770;p16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1" name="Google Shape;22771;p16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2" name="Google Shape;22772;p16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3" name="Google Shape;22773;p16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4" name="Google Shape;22774;p16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5" name="Google Shape;22775;p16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6" name="Google Shape;22776;p16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7" name="Google Shape;22777;p16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8" name="Google Shape;22778;p16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9" name="Google Shape;22779;p16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0" name="Google Shape;22780;p16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1" name="Google Shape;22781;p16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2" name="Google Shape;22782;p16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3" name="Google Shape;22783;p16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4" name="Google Shape;22784;p16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5" name="Google Shape;22785;p16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6" name="Google Shape;22786;p16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7" name="Google Shape;22787;p16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8" name="Google Shape;22788;p16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9" name="Google Shape;22789;p16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0" name="Google Shape;22790;p16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1" name="Google Shape;22791;p16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2" name="Google Shape;22792;p16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3" name="Google Shape;22793;p16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4" name="Google Shape;22794;p16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5" name="Google Shape;22795;p16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6" name="Google Shape;22796;p16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7" name="Google Shape;22797;p16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8" name="Google Shape;22798;p16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9" name="Google Shape;22799;p16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0" name="Google Shape;22800;p16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1" name="Google Shape;22801;p16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2" name="Google Shape;22802;p16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3" name="Google Shape;22803;p16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4" name="Google Shape;22804;p16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5" name="Google Shape;22805;p16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6" name="Google Shape;22806;p16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7" name="Google Shape;22807;p16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8" name="Google Shape;22808;p16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9" name="Google Shape;22809;p16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0" name="Google Shape;22810;p16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1" name="Google Shape;22811;p16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2" name="Google Shape;22812;p16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3" name="Google Shape;22813;p16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4" name="Google Shape;22814;p16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5" name="Google Shape;22815;p16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6" name="Google Shape;22816;p16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7" name="Google Shape;22817;p16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8" name="Google Shape;22818;p16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9" name="Google Shape;22819;p16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0" name="Google Shape;22820;p16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1" name="Google Shape;22821;p16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2" name="Google Shape;22822;p16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3" name="Google Shape;22823;p16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4" name="Google Shape;22824;p16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5" name="Google Shape;22825;p16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6" name="Google Shape;22826;p16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7" name="Google Shape;22827;p16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8" name="Google Shape;22828;p16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9" name="Google Shape;22829;p16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0" name="Google Shape;22830;p16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1" name="Google Shape;22831;p16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2" name="Google Shape;22832;p16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3" name="Google Shape;22833;p16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4" name="Google Shape;22834;p16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5" name="Google Shape;22835;p16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6" name="Google Shape;22836;p16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7" name="Google Shape;22837;p16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8" name="Google Shape;22838;p16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9" name="Google Shape;22839;p16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0" name="Google Shape;22840;p16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1" name="Google Shape;22841;p16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2" name="Google Shape;22842;p16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3" name="Google Shape;22843;p16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4" name="Google Shape;22844;p16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5" name="Google Shape;22845;p16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6" name="Google Shape;22846;p16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7" name="Google Shape;22847;p16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8" name="Google Shape;22848;p16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9" name="Google Shape;22849;p16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0" name="Google Shape;22850;p16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1" name="Google Shape;22851;p16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2" name="Google Shape;22852;p16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3" name="Google Shape;22853;p16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4" name="Google Shape;22854;p16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5" name="Google Shape;22855;p16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6" name="Google Shape;22856;p16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7" name="Google Shape;22857;p16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8" name="Google Shape;22858;p16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9" name="Google Shape;22859;p16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0" name="Google Shape;22860;p16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1" name="Google Shape;22861;p16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2" name="Google Shape;22862;p16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3" name="Google Shape;22863;p16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4" name="Google Shape;22864;p16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5" name="Google Shape;22865;p16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6" name="Google Shape;22866;p16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7" name="Google Shape;22867;p16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8" name="Google Shape;22868;p16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9" name="Google Shape;22869;p16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0" name="Google Shape;22870;p16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1" name="Google Shape;22871;p16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2" name="Google Shape;22872;p16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3" name="Google Shape;22873;p16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4" name="Google Shape;22874;p16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5" name="Google Shape;22875;p16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6" name="Google Shape;22876;p16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7" name="Google Shape;22877;p16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8" name="Google Shape;22878;p16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9" name="Google Shape;22879;p16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0" name="Google Shape;22880;p16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1" name="Google Shape;22881;p16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2" name="Google Shape;22882;p16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3" name="Google Shape;22883;p16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4" name="Google Shape;22884;p16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5" name="Google Shape;22885;p16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6" name="Google Shape;22886;p16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7" name="Google Shape;22887;p16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8" name="Google Shape;22888;p16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9" name="Google Shape;22889;p16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0" name="Google Shape;22890;p16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1" name="Google Shape;22891;p16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2" name="Google Shape;22892;p16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3" name="Google Shape;22893;p16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4" name="Google Shape;22894;p16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5" name="Google Shape;22895;p16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6" name="Google Shape;22896;p16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7" name="Google Shape;22897;p16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8" name="Google Shape;22898;p16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9" name="Google Shape;22899;p16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0" name="Google Shape;22900;p16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1" name="Google Shape;22901;p16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2" name="Google Shape;22902;p16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3" name="Google Shape;22903;p16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4" name="Google Shape;22904;p16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5" name="Google Shape;22905;p16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6" name="Google Shape;22906;p16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7" name="Google Shape;22907;p16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8" name="Google Shape;22908;p16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9" name="Google Shape;22909;p16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0" name="Google Shape;22910;p16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1" name="Google Shape;22911;p16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2" name="Google Shape;22912;p16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3" name="Google Shape;22913;p16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4" name="Google Shape;22914;p16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5" name="Google Shape;22915;p16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6" name="Google Shape;22916;p16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7" name="Google Shape;22917;p16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8" name="Google Shape;22918;p16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9" name="Google Shape;22919;p16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0" name="Google Shape;22920;p16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1" name="Google Shape;22921;p16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2" name="Google Shape;22922;p16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3" name="Google Shape;22923;p16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4" name="Google Shape;22924;p16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5" name="Google Shape;22925;p16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6" name="Google Shape;22926;p16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7" name="Google Shape;22927;p16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8" name="Google Shape;22928;p16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9" name="Google Shape;22929;p16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0" name="Google Shape;22930;p16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1" name="Google Shape;22931;p16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2" name="Google Shape;22932;p16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3" name="Google Shape;22933;p16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4" name="Google Shape;22934;p16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5" name="Google Shape;22935;p16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6" name="Google Shape;22936;p16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7" name="Google Shape;22937;p16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8" name="Google Shape;22938;p16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9" name="Google Shape;22939;p16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0" name="Google Shape;22940;p16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1" name="Google Shape;22941;p16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2" name="Google Shape;22942;p16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3" name="Google Shape;22943;p16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4" name="Google Shape;22944;p16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5" name="Google Shape;22945;p16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6" name="Google Shape;22946;p16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7" name="Google Shape;22947;p16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8" name="Google Shape;22948;p16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9" name="Google Shape;22949;p16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0" name="Google Shape;22950;p16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1" name="Google Shape;22951;p16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2" name="Google Shape;22952;p16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3" name="Google Shape;22953;p16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4" name="Google Shape;22954;p16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5" name="Google Shape;22955;p16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6" name="Google Shape;22956;p16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7" name="Google Shape;22957;p16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8" name="Google Shape;22958;p16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9" name="Google Shape;22959;p16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0" name="Google Shape;22960;p16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1" name="Google Shape;22961;p16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2" name="Google Shape;22962;p16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3" name="Google Shape;22963;p16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4" name="Google Shape;22964;p16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5" name="Google Shape;22965;p16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6" name="Google Shape;22966;p16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67" name="Google Shape;22967;p16"/>
          <p:cNvSpPr/>
          <p:nvPr/>
        </p:nvSpPr>
        <p:spPr>
          <a:xfrm rot="-5400000">
            <a:off x="8001210" y="2092433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8" name="Google Shape;22968;p16"/>
          <p:cNvSpPr/>
          <p:nvPr/>
        </p:nvSpPr>
        <p:spPr>
          <a:xfrm rot="5400000">
            <a:off x="52161" y="3273731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9" name="Google Shape;22969;p16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2970" name="Google Shape;22970;p16"/>
          <p:cNvCxnSpPr/>
          <p:nvPr/>
        </p:nvCxnSpPr>
        <p:spPr>
          <a:xfrm>
            <a:off x="8886275" y="-28025"/>
            <a:ext cx="0" cy="18474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APTION_ONLY_2">
    <p:spTree>
      <p:nvGrpSpPr>
        <p:cNvPr id="22971" name="Shape 22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72" name="Google Shape;22972;p17"/>
          <p:cNvSpPr/>
          <p:nvPr/>
        </p:nvSpPr>
        <p:spPr>
          <a:xfrm flipH="1">
            <a:off x="-1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3" name="Google Shape;22973;p17"/>
          <p:cNvSpPr/>
          <p:nvPr/>
        </p:nvSpPr>
        <p:spPr>
          <a:xfrm>
            <a:off x="206575" y="998550"/>
            <a:ext cx="8730600" cy="3146400"/>
          </a:xfrm>
          <a:prstGeom prst="snip2SameRect">
            <a:avLst>
              <a:gd fmla="val 16667" name="adj1"/>
              <a:gd fmla="val 17551" name="adj2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4" name="Google Shape;22974;p17"/>
          <p:cNvSpPr/>
          <p:nvPr/>
        </p:nvSpPr>
        <p:spPr>
          <a:xfrm flipH="1" rot="7322109">
            <a:off x="-579613" y="3039025"/>
            <a:ext cx="1148516" cy="1146333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975" name="Google Shape;22975;p17"/>
          <p:cNvGrpSpPr/>
          <p:nvPr/>
        </p:nvGrpSpPr>
        <p:grpSpPr>
          <a:xfrm rot="-8070476">
            <a:off x="-663641" y="2890626"/>
            <a:ext cx="2228299" cy="2396365"/>
            <a:chOff x="238125" y="1915725"/>
            <a:chExt cx="1247150" cy="1376400"/>
          </a:xfrm>
        </p:grpSpPr>
        <p:sp>
          <p:nvSpPr>
            <p:cNvPr id="22976" name="Google Shape;22976;p17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7" name="Google Shape;22977;p17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8" name="Google Shape;22978;p17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9" name="Google Shape;22979;p17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0" name="Google Shape;22980;p17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1" name="Google Shape;22981;p17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2" name="Google Shape;22982;p17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3" name="Google Shape;22983;p17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4" name="Google Shape;22984;p17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5" name="Google Shape;22985;p17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6" name="Google Shape;22986;p17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7" name="Google Shape;22987;p17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8" name="Google Shape;22988;p17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9" name="Google Shape;22989;p17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0" name="Google Shape;22990;p17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1" name="Google Shape;22991;p17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2" name="Google Shape;22992;p17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3" name="Google Shape;22993;p17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4" name="Google Shape;22994;p17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5" name="Google Shape;22995;p17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6" name="Google Shape;22996;p17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7" name="Google Shape;22997;p17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8" name="Google Shape;22998;p17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9" name="Google Shape;22999;p17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0" name="Google Shape;23000;p17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1" name="Google Shape;23001;p17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2" name="Google Shape;23002;p17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3" name="Google Shape;23003;p17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4" name="Google Shape;23004;p17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5" name="Google Shape;23005;p17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6" name="Google Shape;23006;p17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7" name="Google Shape;23007;p17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8" name="Google Shape;23008;p17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9" name="Google Shape;23009;p17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0" name="Google Shape;23010;p17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1" name="Google Shape;23011;p17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2" name="Google Shape;23012;p17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3" name="Google Shape;23013;p17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4" name="Google Shape;23014;p17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5" name="Google Shape;23015;p17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6" name="Google Shape;23016;p17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7" name="Google Shape;23017;p17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8" name="Google Shape;23018;p17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9" name="Google Shape;23019;p17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0" name="Google Shape;23020;p17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1" name="Google Shape;23021;p17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2" name="Google Shape;23022;p17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3" name="Google Shape;23023;p17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4" name="Google Shape;23024;p17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5" name="Google Shape;23025;p17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6" name="Google Shape;23026;p17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7" name="Google Shape;23027;p17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8" name="Google Shape;23028;p17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9" name="Google Shape;23029;p17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0" name="Google Shape;23030;p17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1" name="Google Shape;23031;p17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2" name="Google Shape;23032;p17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3" name="Google Shape;23033;p17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4" name="Google Shape;23034;p17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5" name="Google Shape;23035;p17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6" name="Google Shape;23036;p17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7" name="Google Shape;23037;p17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8" name="Google Shape;23038;p17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9" name="Google Shape;23039;p17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0" name="Google Shape;23040;p17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1" name="Google Shape;23041;p17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2" name="Google Shape;23042;p17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3" name="Google Shape;23043;p17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4" name="Google Shape;23044;p17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5" name="Google Shape;23045;p17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6" name="Google Shape;23046;p17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7" name="Google Shape;23047;p17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8" name="Google Shape;23048;p17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9" name="Google Shape;23049;p17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0" name="Google Shape;23050;p17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1" name="Google Shape;23051;p17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2" name="Google Shape;23052;p17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3" name="Google Shape;23053;p17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4" name="Google Shape;23054;p17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5" name="Google Shape;23055;p17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6" name="Google Shape;23056;p17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7" name="Google Shape;23057;p17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8" name="Google Shape;23058;p17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9" name="Google Shape;23059;p17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0" name="Google Shape;23060;p17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1" name="Google Shape;23061;p17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2" name="Google Shape;23062;p17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3" name="Google Shape;23063;p17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4" name="Google Shape;23064;p17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5" name="Google Shape;23065;p17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6" name="Google Shape;23066;p17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7" name="Google Shape;23067;p17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8" name="Google Shape;23068;p17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9" name="Google Shape;23069;p17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0" name="Google Shape;23070;p17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1" name="Google Shape;23071;p17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2" name="Google Shape;23072;p17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3" name="Google Shape;23073;p17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4" name="Google Shape;23074;p17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5" name="Google Shape;23075;p17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6" name="Google Shape;23076;p17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7" name="Google Shape;23077;p17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8" name="Google Shape;23078;p17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9" name="Google Shape;23079;p17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0" name="Google Shape;23080;p17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1" name="Google Shape;23081;p17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2" name="Google Shape;23082;p17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3" name="Google Shape;23083;p17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4" name="Google Shape;23084;p17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5" name="Google Shape;23085;p17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6" name="Google Shape;23086;p17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7" name="Google Shape;23087;p17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8" name="Google Shape;23088;p17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9" name="Google Shape;23089;p17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0" name="Google Shape;23090;p17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1" name="Google Shape;23091;p17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2" name="Google Shape;23092;p17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3" name="Google Shape;23093;p17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4" name="Google Shape;23094;p17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5" name="Google Shape;23095;p17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6" name="Google Shape;23096;p17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7" name="Google Shape;23097;p17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8" name="Google Shape;23098;p17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9" name="Google Shape;23099;p17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0" name="Google Shape;23100;p17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1" name="Google Shape;23101;p17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2" name="Google Shape;23102;p17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3" name="Google Shape;23103;p17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4" name="Google Shape;23104;p17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5" name="Google Shape;23105;p17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6" name="Google Shape;23106;p17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7" name="Google Shape;23107;p17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8" name="Google Shape;23108;p17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9" name="Google Shape;23109;p17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0" name="Google Shape;23110;p17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1" name="Google Shape;23111;p17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2" name="Google Shape;23112;p17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3" name="Google Shape;23113;p17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4" name="Google Shape;23114;p17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5" name="Google Shape;23115;p17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6" name="Google Shape;23116;p17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7" name="Google Shape;23117;p17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8" name="Google Shape;23118;p17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9" name="Google Shape;23119;p17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0" name="Google Shape;23120;p17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1" name="Google Shape;23121;p17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2" name="Google Shape;23122;p17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3" name="Google Shape;23123;p17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4" name="Google Shape;23124;p17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5" name="Google Shape;23125;p17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6" name="Google Shape;23126;p17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7" name="Google Shape;23127;p17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8" name="Google Shape;23128;p17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9" name="Google Shape;23129;p17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0" name="Google Shape;23130;p17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1" name="Google Shape;23131;p17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2" name="Google Shape;23132;p17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3" name="Google Shape;23133;p17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4" name="Google Shape;23134;p17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5" name="Google Shape;23135;p17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6" name="Google Shape;23136;p17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7" name="Google Shape;23137;p17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8" name="Google Shape;23138;p17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9" name="Google Shape;23139;p17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0" name="Google Shape;23140;p17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1" name="Google Shape;23141;p17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2" name="Google Shape;23142;p17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3" name="Google Shape;23143;p17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4" name="Google Shape;23144;p17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5" name="Google Shape;23145;p17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6" name="Google Shape;23146;p17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7" name="Google Shape;23147;p17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8" name="Google Shape;23148;p17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9" name="Google Shape;23149;p17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0" name="Google Shape;23150;p17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1" name="Google Shape;23151;p17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2" name="Google Shape;23152;p17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3" name="Google Shape;23153;p17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4" name="Google Shape;23154;p17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5" name="Google Shape;23155;p17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6" name="Google Shape;23156;p17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7" name="Google Shape;23157;p17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8" name="Google Shape;23158;p17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9" name="Google Shape;23159;p17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0" name="Google Shape;23160;p17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1" name="Google Shape;23161;p17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2" name="Google Shape;23162;p17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3" name="Google Shape;23163;p17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4" name="Google Shape;23164;p17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5" name="Google Shape;23165;p17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6" name="Google Shape;23166;p17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7" name="Google Shape;23167;p17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8" name="Google Shape;23168;p17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9" name="Google Shape;23169;p17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0" name="Google Shape;23170;p17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1" name="Google Shape;23171;p17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2" name="Google Shape;23172;p17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3" name="Google Shape;23173;p17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4" name="Google Shape;23174;p17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5" name="Google Shape;23175;p17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6" name="Google Shape;23176;p17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7" name="Google Shape;23177;p17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8" name="Google Shape;23178;p17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9" name="Google Shape;23179;p17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0" name="Google Shape;23180;p17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1" name="Google Shape;23181;p17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2" name="Google Shape;23182;p17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3" name="Google Shape;23183;p17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4" name="Google Shape;23184;p17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5" name="Google Shape;23185;p17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6" name="Google Shape;23186;p17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7" name="Google Shape;23187;p17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8" name="Google Shape;23188;p17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9" name="Google Shape;23189;p17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0" name="Google Shape;23190;p17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1" name="Google Shape;23191;p17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2" name="Google Shape;23192;p17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3" name="Google Shape;23193;p17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4" name="Google Shape;23194;p17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5" name="Google Shape;23195;p17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6" name="Google Shape;23196;p17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7" name="Google Shape;23197;p17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8" name="Google Shape;23198;p17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9" name="Google Shape;23199;p17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0" name="Google Shape;23200;p17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1" name="Google Shape;23201;p17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2" name="Google Shape;23202;p17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3" name="Google Shape;23203;p17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4" name="Google Shape;23204;p17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5" name="Google Shape;23205;p17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6" name="Google Shape;23206;p17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7" name="Google Shape;23207;p17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8" name="Google Shape;23208;p17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9" name="Google Shape;23209;p17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0" name="Google Shape;23210;p17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1" name="Google Shape;23211;p17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2" name="Google Shape;23212;p17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3" name="Google Shape;23213;p17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4" name="Google Shape;23214;p17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5" name="Google Shape;23215;p17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6" name="Google Shape;23216;p17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7" name="Google Shape;23217;p17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8" name="Google Shape;23218;p17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9" name="Google Shape;23219;p17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0" name="Google Shape;23220;p17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1" name="Google Shape;23221;p17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2" name="Google Shape;23222;p17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3" name="Google Shape;23223;p17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4" name="Google Shape;23224;p17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5" name="Google Shape;23225;p17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6" name="Google Shape;23226;p17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7" name="Google Shape;23227;p17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8" name="Google Shape;23228;p17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9" name="Google Shape;23229;p17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0" name="Google Shape;23230;p17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1" name="Google Shape;23231;p17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2" name="Google Shape;23232;p17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3" name="Google Shape;23233;p17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4" name="Google Shape;23234;p17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5" name="Google Shape;23235;p17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6" name="Google Shape;23236;p17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7" name="Google Shape;23237;p17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8" name="Google Shape;23238;p17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9" name="Google Shape;23239;p17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0" name="Google Shape;23240;p17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1" name="Google Shape;23241;p17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2" name="Google Shape;23242;p17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3" name="Google Shape;23243;p17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4" name="Google Shape;23244;p17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5" name="Google Shape;23245;p17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6" name="Google Shape;23246;p17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7" name="Google Shape;23247;p17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8" name="Google Shape;23248;p17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9" name="Google Shape;23249;p17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0" name="Google Shape;23250;p17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1" name="Google Shape;23251;p17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2" name="Google Shape;23252;p17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3" name="Google Shape;23253;p17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4" name="Google Shape;23254;p17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5" name="Google Shape;23255;p17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6" name="Google Shape;23256;p17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7" name="Google Shape;23257;p17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8" name="Google Shape;23258;p17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9" name="Google Shape;23259;p17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0" name="Google Shape;23260;p17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1" name="Google Shape;23261;p17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2" name="Google Shape;23262;p17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3" name="Google Shape;23263;p17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4" name="Google Shape;23264;p17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5" name="Google Shape;23265;p17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6" name="Google Shape;23266;p17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7" name="Google Shape;23267;p17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8" name="Google Shape;23268;p17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9" name="Google Shape;23269;p17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0" name="Google Shape;23270;p17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1" name="Google Shape;23271;p17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2" name="Google Shape;23272;p17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3" name="Google Shape;23273;p17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4" name="Google Shape;23274;p17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5" name="Google Shape;23275;p17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6" name="Google Shape;23276;p17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7" name="Google Shape;23277;p17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8" name="Google Shape;23278;p17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9" name="Google Shape;23279;p17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0" name="Google Shape;23280;p17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1" name="Google Shape;23281;p17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2" name="Google Shape;23282;p17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3" name="Google Shape;23283;p17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4" name="Google Shape;23284;p17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5" name="Google Shape;23285;p17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6" name="Google Shape;23286;p17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7" name="Google Shape;23287;p17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8" name="Google Shape;23288;p17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9" name="Google Shape;23289;p17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0" name="Google Shape;23290;p17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1" name="Google Shape;23291;p17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2" name="Google Shape;23292;p17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3" name="Google Shape;23293;p17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4" name="Google Shape;23294;p17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5" name="Google Shape;23295;p17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6" name="Google Shape;23296;p17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7" name="Google Shape;23297;p17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8" name="Google Shape;23298;p17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9" name="Google Shape;23299;p17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0" name="Google Shape;23300;p17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1" name="Google Shape;23301;p17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2" name="Google Shape;23302;p17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3" name="Google Shape;23303;p17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4" name="Google Shape;23304;p17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5" name="Google Shape;23305;p17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6" name="Google Shape;23306;p17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7" name="Google Shape;23307;p17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8" name="Google Shape;23308;p17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9" name="Google Shape;23309;p17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0" name="Google Shape;23310;p17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1" name="Google Shape;23311;p17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2" name="Google Shape;23312;p17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3" name="Google Shape;23313;p17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4" name="Google Shape;23314;p17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5" name="Google Shape;23315;p17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6" name="Google Shape;23316;p17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7" name="Google Shape;23317;p17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8" name="Google Shape;23318;p17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9" name="Google Shape;23319;p17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0" name="Google Shape;23320;p17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1" name="Google Shape;23321;p17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2" name="Google Shape;23322;p17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3" name="Google Shape;23323;p17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4" name="Google Shape;23324;p17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5" name="Google Shape;23325;p17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6" name="Google Shape;23326;p17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7" name="Google Shape;23327;p17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8" name="Google Shape;23328;p17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9" name="Google Shape;23329;p17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0" name="Google Shape;23330;p17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1" name="Google Shape;23331;p17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2" name="Google Shape;23332;p17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3" name="Google Shape;23333;p17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4" name="Google Shape;23334;p17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5" name="Google Shape;23335;p17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6" name="Google Shape;23336;p17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7" name="Google Shape;23337;p17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8" name="Google Shape;23338;p17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9" name="Google Shape;23339;p17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0" name="Google Shape;23340;p17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1" name="Google Shape;23341;p17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2" name="Google Shape;23342;p17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3" name="Google Shape;23343;p17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4" name="Google Shape;23344;p17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5" name="Google Shape;23345;p17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6" name="Google Shape;23346;p17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7" name="Google Shape;23347;p17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8" name="Google Shape;23348;p17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9" name="Google Shape;23349;p17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0" name="Google Shape;23350;p17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1" name="Google Shape;23351;p17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2" name="Google Shape;23352;p17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3" name="Google Shape;23353;p17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4" name="Google Shape;23354;p17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5" name="Google Shape;23355;p17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6" name="Google Shape;23356;p17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7" name="Google Shape;23357;p17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8" name="Google Shape;23358;p17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9" name="Google Shape;23359;p17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0" name="Google Shape;23360;p17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1" name="Google Shape;23361;p17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2" name="Google Shape;23362;p17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3" name="Google Shape;23363;p17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4" name="Google Shape;23364;p17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5" name="Google Shape;23365;p17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6" name="Google Shape;23366;p17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7" name="Google Shape;23367;p17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8" name="Google Shape;23368;p17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9" name="Google Shape;23369;p17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0" name="Google Shape;23370;p17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1" name="Google Shape;23371;p17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2" name="Google Shape;23372;p17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3" name="Google Shape;23373;p17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4" name="Google Shape;23374;p17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5" name="Google Shape;23375;p17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6" name="Google Shape;23376;p17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7" name="Google Shape;23377;p17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8" name="Google Shape;23378;p17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9" name="Google Shape;23379;p17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0" name="Google Shape;23380;p17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1" name="Google Shape;23381;p17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2" name="Google Shape;23382;p17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3" name="Google Shape;23383;p17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4" name="Google Shape;23384;p17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5" name="Google Shape;23385;p17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6" name="Google Shape;23386;p17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7" name="Google Shape;23387;p17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8" name="Google Shape;23388;p17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9" name="Google Shape;23389;p17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0" name="Google Shape;23390;p17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1" name="Google Shape;23391;p17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2" name="Google Shape;23392;p17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3" name="Google Shape;23393;p17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4" name="Google Shape;23394;p17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5" name="Google Shape;23395;p17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6" name="Google Shape;23396;p17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7" name="Google Shape;23397;p17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8" name="Google Shape;23398;p17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9" name="Google Shape;23399;p17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0" name="Google Shape;23400;p17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1" name="Google Shape;23401;p17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2" name="Google Shape;23402;p17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3" name="Google Shape;23403;p17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4" name="Google Shape;23404;p17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5" name="Google Shape;23405;p17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6" name="Google Shape;23406;p17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7" name="Google Shape;23407;p17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8" name="Google Shape;23408;p17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9" name="Google Shape;23409;p17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0" name="Google Shape;23410;p17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1" name="Google Shape;23411;p17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2" name="Google Shape;23412;p17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3" name="Google Shape;23413;p17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4" name="Google Shape;23414;p17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5" name="Google Shape;23415;p17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6" name="Google Shape;23416;p17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7" name="Google Shape;23417;p17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8" name="Google Shape;23418;p17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9" name="Google Shape;23419;p17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0" name="Google Shape;23420;p17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1" name="Google Shape;23421;p17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2" name="Google Shape;23422;p17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3" name="Google Shape;23423;p17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4" name="Google Shape;23424;p17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5" name="Google Shape;23425;p17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6" name="Google Shape;23426;p17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7" name="Google Shape;23427;p17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8" name="Google Shape;23428;p17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9" name="Google Shape;23429;p17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0" name="Google Shape;23430;p17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1" name="Google Shape;23431;p17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2" name="Google Shape;23432;p17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3" name="Google Shape;23433;p17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4" name="Google Shape;23434;p17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5" name="Google Shape;23435;p17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6" name="Google Shape;23436;p17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7" name="Google Shape;23437;p17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8" name="Google Shape;23438;p17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9" name="Google Shape;23439;p17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0" name="Google Shape;23440;p17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1" name="Google Shape;23441;p17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2" name="Google Shape;23442;p17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3" name="Google Shape;23443;p17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4" name="Google Shape;23444;p17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5" name="Google Shape;23445;p17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6" name="Google Shape;23446;p17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7" name="Google Shape;23447;p17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8" name="Google Shape;23448;p17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9" name="Google Shape;23449;p17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0" name="Google Shape;23450;p17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1" name="Google Shape;23451;p17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2" name="Google Shape;23452;p17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3" name="Google Shape;23453;p17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4" name="Google Shape;23454;p17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5" name="Google Shape;23455;p17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6" name="Google Shape;23456;p17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7" name="Google Shape;23457;p17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8" name="Google Shape;23458;p17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9" name="Google Shape;23459;p17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0" name="Google Shape;23460;p17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1" name="Google Shape;23461;p17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2" name="Google Shape;23462;p17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3" name="Google Shape;23463;p17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4" name="Google Shape;23464;p17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5" name="Google Shape;23465;p17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6" name="Google Shape;23466;p17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7" name="Google Shape;23467;p17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8" name="Google Shape;23468;p17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9" name="Google Shape;23469;p17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0" name="Google Shape;23470;p17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1" name="Google Shape;23471;p17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2" name="Google Shape;23472;p17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3" name="Google Shape;23473;p17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4" name="Google Shape;23474;p17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5" name="Google Shape;23475;p17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6" name="Google Shape;23476;p17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7" name="Google Shape;23477;p17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8" name="Google Shape;23478;p17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9" name="Google Shape;23479;p17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0" name="Google Shape;23480;p17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1" name="Google Shape;23481;p17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2" name="Google Shape;23482;p17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3" name="Google Shape;23483;p17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4" name="Google Shape;23484;p17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5" name="Google Shape;23485;p17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6" name="Google Shape;23486;p17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7" name="Google Shape;23487;p17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8" name="Google Shape;23488;p17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9" name="Google Shape;23489;p17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0" name="Google Shape;23490;p17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1" name="Google Shape;23491;p17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2" name="Google Shape;23492;p17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3" name="Google Shape;23493;p17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4" name="Google Shape;23494;p17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5" name="Google Shape;23495;p17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6" name="Google Shape;23496;p17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7" name="Google Shape;23497;p17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8" name="Google Shape;23498;p17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9" name="Google Shape;23499;p17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0" name="Google Shape;23500;p17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1" name="Google Shape;23501;p17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2" name="Google Shape;23502;p17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3" name="Google Shape;23503;p17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4" name="Google Shape;23504;p17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5" name="Google Shape;23505;p17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6" name="Google Shape;23506;p17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7" name="Google Shape;23507;p17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8" name="Google Shape;23508;p17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9" name="Google Shape;23509;p17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0" name="Google Shape;23510;p17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1" name="Google Shape;23511;p17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2" name="Google Shape;23512;p17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3" name="Google Shape;23513;p17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4" name="Google Shape;23514;p17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5" name="Google Shape;23515;p17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6" name="Google Shape;23516;p17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7" name="Google Shape;23517;p17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8" name="Google Shape;23518;p17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9" name="Google Shape;23519;p17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0" name="Google Shape;23520;p17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1" name="Google Shape;23521;p17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2" name="Google Shape;23522;p17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3" name="Google Shape;23523;p17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4" name="Google Shape;23524;p17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5" name="Google Shape;23525;p17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6" name="Google Shape;23526;p17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7" name="Google Shape;23527;p17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8" name="Google Shape;23528;p17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9" name="Google Shape;23529;p17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0" name="Google Shape;23530;p17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1" name="Google Shape;23531;p17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2" name="Google Shape;23532;p17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3" name="Google Shape;23533;p17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4" name="Google Shape;23534;p17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5" name="Google Shape;23535;p17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6" name="Google Shape;23536;p17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7" name="Google Shape;23537;p17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8" name="Google Shape;23538;p17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9" name="Google Shape;23539;p17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0" name="Google Shape;23540;p17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1" name="Google Shape;23541;p17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2" name="Google Shape;23542;p17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3" name="Google Shape;23543;p17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4" name="Google Shape;23544;p17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5" name="Google Shape;23545;p17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6" name="Google Shape;23546;p17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7" name="Google Shape;23547;p17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8" name="Google Shape;23548;p17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9" name="Google Shape;23549;p17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0" name="Google Shape;23550;p17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1" name="Google Shape;23551;p17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2" name="Google Shape;23552;p17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3" name="Google Shape;23553;p17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4" name="Google Shape;23554;p17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5" name="Google Shape;23555;p17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6" name="Google Shape;23556;p17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7" name="Google Shape;23557;p17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8" name="Google Shape;23558;p17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9" name="Google Shape;23559;p17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0" name="Google Shape;23560;p17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1" name="Google Shape;23561;p17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2" name="Google Shape;23562;p17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3" name="Google Shape;23563;p17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4" name="Google Shape;23564;p17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5" name="Google Shape;23565;p17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6" name="Google Shape;23566;p17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7" name="Google Shape;23567;p17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8" name="Google Shape;23568;p17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9" name="Google Shape;23569;p17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0" name="Google Shape;23570;p17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1" name="Google Shape;23571;p17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2" name="Google Shape;23572;p17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3" name="Google Shape;23573;p17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4" name="Google Shape;23574;p17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5" name="Google Shape;23575;p17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6" name="Google Shape;23576;p17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7" name="Google Shape;23577;p17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8" name="Google Shape;23578;p17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79" name="Google Shape;23579;p17"/>
          <p:cNvGrpSpPr/>
          <p:nvPr/>
        </p:nvGrpSpPr>
        <p:grpSpPr>
          <a:xfrm flipH="1" rot="-5400000">
            <a:off x="8080223" y="4198662"/>
            <a:ext cx="1658420" cy="1675408"/>
            <a:chOff x="4226125" y="3802600"/>
            <a:chExt cx="1046850" cy="1048375"/>
          </a:xfrm>
        </p:grpSpPr>
        <p:sp>
          <p:nvSpPr>
            <p:cNvPr id="23580" name="Google Shape;23580;p17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1" name="Google Shape;23581;p17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2" name="Google Shape;23582;p17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3" name="Google Shape;23583;p17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4" name="Google Shape;23584;p17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5" name="Google Shape;23585;p17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6" name="Google Shape;23586;p17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7" name="Google Shape;23587;p17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8" name="Google Shape;23588;p17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9" name="Google Shape;23589;p17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0" name="Google Shape;23590;p17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1" name="Google Shape;23591;p17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2" name="Google Shape;23592;p17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3" name="Google Shape;23593;p17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4" name="Google Shape;23594;p17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5" name="Google Shape;23595;p17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6" name="Google Shape;23596;p17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7" name="Google Shape;23597;p17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8" name="Google Shape;23598;p17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9" name="Google Shape;23599;p17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0" name="Google Shape;23600;p17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1" name="Google Shape;23601;p17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2" name="Google Shape;23602;p17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3" name="Google Shape;23603;p17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4" name="Google Shape;23604;p17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5" name="Google Shape;23605;p17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6" name="Google Shape;23606;p17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7" name="Google Shape;23607;p17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8" name="Google Shape;23608;p17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9" name="Google Shape;23609;p17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0" name="Google Shape;23610;p17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1" name="Google Shape;23611;p17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2" name="Google Shape;23612;p17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3" name="Google Shape;23613;p17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4" name="Google Shape;23614;p17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5" name="Google Shape;23615;p17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6" name="Google Shape;23616;p17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7" name="Google Shape;23617;p17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8" name="Google Shape;23618;p17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9" name="Google Shape;23619;p17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0" name="Google Shape;23620;p17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1" name="Google Shape;23621;p17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2" name="Google Shape;23622;p17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3" name="Google Shape;23623;p17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4" name="Google Shape;23624;p17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5" name="Google Shape;23625;p17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6" name="Google Shape;23626;p17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7" name="Google Shape;23627;p17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8" name="Google Shape;23628;p17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9" name="Google Shape;23629;p17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0" name="Google Shape;23630;p17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1" name="Google Shape;23631;p17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2" name="Google Shape;23632;p17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3" name="Google Shape;23633;p17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4" name="Google Shape;23634;p17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5" name="Google Shape;23635;p17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6" name="Google Shape;23636;p17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7" name="Google Shape;23637;p17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8" name="Google Shape;23638;p17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9" name="Google Shape;23639;p17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0" name="Google Shape;23640;p17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1" name="Google Shape;23641;p17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2" name="Google Shape;23642;p17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3" name="Google Shape;23643;p17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4" name="Google Shape;23644;p17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5" name="Google Shape;23645;p17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6" name="Google Shape;23646;p17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7" name="Google Shape;23647;p17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8" name="Google Shape;23648;p17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9" name="Google Shape;23649;p17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0" name="Google Shape;23650;p17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1" name="Google Shape;23651;p17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2" name="Google Shape;23652;p17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3" name="Google Shape;23653;p17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4" name="Google Shape;23654;p17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5" name="Google Shape;23655;p17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6" name="Google Shape;23656;p17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7" name="Google Shape;23657;p17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8" name="Google Shape;23658;p17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9" name="Google Shape;23659;p17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0" name="Google Shape;23660;p17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1" name="Google Shape;23661;p17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2" name="Google Shape;23662;p17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3" name="Google Shape;23663;p17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4" name="Google Shape;23664;p17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5" name="Google Shape;23665;p17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6" name="Google Shape;23666;p17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7" name="Google Shape;23667;p17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8" name="Google Shape;23668;p17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9" name="Google Shape;23669;p17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0" name="Google Shape;23670;p17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1" name="Google Shape;23671;p17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2" name="Google Shape;23672;p17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3" name="Google Shape;23673;p17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4" name="Google Shape;23674;p17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5" name="Google Shape;23675;p17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6" name="Google Shape;23676;p17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7" name="Google Shape;23677;p17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8" name="Google Shape;23678;p17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9" name="Google Shape;23679;p17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0" name="Google Shape;23680;p17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1" name="Google Shape;23681;p17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2" name="Google Shape;23682;p17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3" name="Google Shape;23683;p17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4" name="Google Shape;23684;p17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5" name="Google Shape;23685;p17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6" name="Google Shape;23686;p17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7" name="Google Shape;23687;p17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8" name="Google Shape;23688;p17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9" name="Google Shape;23689;p17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0" name="Google Shape;23690;p17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1" name="Google Shape;23691;p17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2" name="Google Shape;23692;p17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3" name="Google Shape;23693;p17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4" name="Google Shape;23694;p17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5" name="Google Shape;23695;p17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6" name="Google Shape;23696;p17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7" name="Google Shape;23697;p17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8" name="Google Shape;23698;p17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9" name="Google Shape;23699;p17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0" name="Google Shape;23700;p17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1" name="Google Shape;23701;p17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2" name="Google Shape;23702;p17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3" name="Google Shape;23703;p17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4" name="Google Shape;23704;p17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5" name="Google Shape;23705;p17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6" name="Google Shape;23706;p17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7" name="Google Shape;23707;p17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8" name="Google Shape;23708;p17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9" name="Google Shape;23709;p17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0" name="Google Shape;23710;p17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1" name="Google Shape;23711;p17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2" name="Google Shape;23712;p17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3" name="Google Shape;23713;p17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4" name="Google Shape;23714;p17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5" name="Google Shape;23715;p17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6" name="Google Shape;23716;p17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7" name="Google Shape;23717;p17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8" name="Google Shape;23718;p17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9" name="Google Shape;23719;p17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0" name="Google Shape;23720;p17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1" name="Google Shape;23721;p17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2" name="Google Shape;23722;p17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3" name="Google Shape;23723;p17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4" name="Google Shape;23724;p17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5" name="Google Shape;23725;p17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6" name="Google Shape;23726;p17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7" name="Google Shape;23727;p17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8" name="Google Shape;23728;p17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9" name="Google Shape;23729;p17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0" name="Google Shape;23730;p17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1" name="Google Shape;23731;p17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2" name="Google Shape;23732;p17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3" name="Google Shape;23733;p17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4" name="Google Shape;23734;p17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5" name="Google Shape;23735;p17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6" name="Google Shape;23736;p17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7" name="Google Shape;23737;p17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8" name="Google Shape;23738;p17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9" name="Google Shape;23739;p17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0" name="Google Shape;23740;p17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1" name="Google Shape;23741;p17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2" name="Google Shape;23742;p17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3" name="Google Shape;23743;p17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4" name="Google Shape;23744;p17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5" name="Google Shape;23745;p17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6" name="Google Shape;23746;p17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7" name="Google Shape;23747;p17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8" name="Google Shape;23748;p17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9" name="Google Shape;23749;p17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0" name="Google Shape;23750;p17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1" name="Google Shape;23751;p17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2" name="Google Shape;23752;p17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3" name="Google Shape;23753;p17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4" name="Google Shape;23754;p17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5" name="Google Shape;23755;p17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6" name="Google Shape;23756;p17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7" name="Google Shape;23757;p17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8" name="Google Shape;23758;p17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9" name="Google Shape;23759;p17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0" name="Google Shape;23760;p17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1" name="Google Shape;23761;p17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2" name="Google Shape;23762;p17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3" name="Google Shape;23763;p17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4" name="Google Shape;23764;p17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5" name="Google Shape;23765;p17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6" name="Google Shape;23766;p17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7" name="Google Shape;23767;p17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8" name="Google Shape;23768;p17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9" name="Google Shape;23769;p17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0" name="Google Shape;23770;p17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1" name="Google Shape;23771;p17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2" name="Google Shape;23772;p17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3" name="Google Shape;23773;p17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4" name="Google Shape;23774;p17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5" name="Google Shape;23775;p17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6" name="Google Shape;23776;p17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7" name="Google Shape;23777;p17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8" name="Google Shape;23778;p17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9" name="Google Shape;23779;p17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0" name="Google Shape;23780;p17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1" name="Google Shape;23781;p17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2" name="Google Shape;23782;p17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3" name="Google Shape;23783;p17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4" name="Google Shape;23784;p17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5" name="Google Shape;23785;p17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6" name="Google Shape;23786;p17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7" name="Google Shape;23787;p17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8" name="Google Shape;23788;p17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9" name="Google Shape;23789;p17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0" name="Google Shape;23790;p17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1" name="Google Shape;23791;p17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2" name="Google Shape;23792;p17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3" name="Google Shape;23793;p17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4" name="Google Shape;23794;p17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5" name="Google Shape;23795;p17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6" name="Google Shape;23796;p17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7" name="Google Shape;23797;p17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8" name="Google Shape;23798;p17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9" name="Google Shape;23799;p17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0" name="Google Shape;23800;p17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1" name="Google Shape;23801;p17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2" name="Google Shape;23802;p17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3" name="Google Shape;23803;p17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4" name="Google Shape;23804;p17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5" name="Google Shape;23805;p17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6" name="Google Shape;23806;p17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7" name="Google Shape;23807;p17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8" name="Google Shape;23808;p17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9" name="Google Shape;23809;p17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0" name="Google Shape;23810;p17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1" name="Google Shape;23811;p17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2" name="Google Shape;23812;p17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3" name="Google Shape;23813;p17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4" name="Google Shape;23814;p17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5" name="Google Shape;23815;p17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6" name="Google Shape;23816;p17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7" name="Google Shape;23817;p17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8" name="Google Shape;23818;p17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9" name="Google Shape;23819;p17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0" name="Google Shape;23820;p17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1" name="Google Shape;23821;p17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2" name="Google Shape;23822;p17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3" name="Google Shape;23823;p17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4" name="Google Shape;23824;p17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5" name="Google Shape;23825;p17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6" name="Google Shape;23826;p17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7" name="Google Shape;23827;p17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8" name="Google Shape;23828;p17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9" name="Google Shape;23829;p17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0" name="Google Shape;23830;p17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1" name="Google Shape;23831;p17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2" name="Google Shape;23832;p17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3" name="Google Shape;23833;p17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4" name="Google Shape;23834;p17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5" name="Google Shape;23835;p17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6" name="Google Shape;23836;p17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7" name="Google Shape;23837;p17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8" name="Google Shape;23838;p17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9" name="Google Shape;23839;p17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0" name="Google Shape;23840;p17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1" name="Google Shape;23841;p17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2" name="Google Shape;23842;p17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3" name="Google Shape;23843;p17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4" name="Google Shape;23844;p17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5" name="Google Shape;23845;p17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6" name="Google Shape;23846;p17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7" name="Google Shape;23847;p17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8" name="Google Shape;23848;p17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9" name="Google Shape;23849;p17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0" name="Google Shape;23850;p17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1" name="Google Shape;23851;p17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2" name="Google Shape;23852;p17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3" name="Google Shape;23853;p17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4" name="Google Shape;23854;p17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5" name="Google Shape;23855;p17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6" name="Google Shape;23856;p17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7" name="Google Shape;23857;p17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8" name="Google Shape;23858;p17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9" name="Google Shape;23859;p17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0" name="Google Shape;23860;p17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1" name="Google Shape;23861;p17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2" name="Google Shape;23862;p17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3" name="Google Shape;23863;p17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4" name="Google Shape;23864;p17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5" name="Google Shape;23865;p17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6" name="Google Shape;23866;p17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7" name="Google Shape;23867;p17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8" name="Google Shape;23868;p17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9" name="Google Shape;23869;p17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0" name="Google Shape;23870;p17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1" name="Google Shape;23871;p17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2" name="Google Shape;23872;p17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3" name="Google Shape;23873;p17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4" name="Google Shape;23874;p17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5" name="Google Shape;23875;p17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6" name="Google Shape;23876;p17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7" name="Google Shape;23877;p17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8" name="Google Shape;23878;p17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9" name="Google Shape;23879;p17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0" name="Google Shape;23880;p17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1" name="Google Shape;23881;p17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2" name="Google Shape;23882;p17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3" name="Google Shape;23883;p17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4" name="Google Shape;23884;p17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5" name="Google Shape;23885;p17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6" name="Google Shape;23886;p17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7" name="Google Shape;23887;p17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8" name="Google Shape;23888;p17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9" name="Google Shape;23889;p17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0" name="Google Shape;23890;p17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1" name="Google Shape;23891;p17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2" name="Google Shape;23892;p17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3" name="Google Shape;23893;p17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4" name="Google Shape;23894;p17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5" name="Google Shape;23895;p17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6" name="Google Shape;23896;p17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7" name="Google Shape;23897;p17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8" name="Google Shape;23898;p17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9" name="Google Shape;23899;p17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0" name="Google Shape;23900;p17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1" name="Google Shape;23901;p17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2" name="Google Shape;23902;p17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3" name="Google Shape;23903;p17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4" name="Google Shape;23904;p17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5" name="Google Shape;23905;p17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6" name="Google Shape;23906;p17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7" name="Google Shape;23907;p17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8" name="Google Shape;23908;p17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9" name="Google Shape;23909;p17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0" name="Google Shape;23910;p17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1" name="Google Shape;23911;p17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2" name="Google Shape;23912;p17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3" name="Google Shape;23913;p17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4" name="Google Shape;23914;p17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5" name="Google Shape;23915;p17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6" name="Google Shape;23916;p17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7" name="Google Shape;23917;p17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8" name="Google Shape;23918;p17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9" name="Google Shape;23919;p17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0" name="Google Shape;23920;p17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1" name="Google Shape;23921;p17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2" name="Google Shape;23922;p17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3" name="Google Shape;23923;p17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4" name="Google Shape;23924;p17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5" name="Google Shape;23925;p17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6" name="Google Shape;23926;p17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7" name="Google Shape;23927;p17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8" name="Google Shape;23928;p17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9" name="Google Shape;23929;p17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0" name="Google Shape;23930;p17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1" name="Google Shape;23931;p17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2" name="Google Shape;23932;p17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3" name="Google Shape;23933;p17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4" name="Google Shape;23934;p17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5" name="Google Shape;23935;p17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6" name="Google Shape;23936;p17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7" name="Google Shape;23937;p17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8" name="Google Shape;23938;p17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9" name="Google Shape;23939;p17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0" name="Google Shape;23940;p17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1" name="Google Shape;23941;p17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2" name="Google Shape;23942;p17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3" name="Google Shape;23943;p17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4" name="Google Shape;23944;p17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5" name="Google Shape;23945;p17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6" name="Google Shape;23946;p17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7" name="Google Shape;23947;p17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8" name="Google Shape;23948;p17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9" name="Google Shape;23949;p17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0" name="Google Shape;23950;p17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1" name="Google Shape;23951;p17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2" name="Google Shape;23952;p17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3" name="Google Shape;23953;p17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4" name="Google Shape;23954;p17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5" name="Google Shape;23955;p17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6" name="Google Shape;23956;p17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7" name="Google Shape;23957;p17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8" name="Google Shape;23958;p17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9" name="Google Shape;23959;p17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0" name="Google Shape;23960;p17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1" name="Google Shape;23961;p17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2" name="Google Shape;23962;p17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3" name="Google Shape;23963;p17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4" name="Google Shape;23964;p17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5" name="Google Shape;23965;p17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6" name="Google Shape;23966;p17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7" name="Google Shape;23967;p17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8" name="Google Shape;23968;p17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9" name="Google Shape;23969;p17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0" name="Google Shape;23970;p17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1" name="Google Shape;23971;p17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2" name="Google Shape;23972;p17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3" name="Google Shape;23973;p17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4" name="Google Shape;23974;p17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5" name="Google Shape;23975;p17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6" name="Google Shape;23976;p17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7" name="Google Shape;23977;p17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8" name="Google Shape;23978;p17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9" name="Google Shape;23979;p17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0" name="Google Shape;23980;p17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1" name="Google Shape;23981;p17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2" name="Google Shape;23982;p17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3" name="Google Shape;23983;p17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4" name="Google Shape;23984;p17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5" name="Google Shape;23985;p17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6" name="Google Shape;23986;p17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7" name="Google Shape;23987;p17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8" name="Google Shape;23988;p17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9" name="Google Shape;23989;p17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0" name="Google Shape;23990;p17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1" name="Google Shape;23991;p17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2" name="Google Shape;23992;p17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3" name="Google Shape;23993;p17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4" name="Google Shape;23994;p17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5" name="Google Shape;23995;p17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6" name="Google Shape;23996;p17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7" name="Google Shape;23997;p17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8" name="Google Shape;23998;p17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9" name="Google Shape;23999;p17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0" name="Google Shape;24000;p17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1" name="Google Shape;24001;p17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2" name="Google Shape;24002;p17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3" name="Google Shape;24003;p17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4" name="Google Shape;24004;p17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5" name="Google Shape;24005;p17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6" name="Google Shape;24006;p17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7" name="Google Shape;24007;p17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8" name="Google Shape;24008;p17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9" name="Google Shape;24009;p17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0" name="Google Shape;24010;p17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1" name="Google Shape;24011;p17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2" name="Google Shape;24012;p17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3" name="Google Shape;24013;p17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4" name="Google Shape;24014;p17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5" name="Google Shape;24015;p17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6" name="Google Shape;24016;p17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7" name="Google Shape;24017;p17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8" name="Google Shape;24018;p17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9" name="Google Shape;24019;p17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0" name="Google Shape;24020;p17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1" name="Google Shape;24021;p17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2" name="Google Shape;24022;p17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3" name="Google Shape;24023;p17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4" name="Google Shape;24024;p17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5" name="Google Shape;24025;p17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6" name="Google Shape;24026;p17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7" name="Google Shape;24027;p17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8" name="Google Shape;24028;p17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9" name="Google Shape;24029;p17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0" name="Google Shape;24030;p17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1" name="Google Shape;24031;p17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2" name="Google Shape;24032;p17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3" name="Google Shape;24033;p17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4" name="Google Shape;24034;p17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5" name="Google Shape;24035;p17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6" name="Google Shape;24036;p17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7" name="Google Shape;24037;p17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8" name="Google Shape;24038;p17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9" name="Google Shape;24039;p17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0" name="Google Shape;24040;p17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1" name="Google Shape;24041;p17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2" name="Google Shape;24042;p17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3" name="Google Shape;24043;p17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4" name="Google Shape;24044;p17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5" name="Google Shape;24045;p17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6" name="Google Shape;24046;p17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7" name="Google Shape;24047;p17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8" name="Google Shape;24048;p17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9" name="Google Shape;24049;p17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0" name="Google Shape;24050;p17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1" name="Google Shape;24051;p17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2" name="Google Shape;24052;p17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3" name="Google Shape;24053;p17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4" name="Google Shape;24054;p17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5" name="Google Shape;24055;p17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6" name="Google Shape;24056;p17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7" name="Google Shape;24057;p17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8" name="Google Shape;24058;p17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9" name="Google Shape;24059;p17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0" name="Google Shape;24060;p17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1" name="Google Shape;24061;p17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2" name="Google Shape;24062;p17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3" name="Google Shape;24063;p17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4" name="Google Shape;24064;p17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5" name="Google Shape;24065;p17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6" name="Google Shape;24066;p17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7" name="Google Shape;24067;p17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8" name="Google Shape;24068;p17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9" name="Google Shape;24069;p17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0" name="Google Shape;24070;p17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1" name="Google Shape;24071;p17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2" name="Google Shape;24072;p17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3" name="Google Shape;24073;p17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4" name="Google Shape;24074;p17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5" name="Google Shape;24075;p17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6" name="Google Shape;24076;p17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7" name="Google Shape;24077;p17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8" name="Google Shape;24078;p17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9" name="Google Shape;24079;p17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0" name="Google Shape;24080;p17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1" name="Google Shape;24081;p17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2" name="Google Shape;24082;p17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3" name="Google Shape;24083;p17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4" name="Google Shape;24084;p17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5" name="Google Shape;24085;p17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6" name="Google Shape;24086;p17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7" name="Google Shape;24087;p17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8" name="Google Shape;24088;p17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9" name="Google Shape;24089;p17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0" name="Google Shape;24090;p17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1" name="Google Shape;24091;p17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2" name="Google Shape;24092;p17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3" name="Google Shape;24093;p17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4" name="Google Shape;24094;p17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5" name="Google Shape;24095;p17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6" name="Google Shape;24096;p17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7" name="Google Shape;24097;p17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8" name="Google Shape;24098;p17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9" name="Google Shape;24099;p17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0" name="Google Shape;24100;p17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1" name="Google Shape;24101;p17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2" name="Google Shape;24102;p17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3" name="Google Shape;24103;p17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4" name="Google Shape;24104;p17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5" name="Google Shape;24105;p17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6" name="Google Shape;24106;p17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7" name="Google Shape;24107;p17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8" name="Google Shape;24108;p17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9" name="Google Shape;24109;p17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0" name="Google Shape;24110;p17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1" name="Google Shape;24111;p17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2" name="Google Shape;24112;p17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3" name="Google Shape;24113;p17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4" name="Google Shape;24114;p17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5" name="Google Shape;24115;p17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6" name="Google Shape;24116;p17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7" name="Google Shape;24117;p17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8" name="Google Shape;24118;p17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9" name="Google Shape;24119;p17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0" name="Google Shape;24120;p17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1" name="Google Shape;24121;p17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2" name="Google Shape;24122;p17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3" name="Google Shape;24123;p17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4" name="Google Shape;24124;p17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5" name="Google Shape;24125;p17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6" name="Google Shape;24126;p17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7" name="Google Shape;24127;p17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8" name="Google Shape;24128;p17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9" name="Google Shape;24129;p17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0" name="Google Shape;24130;p17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1" name="Google Shape;24131;p17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2" name="Google Shape;24132;p17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3" name="Google Shape;24133;p17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4" name="Google Shape;24134;p17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5" name="Google Shape;24135;p17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6" name="Google Shape;24136;p17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7" name="Google Shape;24137;p17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8" name="Google Shape;24138;p17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9" name="Google Shape;24139;p17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0" name="Google Shape;24140;p17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1" name="Google Shape;24141;p17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2" name="Google Shape;24142;p17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3" name="Google Shape;24143;p17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4" name="Google Shape;24144;p17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5" name="Google Shape;24145;p17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6" name="Google Shape;24146;p17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7" name="Google Shape;24147;p17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8" name="Google Shape;24148;p17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9" name="Google Shape;24149;p17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0" name="Google Shape;24150;p17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1" name="Google Shape;24151;p17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2" name="Google Shape;24152;p17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3" name="Google Shape;24153;p17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4" name="Google Shape;24154;p17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5" name="Google Shape;24155;p17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6" name="Google Shape;24156;p17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7" name="Google Shape;24157;p17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8" name="Google Shape;24158;p17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9" name="Google Shape;24159;p17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0" name="Google Shape;24160;p17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1" name="Google Shape;24161;p17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2" name="Google Shape;24162;p17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3" name="Google Shape;24163;p17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4" name="Google Shape;24164;p17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5" name="Google Shape;24165;p17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6" name="Google Shape;24166;p17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7" name="Google Shape;24167;p17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8" name="Google Shape;24168;p17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69" name="Google Shape;24169;p17"/>
          <p:cNvSpPr/>
          <p:nvPr/>
        </p:nvSpPr>
        <p:spPr>
          <a:xfrm flipH="1" rot="5400000">
            <a:off x="6964967" y="-152612"/>
            <a:ext cx="1997605" cy="229918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170" name="Google Shape;24170;p17"/>
          <p:cNvGrpSpPr/>
          <p:nvPr/>
        </p:nvGrpSpPr>
        <p:grpSpPr>
          <a:xfrm flipH="1" rot="5932087">
            <a:off x="-295321" y="-750106"/>
            <a:ext cx="1688371" cy="1815686"/>
            <a:chOff x="238125" y="1915725"/>
            <a:chExt cx="1247150" cy="1376400"/>
          </a:xfrm>
        </p:grpSpPr>
        <p:sp>
          <p:nvSpPr>
            <p:cNvPr id="24171" name="Google Shape;24171;p17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2" name="Google Shape;24172;p17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3" name="Google Shape;24173;p17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4" name="Google Shape;24174;p17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5" name="Google Shape;24175;p17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6" name="Google Shape;24176;p17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7" name="Google Shape;24177;p17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8" name="Google Shape;24178;p17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9" name="Google Shape;24179;p17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0" name="Google Shape;24180;p17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1" name="Google Shape;24181;p17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2" name="Google Shape;24182;p17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3" name="Google Shape;24183;p17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4" name="Google Shape;24184;p17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5" name="Google Shape;24185;p17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6" name="Google Shape;24186;p17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7" name="Google Shape;24187;p17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8" name="Google Shape;24188;p17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9" name="Google Shape;24189;p17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0" name="Google Shape;24190;p17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1" name="Google Shape;24191;p17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2" name="Google Shape;24192;p17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3" name="Google Shape;24193;p17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4" name="Google Shape;24194;p17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5" name="Google Shape;24195;p17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6" name="Google Shape;24196;p17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7" name="Google Shape;24197;p17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8" name="Google Shape;24198;p17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9" name="Google Shape;24199;p17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0" name="Google Shape;24200;p17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1" name="Google Shape;24201;p17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2" name="Google Shape;24202;p17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3" name="Google Shape;24203;p17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4" name="Google Shape;24204;p17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5" name="Google Shape;24205;p17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6" name="Google Shape;24206;p17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7" name="Google Shape;24207;p17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8" name="Google Shape;24208;p17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9" name="Google Shape;24209;p17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0" name="Google Shape;24210;p17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1" name="Google Shape;24211;p17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2" name="Google Shape;24212;p17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3" name="Google Shape;24213;p17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4" name="Google Shape;24214;p17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5" name="Google Shape;24215;p17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6" name="Google Shape;24216;p17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7" name="Google Shape;24217;p17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8" name="Google Shape;24218;p17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9" name="Google Shape;24219;p17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0" name="Google Shape;24220;p17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1" name="Google Shape;24221;p17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2" name="Google Shape;24222;p17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3" name="Google Shape;24223;p17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4" name="Google Shape;24224;p17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5" name="Google Shape;24225;p17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6" name="Google Shape;24226;p17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7" name="Google Shape;24227;p17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8" name="Google Shape;24228;p17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9" name="Google Shape;24229;p17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0" name="Google Shape;24230;p17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1" name="Google Shape;24231;p17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2" name="Google Shape;24232;p17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3" name="Google Shape;24233;p17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4" name="Google Shape;24234;p17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5" name="Google Shape;24235;p17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6" name="Google Shape;24236;p17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7" name="Google Shape;24237;p17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8" name="Google Shape;24238;p17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9" name="Google Shape;24239;p17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0" name="Google Shape;24240;p17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1" name="Google Shape;24241;p17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2" name="Google Shape;24242;p17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3" name="Google Shape;24243;p17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4" name="Google Shape;24244;p17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5" name="Google Shape;24245;p17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6" name="Google Shape;24246;p17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7" name="Google Shape;24247;p17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8" name="Google Shape;24248;p17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9" name="Google Shape;24249;p17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0" name="Google Shape;24250;p17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1" name="Google Shape;24251;p17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2" name="Google Shape;24252;p17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3" name="Google Shape;24253;p17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4" name="Google Shape;24254;p17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5" name="Google Shape;24255;p17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6" name="Google Shape;24256;p17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7" name="Google Shape;24257;p17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8" name="Google Shape;24258;p17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9" name="Google Shape;24259;p17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0" name="Google Shape;24260;p17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1" name="Google Shape;24261;p17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2" name="Google Shape;24262;p17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3" name="Google Shape;24263;p17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4" name="Google Shape;24264;p17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5" name="Google Shape;24265;p17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6" name="Google Shape;24266;p17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7" name="Google Shape;24267;p17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8" name="Google Shape;24268;p17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9" name="Google Shape;24269;p17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0" name="Google Shape;24270;p17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1" name="Google Shape;24271;p17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2" name="Google Shape;24272;p17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3" name="Google Shape;24273;p17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4" name="Google Shape;24274;p17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5" name="Google Shape;24275;p17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6" name="Google Shape;24276;p17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7" name="Google Shape;24277;p17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8" name="Google Shape;24278;p17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9" name="Google Shape;24279;p17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0" name="Google Shape;24280;p17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1" name="Google Shape;24281;p17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2" name="Google Shape;24282;p17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3" name="Google Shape;24283;p17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4" name="Google Shape;24284;p17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5" name="Google Shape;24285;p17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6" name="Google Shape;24286;p17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7" name="Google Shape;24287;p17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8" name="Google Shape;24288;p17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9" name="Google Shape;24289;p17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0" name="Google Shape;24290;p17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1" name="Google Shape;24291;p17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2" name="Google Shape;24292;p17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3" name="Google Shape;24293;p17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4" name="Google Shape;24294;p17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5" name="Google Shape;24295;p17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6" name="Google Shape;24296;p17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7" name="Google Shape;24297;p17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8" name="Google Shape;24298;p17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9" name="Google Shape;24299;p17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0" name="Google Shape;24300;p17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1" name="Google Shape;24301;p17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2" name="Google Shape;24302;p17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3" name="Google Shape;24303;p17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4" name="Google Shape;24304;p17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5" name="Google Shape;24305;p17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6" name="Google Shape;24306;p17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7" name="Google Shape;24307;p17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8" name="Google Shape;24308;p17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9" name="Google Shape;24309;p17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0" name="Google Shape;24310;p17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1" name="Google Shape;24311;p17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2" name="Google Shape;24312;p17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3" name="Google Shape;24313;p17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4" name="Google Shape;24314;p17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5" name="Google Shape;24315;p17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6" name="Google Shape;24316;p17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7" name="Google Shape;24317;p17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8" name="Google Shape;24318;p17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9" name="Google Shape;24319;p17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0" name="Google Shape;24320;p17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1" name="Google Shape;24321;p17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2" name="Google Shape;24322;p17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3" name="Google Shape;24323;p17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4" name="Google Shape;24324;p17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5" name="Google Shape;24325;p17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6" name="Google Shape;24326;p17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7" name="Google Shape;24327;p17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8" name="Google Shape;24328;p17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9" name="Google Shape;24329;p17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0" name="Google Shape;24330;p17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1" name="Google Shape;24331;p17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2" name="Google Shape;24332;p17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3" name="Google Shape;24333;p17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4" name="Google Shape;24334;p17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5" name="Google Shape;24335;p17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6" name="Google Shape;24336;p17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7" name="Google Shape;24337;p17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8" name="Google Shape;24338;p17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9" name="Google Shape;24339;p17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0" name="Google Shape;24340;p17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1" name="Google Shape;24341;p17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2" name="Google Shape;24342;p17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3" name="Google Shape;24343;p17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4" name="Google Shape;24344;p17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5" name="Google Shape;24345;p17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6" name="Google Shape;24346;p17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7" name="Google Shape;24347;p17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8" name="Google Shape;24348;p17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9" name="Google Shape;24349;p17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0" name="Google Shape;24350;p17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1" name="Google Shape;24351;p17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2" name="Google Shape;24352;p17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3" name="Google Shape;24353;p17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4" name="Google Shape;24354;p17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5" name="Google Shape;24355;p17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6" name="Google Shape;24356;p17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7" name="Google Shape;24357;p17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8" name="Google Shape;24358;p17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9" name="Google Shape;24359;p17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0" name="Google Shape;24360;p17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1" name="Google Shape;24361;p17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2" name="Google Shape;24362;p17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3" name="Google Shape;24363;p17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4" name="Google Shape;24364;p17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5" name="Google Shape;24365;p17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6" name="Google Shape;24366;p17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7" name="Google Shape;24367;p17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8" name="Google Shape;24368;p17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9" name="Google Shape;24369;p17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0" name="Google Shape;24370;p17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1" name="Google Shape;24371;p17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2" name="Google Shape;24372;p17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3" name="Google Shape;24373;p17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4" name="Google Shape;24374;p17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5" name="Google Shape;24375;p17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6" name="Google Shape;24376;p17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7" name="Google Shape;24377;p17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8" name="Google Shape;24378;p17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9" name="Google Shape;24379;p17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0" name="Google Shape;24380;p17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1" name="Google Shape;24381;p17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2" name="Google Shape;24382;p17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3" name="Google Shape;24383;p17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4" name="Google Shape;24384;p17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5" name="Google Shape;24385;p17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6" name="Google Shape;24386;p17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7" name="Google Shape;24387;p17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8" name="Google Shape;24388;p17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9" name="Google Shape;24389;p17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0" name="Google Shape;24390;p17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1" name="Google Shape;24391;p17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2" name="Google Shape;24392;p17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3" name="Google Shape;24393;p17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4" name="Google Shape;24394;p17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5" name="Google Shape;24395;p17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6" name="Google Shape;24396;p17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7" name="Google Shape;24397;p17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8" name="Google Shape;24398;p17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9" name="Google Shape;24399;p17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0" name="Google Shape;24400;p17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1" name="Google Shape;24401;p17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2" name="Google Shape;24402;p17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3" name="Google Shape;24403;p17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4" name="Google Shape;24404;p17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5" name="Google Shape;24405;p17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6" name="Google Shape;24406;p17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7" name="Google Shape;24407;p17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8" name="Google Shape;24408;p17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9" name="Google Shape;24409;p17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0" name="Google Shape;24410;p17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1" name="Google Shape;24411;p17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2" name="Google Shape;24412;p17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3" name="Google Shape;24413;p17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4" name="Google Shape;24414;p17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5" name="Google Shape;24415;p17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6" name="Google Shape;24416;p17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7" name="Google Shape;24417;p17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8" name="Google Shape;24418;p17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9" name="Google Shape;24419;p17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0" name="Google Shape;24420;p17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1" name="Google Shape;24421;p17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2" name="Google Shape;24422;p17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3" name="Google Shape;24423;p17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4" name="Google Shape;24424;p17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5" name="Google Shape;24425;p17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6" name="Google Shape;24426;p17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7" name="Google Shape;24427;p17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8" name="Google Shape;24428;p17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9" name="Google Shape;24429;p17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0" name="Google Shape;24430;p17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1" name="Google Shape;24431;p17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2" name="Google Shape;24432;p17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3" name="Google Shape;24433;p17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4" name="Google Shape;24434;p17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5" name="Google Shape;24435;p17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6" name="Google Shape;24436;p17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7" name="Google Shape;24437;p17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8" name="Google Shape;24438;p17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9" name="Google Shape;24439;p17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0" name="Google Shape;24440;p17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1" name="Google Shape;24441;p17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2" name="Google Shape;24442;p17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3" name="Google Shape;24443;p17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4" name="Google Shape;24444;p17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5" name="Google Shape;24445;p17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6" name="Google Shape;24446;p17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7" name="Google Shape;24447;p17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8" name="Google Shape;24448;p17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9" name="Google Shape;24449;p17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0" name="Google Shape;24450;p17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1" name="Google Shape;24451;p17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2" name="Google Shape;24452;p17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3" name="Google Shape;24453;p17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4" name="Google Shape;24454;p17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5" name="Google Shape;24455;p17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6" name="Google Shape;24456;p17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7" name="Google Shape;24457;p17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8" name="Google Shape;24458;p17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9" name="Google Shape;24459;p17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0" name="Google Shape;24460;p17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1" name="Google Shape;24461;p17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2" name="Google Shape;24462;p17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3" name="Google Shape;24463;p17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4" name="Google Shape;24464;p17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5" name="Google Shape;24465;p17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6" name="Google Shape;24466;p17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7" name="Google Shape;24467;p17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8" name="Google Shape;24468;p17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9" name="Google Shape;24469;p17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0" name="Google Shape;24470;p17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1" name="Google Shape;24471;p17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2" name="Google Shape;24472;p17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3" name="Google Shape;24473;p17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4" name="Google Shape;24474;p17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5" name="Google Shape;24475;p17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6" name="Google Shape;24476;p17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7" name="Google Shape;24477;p17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8" name="Google Shape;24478;p17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9" name="Google Shape;24479;p17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0" name="Google Shape;24480;p17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1" name="Google Shape;24481;p17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2" name="Google Shape;24482;p17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3" name="Google Shape;24483;p17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4" name="Google Shape;24484;p17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5" name="Google Shape;24485;p17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6" name="Google Shape;24486;p17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7" name="Google Shape;24487;p17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8" name="Google Shape;24488;p17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9" name="Google Shape;24489;p17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0" name="Google Shape;24490;p17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1" name="Google Shape;24491;p17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2" name="Google Shape;24492;p17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3" name="Google Shape;24493;p17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4" name="Google Shape;24494;p17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5" name="Google Shape;24495;p17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6" name="Google Shape;24496;p17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7" name="Google Shape;24497;p17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8" name="Google Shape;24498;p17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9" name="Google Shape;24499;p17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0" name="Google Shape;24500;p17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1" name="Google Shape;24501;p17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2" name="Google Shape;24502;p17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3" name="Google Shape;24503;p17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4" name="Google Shape;24504;p17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5" name="Google Shape;24505;p17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6" name="Google Shape;24506;p17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7" name="Google Shape;24507;p17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8" name="Google Shape;24508;p17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9" name="Google Shape;24509;p17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0" name="Google Shape;24510;p17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1" name="Google Shape;24511;p17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2" name="Google Shape;24512;p17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3" name="Google Shape;24513;p17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4" name="Google Shape;24514;p17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5" name="Google Shape;24515;p17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6" name="Google Shape;24516;p17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7" name="Google Shape;24517;p17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8" name="Google Shape;24518;p17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9" name="Google Shape;24519;p17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0" name="Google Shape;24520;p17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1" name="Google Shape;24521;p17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2" name="Google Shape;24522;p17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3" name="Google Shape;24523;p17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4" name="Google Shape;24524;p17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5" name="Google Shape;24525;p17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6" name="Google Shape;24526;p17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7" name="Google Shape;24527;p17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8" name="Google Shape;24528;p17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9" name="Google Shape;24529;p17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0" name="Google Shape;24530;p17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1" name="Google Shape;24531;p17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2" name="Google Shape;24532;p17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3" name="Google Shape;24533;p17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4" name="Google Shape;24534;p17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5" name="Google Shape;24535;p17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6" name="Google Shape;24536;p17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7" name="Google Shape;24537;p17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8" name="Google Shape;24538;p17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9" name="Google Shape;24539;p17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0" name="Google Shape;24540;p17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1" name="Google Shape;24541;p17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2" name="Google Shape;24542;p17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3" name="Google Shape;24543;p17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4" name="Google Shape;24544;p17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5" name="Google Shape;24545;p17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6" name="Google Shape;24546;p17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7" name="Google Shape;24547;p17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8" name="Google Shape;24548;p17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9" name="Google Shape;24549;p17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0" name="Google Shape;24550;p17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1" name="Google Shape;24551;p17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2" name="Google Shape;24552;p17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3" name="Google Shape;24553;p17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4" name="Google Shape;24554;p17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5" name="Google Shape;24555;p17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6" name="Google Shape;24556;p17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7" name="Google Shape;24557;p17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8" name="Google Shape;24558;p17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9" name="Google Shape;24559;p17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0" name="Google Shape;24560;p17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1" name="Google Shape;24561;p17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2" name="Google Shape;24562;p17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3" name="Google Shape;24563;p17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4" name="Google Shape;24564;p17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5" name="Google Shape;24565;p17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6" name="Google Shape;24566;p17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7" name="Google Shape;24567;p17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8" name="Google Shape;24568;p17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9" name="Google Shape;24569;p17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0" name="Google Shape;24570;p17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1" name="Google Shape;24571;p17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2" name="Google Shape;24572;p17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3" name="Google Shape;24573;p17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4" name="Google Shape;24574;p17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5" name="Google Shape;24575;p17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6" name="Google Shape;24576;p17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7" name="Google Shape;24577;p17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8" name="Google Shape;24578;p17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9" name="Google Shape;24579;p17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0" name="Google Shape;24580;p17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1" name="Google Shape;24581;p17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2" name="Google Shape;24582;p17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3" name="Google Shape;24583;p17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4" name="Google Shape;24584;p17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5" name="Google Shape;24585;p17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6" name="Google Shape;24586;p17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7" name="Google Shape;24587;p17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8" name="Google Shape;24588;p17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9" name="Google Shape;24589;p17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0" name="Google Shape;24590;p17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1" name="Google Shape;24591;p17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2" name="Google Shape;24592;p17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3" name="Google Shape;24593;p17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4" name="Google Shape;24594;p17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5" name="Google Shape;24595;p17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6" name="Google Shape;24596;p17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7" name="Google Shape;24597;p17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8" name="Google Shape;24598;p17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9" name="Google Shape;24599;p17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0" name="Google Shape;24600;p17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1" name="Google Shape;24601;p17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2" name="Google Shape;24602;p17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3" name="Google Shape;24603;p17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4" name="Google Shape;24604;p17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5" name="Google Shape;24605;p17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6" name="Google Shape;24606;p17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7" name="Google Shape;24607;p17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8" name="Google Shape;24608;p17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9" name="Google Shape;24609;p17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0" name="Google Shape;24610;p17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1" name="Google Shape;24611;p17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2" name="Google Shape;24612;p17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3" name="Google Shape;24613;p17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4" name="Google Shape;24614;p17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5" name="Google Shape;24615;p17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6" name="Google Shape;24616;p17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7" name="Google Shape;24617;p17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8" name="Google Shape;24618;p17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9" name="Google Shape;24619;p17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0" name="Google Shape;24620;p17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1" name="Google Shape;24621;p17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2" name="Google Shape;24622;p17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3" name="Google Shape;24623;p17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4" name="Google Shape;24624;p17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5" name="Google Shape;24625;p17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6" name="Google Shape;24626;p17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7" name="Google Shape;24627;p17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8" name="Google Shape;24628;p17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9" name="Google Shape;24629;p17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0" name="Google Shape;24630;p17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1" name="Google Shape;24631;p17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2" name="Google Shape;24632;p17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3" name="Google Shape;24633;p17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4" name="Google Shape;24634;p17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5" name="Google Shape;24635;p17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6" name="Google Shape;24636;p17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7" name="Google Shape;24637;p17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8" name="Google Shape;24638;p17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9" name="Google Shape;24639;p17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0" name="Google Shape;24640;p17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1" name="Google Shape;24641;p17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2" name="Google Shape;24642;p17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3" name="Google Shape;24643;p17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4" name="Google Shape;24644;p17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5" name="Google Shape;24645;p17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6" name="Google Shape;24646;p17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7" name="Google Shape;24647;p17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8" name="Google Shape;24648;p17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9" name="Google Shape;24649;p17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0" name="Google Shape;24650;p17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1" name="Google Shape;24651;p17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2" name="Google Shape;24652;p17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3" name="Google Shape;24653;p17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4" name="Google Shape;24654;p17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5" name="Google Shape;24655;p17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6" name="Google Shape;24656;p17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7" name="Google Shape;24657;p17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8" name="Google Shape;24658;p17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9" name="Google Shape;24659;p17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0" name="Google Shape;24660;p17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1" name="Google Shape;24661;p17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2" name="Google Shape;24662;p17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3" name="Google Shape;24663;p17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4" name="Google Shape;24664;p17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5" name="Google Shape;24665;p17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6" name="Google Shape;24666;p17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7" name="Google Shape;24667;p17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8" name="Google Shape;24668;p17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9" name="Google Shape;24669;p17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0" name="Google Shape;24670;p17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1" name="Google Shape;24671;p17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2" name="Google Shape;24672;p17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3" name="Google Shape;24673;p17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4" name="Google Shape;24674;p17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5" name="Google Shape;24675;p17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6" name="Google Shape;24676;p17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7" name="Google Shape;24677;p17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8" name="Google Shape;24678;p17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9" name="Google Shape;24679;p17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0" name="Google Shape;24680;p17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1" name="Google Shape;24681;p17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2" name="Google Shape;24682;p17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3" name="Google Shape;24683;p17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4" name="Google Shape;24684;p17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5" name="Google Shape;24685;p17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6" name="Google Shape;24686;p17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7" name="Google Shape;24687;p17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8" name="Google Shape;24688;p17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9" name="Google Shape;24689;p17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0" name="Google Shape;24690;p17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1" name="Google Shape;24691;p17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2" name="Google Shape;24692;p17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3" name="Google Shape;24693;p17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4" name="Google Shape;24694;p17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5" name="Google Shape;24695;p17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6" name="Google Shape;24696;p17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7" name="Google Shape;24697;p17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8" name="Google Shape;24698;p17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9" name="Google Shape;24699;p17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0" name="Google Shape;24700;p17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1" name="Google Shape;24701;p17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2" name="Google Shape;24702;p17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3" name="Google Shape;24703;p17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4" name="Google Shape;24704;p17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5" name="Google Shape;24705;p17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6" name="Google Shape;24706;p17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7" name="Google Shape;24707;p17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8" name="Google Shape;24708;p17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9" name="Google Shape;24709;p17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0" name="Google Shape;24710;p17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1" name="Google Shape;24711;p17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2" name="Google Shape;24712;p17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3" name="Google Shape;24713;p17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4" name="Google Shape;24714;p17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5" name="Google Shape;24715;p17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6" name="Google Shape;24716;p17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7" name="Google Shape;24717;p17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8" name="Google Shape;24718;p17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9" name="Google Shape;24719;p17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0" name="Google Shape;24720;p17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1" name="Google Shape;24721;p17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2" name="Google Shape;24722;p17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3" name="Google Shape;24723;p17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4" name="Google Shape;24724;p17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5" name="Google Shape;24725;p17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6" name="Google Shape;24726;p17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7" name="Google Shape;24727;p17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8" name="Google Shape;24728;p17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9" name="Google Shape;24729;p17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0" name="Google Shape;24730;p17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1" name="Google Shape;24731;p17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2" name="Google Shape;24732;p17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3" name="Google Shape;24733;p17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4" name="Google Shape;24734;p17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5" name="Google Shape;24735;p17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6" name="Google Shape;24736;p17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7" name="Google Shape;24737;p17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8" name="Google Shape;24738;p17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9" name="Google Shape;24739;p17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0" name="Google Shape;24740;p17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1" name="Google Shape;24741;p17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2" name="Google Shape;24742;p17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3" name="Google Shape;24743;p17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4" name="Google Shape;24744;p17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5" name="Google Shape;24745;p17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6" name="Google Shape;24746;p17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7" name="Google Shape;24747;p17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8" name="Google Shape;24748;p17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9" name="Google Shape;24749;p17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0" name="Google Shape;24750;p17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1" name="Google Shape;24751;p17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2" name="Google Shape;24752;p17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3" name="Google Shape;24753;p17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4" name="Google Shape;24754;p17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5" name="Google Shape;24755;p17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6" name="Google Shape;24756;p17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7" name="Google Shape;24757;p17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8" name="Google Shape;24758;p17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9" name="Google Shape;24759;p17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0" name="Google Shape;24760;p17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1" name="Google Shape;24761;p17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2" name="Google Shape;24762;p17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3" name="Google Shape;24763;p17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4" name="Google Shape;24764;p17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5" name="Google Shape;24765;p17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6" name="Google Shape;24766;p17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7" name="Google Shape;24767;p17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8" name="Google Shape;24768;p17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9" name="Google Shape;24769;p17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0" name="Google Shape;24770;p17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1" name="Google Shape;24771;p17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2" name="Google Shape;24772;p17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3" name="Google Shape;24773;p17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74" name="Google Shape;24774;p17"/>
          <p:cNvSpPr/>
          <p:nvPr/>
        </p:nvSpPr>
        <p:spPr>
          <a:xfrm flipH="1" rot="5400000">
            <a:off x="786216" y="2119983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75" name="Google Shape;24775;p17"/>
          <p:cNvSpPr/>
          <p:nvPr/>
        </p:nvSpPr>
        <p:spPr>
          <a:xfrm flipH="1" rot="-5400000">
            <a:off x="8735265" y="3301281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76" name="Google Shape;24776;p17"/>
          <p:cNvSpPr txBox="1"/>
          <p:nvPr>
            <p:ph type="ctrTitle"/>
          </p:nvPr>
        </p:nvSpPr>
        <p:spPr>
          <a:xfrm>
            <a:off x="1486650" y="396775"/>
            <a:ext cx="61707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4777" name="Google Shape;24777;p17"/>
          <p:cNvCxnSpPr/>
          <p:nvPr/>
        </p:nvCxnSpPr>
        <p:spPr>
          <a:xfrm rot="10800000">
            <a:off x="3425550" y="242600"/>
            <a:ext cx="2292900" cy="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APTION_ONLY_2_1">
    <p:spTree>
      <p:nvGrpSpPr>
        <p:cNvPr id="24778" name="Shape 24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79" name="Google Shape;24779;p18"/>
          <p:cNvSpPr/>
          <p:nvPr/>
        </p:nvSpPr>
        <p:spPr>
          <a:xfrm flipH="1">
            <a:off x="-1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80" name="Google Shape;24780;p18"/>
          <p:cNvSpPr txBox="1"/>
          <p:nvPr>
            <p:ph type="ctrTitle"/>
          </p:nvPr>
        </p:nvSpPr>
        <p:spPr>
          <a:xfrm>
            <a:off x="681050" y="1780950"/>
            <a:ext cx="3374400" cy="158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781" name="Google Shape;24781;p18"/>
          <p:cNvSpPr/>
          <p:nvPr/>
        </p:nvSpPr>
        <p:spPr>
          <a:xfrm>
            <a:off x="4289700" y="384775"/>
            <a:ext cx="4268700" cy="4374000"/>
          </a:xfrm>
          <a:prstGeom prst="snip2SameRect">
            <a:avLst>
              <a:gd fmla="val 16667" name="adj1"/>
              <a:gd fmla="val 17551" name="adj2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82" name="Google Shape;24782;p18"/>
          <p:cNvSpPr/>
          <p:nvPr/>
        </p:nvSpPr>
        <p:spPr>
          <a:xfrm flipH="1" rot="7322109">
            <a:off x="-579613" y="3039025"/>
            <a:ext cx="1148516" cy="1146333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783" name="Google Shape;24783;p18"/>
          <p:cNvGrpSpPr/>
          <p:nvPr/>
        </p:nvGrpSpPr>
        <p:grpSpPr>
          <a:xfrm rot="-8070476">
            <a:off x="-663641" y="2890626"/>
            <a:ext cx="2228299" cy="2396365"/>
            <a:chOff x="238125" y="1915725"/>
            <a:chExt cx="1247150" cy="1376400"/>
          </a:xfrm>
        </p:grpSpPr>
        <p:sp>
          <p:nvSpPr>
            <p:cNvPr id="24784" name="Google Shape;24784;p18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5" name="Google Shape;24785;p18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6" name="Google Shape;24786;p18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7" name="Google Shape;24787;p18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8" name="Google Shape;24788;p18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9" name="Google Shape;24789;p18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0" name="Google Shape;24790;p18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1" name="Google Shape;24791;p18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2" name="Google Shape;24792;p18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3" name="Google Shape;24793;p18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4" name="Google Shape;24794;p18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5" name="Google Shape;24795;p18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6" name="Google Shape;24796;p18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7" name="Google Shape;24797;p18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8" name="Google Shape;24798;p18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9" name="Google Shape;24799;p18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0" name="Google Shape;24800;p18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1" name="Google Shape;24801;p18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2" name="Google Shape;24802;p18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3" name="Google Shape;24803;p18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4" name="Google Shape;24804;p18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5" name="Google Shape;24805;p18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6" name="Google Shape;24806;p18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7" name="Google Shape;24807;p18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8" name="Google Shape;24808;p18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9" name="Google Shape;24809;p18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0" name="Google Shape;24810;p18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1" name="Google Shape;24811;p18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2" name="Google Shape;24812;p18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3" name="Google Shape;24813;p18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4" name="Google Shape;24814;p18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5" name="Google Shape;24815;p18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6" name="Google Shape;24816;p18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7" name="Google Shape;24817;p18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8" name="Google Shape;24818;p18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9" name="Google Shape;24819;p18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0" name="Google Shape;24820;p18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1" name="Google Shape;24821;p18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2" name="Google Shape;24822;p18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3" name="Google Shape;24823;p18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4" name="Google Shape;24824;p18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5" name="Google Shape;24825;p18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6" name="Google Shape;24826;p18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7" name="Google Shape;24827;p18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8" name="Google Shape;24828;p18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9" name="Google Shape;24829;p18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0" name="Google Shape;24830;p18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1" name="Google Shape;24831;p18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2" name="Google Shape;24832;p18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3" name="Google Shape;24833;p18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4" name="Google Shape;24834;p18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5" name="Google Shape;24835;p18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6" name="Google Shape;24836;p18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7" name="Google Shape;24837;p18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8" name="Google Shape;24838;p18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9" name="Google Shape;24839;p18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0" name="Google Shape;24840;p18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1" name="Google Shape;24841;p18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2" name="Google Shape;24842;p18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3" name="Google Shape;24843;p18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4" name="Google Shape;24844;p18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5" name="Google Shape;24845;p18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6" name="Google Shape;24846;p18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7" name="Google Shape;24847;p18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8" name="Google Shape;24848;p18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9" name="Google Shape;24849;p18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0" name="Google Shape;24850;p18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1" name="Google Shape;24851;p18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2" name="Google Shape;24852;p18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3" name="Google Shape;24853;p18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4" name="Google Shape;24854;p18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5" name="Google Shape;24855;p18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6" name="Google Shape;24856;p18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7" name="Google Shape;24857;p18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8" name="Google Shape;24858;p18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9" name="Google Shape;24859;p18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0" name="Google Shape;24860;p18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1" name="Google Shape;24861;p18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2" name="Google Shape;24862;p18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3" name="Google Shape;24863;p18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4" name="Google Shape;24864;p18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5" name="Google Shape;24865;p18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6" name="Google Shape;24866;p18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7" name="Google Shape;24867;p18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8" name="Google Shape;24868;p18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9" name="Google Shape;24869;p18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0" name="Google Shape;24870;p18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1" name="Google Shape;24871;p18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2" name="Google Shape;24872;p18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3" name="Google Shape;24873;p18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4" name="Google Shape;24874;p18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5" name="Google Shape;24875;p18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6" name="Google Shape;24876;p18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7" name="Google Shape;24877;p18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8" name="Google Shape;24878;p18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9" name="Google Shape;24879;p18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0" name="Google Shape;24880;p18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1" name="Google Shape;24881;p18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2" name="Google Shape;24882;p18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3" name="Google Shape;24883;p18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4" name="Google Shape;24884;p18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5" name="Google Shape;24885;p18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6" name="Google Shape;24886;p18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7" name="Google Shape;24887;p18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8" name="Google Shape;24888;p18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9" name="Google Shape;24889;p18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0" name="Google Shape;24890;p18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1" name="Google Shape;24891;p18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2" name="Google Shape;24892;p18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3" name="Google Shape;24893;p18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4" name="Google Shape;24894;p18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5" name="Google Shape;24895;p18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6" name="Google Shape;24896;p18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7" name="Google Shape;24897;p18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8" name="Google Shape;24898;p18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9" name="Google Shape;24899;p18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0" name="Google Shape;24900;p18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1" name="Google Shape;24901;p18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2" name="Google Shape;24902;p18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3" name="Google Shape;24903;p18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4" name="Google Shape;24904;p18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5" name="Google Shape;24905;p18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6" name="Google Shape;24906;p18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7" name="Google Shape;24907;p18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8" name="Google Shape;24908;p18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9" name="Google Shape;24909;p18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0" name="Google Shape;24910;p18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1" name="Google Shape;24911;p18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2" name="Google Shape;24912;p18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3" name="Google Shape;24913;p18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4" name="Google Shape;24914;p18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5" name="Google Shape;24915;p18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6" name="Google Shape;24916;p18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7" name="Google Shape;24917;p18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8" name="Google Shape;24918;p18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9" name="Google Shape;24919;p18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0" name="Google Shape;24920;p18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1" name="Google Shape;24921;p18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2" name="Google Shape;24922;p18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3" name="Google Shape;24923;p18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4" name="Google Shape;24924;p18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5" name="Google Shape;24925;p18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6" name="Google Shape;24926;p18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7" name="Google Shape;24927;p18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8" name="Google Shape;24928;p18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9" name="Google Shape;24929;p18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0" name="Google Shape;24930;p18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1" name="Google Shape;24931;p18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2" name="Google Shape;24932;p18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3" name="Google Shape;24933;p18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4" name="Google Shape;24934;p18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5" name="Google Shape;24935;p18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6" name="Google Shape;24936;p18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7" name="Google Shape;24937;p18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8" name="Google Shape;24938;p18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9" name="Google Shape;24939;p18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0" name="Google Shape;24940;p18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1" name="Google Shape;24941;p18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2" name="Google Shape;24942;p18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3" name="Google Shape;24943;p18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4" name="Google Shape;24944;p18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5" name="Google Shape;24945;p18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6" name="Google Shape;24946;p18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7" name="Google Shape;24947;p18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8" name="Google Shape;24948;p18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9" name="Google Shape;24949;p18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0" name="Google Shape;24950;p18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1" name="Google Shape;24951;p18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2" name="Google Shape;24952;p18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3" name="Google Shape;24953;p18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4" name="Google Shape;24954;p18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5" name="Google Shape;24955;p18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6" name="Google Shape;24956;p18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7" name="Google Shape;24957;p18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8" name="Google Shape;24958;p18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9" name="Google Shape;24959;p18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0" name="Google Shape;24960;p18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1" name="Google Shape;24961;p18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2" name="Google Shape;24962;p18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3" name="Google Shape;24963;p18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4" name="Google Shape;24964;p18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5" name="Google Shape;24965;p18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6" name="Google Shape;24966;p18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7" name="Google Shape;24967;p18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8" name="Google Shape;24968;p18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9" name="Google Shape;24969;p18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0" name="Google Shape;24970;p18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1" name="Google Shape;24971;p18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2" name="Google Shape;24972;p18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3" name="Google Shape;24973;p18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4" name="Google Shape;24974;p18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5" name="Google Shape;24975;p18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6" name="Google Shape;24976;p18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7" name="Google Shape;24977;p18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8" name="Google Shape;24978;p18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9" name="Google Shape;24979;p18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0" name="Google Shape;24980;p18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1" name="Google Shape;24981;p18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2" name="Google Shape;24982;p18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3" name="Google Shape;24983;p18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4" name="Google Shape;24984;p18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5" name="Google Shape;24985;p18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6" name="Google Shape;24986;p18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7" name="Google Shape;24987;p18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8" name="Google Shape;24988;p18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9" name="Google Shape;24989;p18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0" name="Google Shape;24990;p18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1" name="Google Shape;24991;p18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2" name="Google Shape;24992;p18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3" name="Google Shape;24993;p18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4" name="Google Shape;24994;p18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5" name="Google Shape;24995;p18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6" name="Google Shape;24996;p18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7" name="Google Shape;24997;p18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8" name="Google Shape;24998;p18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9" name="Google Shape;24999;p18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0" name="Google Shape;25000;p18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1" name="Google Shape;25001;p18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2" name="Google Shape;25002;p18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3" name="Google Shape;25003;p18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4" name="Google Shape;25004;p18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5" name="Google Shape;25005;p18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6" name="Google Shape;25006;p18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7" name="Google Shape;25007;p18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8" name="Google Shape;25008;p18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9" name="Google Shape;25009;p18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0" name="Google Shape;25010;p18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1" name="Google Shape;25011;p18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2" name="Google Shape;25012;p18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3" name="Google Shape;25013;p18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4" name="Google Shape;25014;p18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5" name="Google Shape;25015;p18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6" name="Google Shape;25016;p18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7" name="Google Shape;25017;p18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8" name="Google Shape;25018;p18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9" name="Google Shape;25019;p18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0" name="Google Shape;25020;p18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1" name="Google Shape;25021;p18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2" name="Google Shape;25022;p18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3" name="Google Shape;25023;p18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4" name="Google Shape;25024;p18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5" name="Google Shape;25025;p18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6" name="Google Shape;25026;p18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7" name="Google Shape;25027;p18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8" name="Google Shape;25028;p18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9" name="Google Shape;25029;p18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0" name="Google Shape;25030;p18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1" name="Google Shape;25031;p18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2" name="Google Shape;25032;p18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3" name="Google Shape;25033;p18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4" name="Google Shape;25034;p18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5" name="Google Shape;25035;p18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6" name="Google Shape;25036;p18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7" name="Google Shape;25037;p18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8" name="Google Shape;25038;p18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9" name="Google Shape;25039;p18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0" name="Google Shape;25040;p18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1" name="Google Shape;25041;p18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2" name="Google Shape;25042;p18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3" name="Google Shape;25043;p18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4" name="Google Shape;25044;p18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5" name="Google Shape;25045;p18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6" name="Google Shape;25046;p18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7" name="Google Shape;25047;p18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8" name="Google Shape;25048;p18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9" name="Google Shape;25049;p18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0" name="Google Shape;25050;p18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1" name="Google Shape;25051;p18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2" name="Google Shape;25052;p18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3" name="Google Shape;25053;p18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4" name="Google Shape;25054;p18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5" name="Google Shape;25055;p18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6" name="Google Shape;25056;p18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7" name="Google Shape;25057;p18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8" name="Google Shape;25058;p18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9" name="Google Shape;25059;p18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0" name="Google Shape;25060;p18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1" name="Google Shape;25061;p18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2" name="Google Shape;25062;p18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3" name="Google Shape;25063;p18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4" name="Google Shape;25064;p18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5" name="Google Shape;25065;p18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6" name="Google Shape;25066;p18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7" name="Google Shape;25067;p18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8" name="Google Shape;25068;p18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9" name="Google Shape;25069;p18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0" name="Google Shape;25070;p18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1" name="Google Shape;25071;p18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2" name="Google Shape;25072;p18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3" name="Google Shape;25073;p18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4" name="Google Shape;25074;p18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5" name="Google Shape;25075;p18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6" name="Google Shape;25076;p18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7" name="Google Shape;25077;p18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8" name="Google Shape;25078;p18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9" name="Google Shape;25079;p18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0" name="Google Shape;25080;p18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1" name="Google Shape;25081;p18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2" name="Google Shape;25082;p18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3" name="Google Shape;25083;p18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4" name="Google Shape;25084;p18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5" name="Google Shape;25085;p18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6" name="Google Shape;25086;p18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7" name="Google Shape;25087;p18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8" name="Google Shape;25088;p18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9" name="Google Shape;25089;p18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0" name="Google Shape;25090;p18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1" name="Google Shape;25091;p18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2" name="Google Shape;25092;p18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3" name="Google Shape;25093;p18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4" name="Google Shape;25094;p18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5" name="Google Shape;25095;p18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6" name="Google Shape;25096;p18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7" name="Google Shape;25097;p18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8" name="Google Shape;25098;p18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9" name="Google Shape;25099;p18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0" name="Google Shape;25100;p18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1" name="Google Shape;25101;p18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2" name="Google Shape;25102;p18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3" name="Google Shape;25103;p18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4" name="Google Shape;25104;p18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5" name="Google Shape;25105;p18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6" name="Google Shape;25106;p18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7" name="Google Shape;25107;p18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8" name="Google Shape;25108;p18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9" name="Google Shape;25109;p18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0" name="Google Shape;25110;p18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1" name="Google Shape;25111;p18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2" name="Google Shape;25112;p18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3" name="Google Shape;25113;p18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4" name="Google Shape;25114;p18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5" name="Google Shape;25115;p18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6" name="Google Shape;25116;p18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7" name="Google Shape;25117;p18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8" name="Google Shape;25118;p18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9" name="Google Shape;25119;p18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0" name="Google Shape;25120;p18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1" name="Google Shape;25121;p18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2" name="Google Shape;25122;p18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3" name="Google Shape;25123;p18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4" name="Google Shape;25124;p18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5" name="Google Shape;25125;p18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6" name="Google Shape;25126;p18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7" name="Google Shape;25127;p18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8" name="Google Shape;25128;p18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9" name="Google Shape;25129;p18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0" name="Google Shape;25130;p18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1" name="Google Shape;25131;p18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2" name="Google Shape;25132;p18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3" name="Google Shape;25133;p18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4" name="Google Shape;25134;p18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5" name="Google Shape;25135;p18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6" name="Google Shape;25136;p18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7" name="Google Shape;25137;p18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8" name="Google Shape;25138;p18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9" name="Google Shape;25139;p18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0" name="Google Shape;25140;p18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1" name="Google Shape;25141;p18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2" name="Google Shape;25142;p18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3" name="Google Shape;25143;p18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4" name="Google Shape;25144;p18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5" name="Google Shape;25145;p18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6" name="Google Shape;25146;p18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7" name="Google Shape;25147;p18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8" name="Google Shape;25148;p18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9" name="Google Shape;25149;p18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0" name="Google Shape;25150;p18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1" name="Google Shape;25151;p18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2" name="Google Shape;25152;p18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3" name="Google Shape;25153;p18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4" name="Google Shape;25154;p18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5" name="Google Shape;25155;p18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6" name="Google Shape;25156;p18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7" name="Google Shape;25157;p18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8" name="Google Shape;25158;p18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9" name="Google Shape;25159;p18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0" name="Google Shape;25160;p18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1" name="Google Shape;25161;p18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2" name="Google Shape;25162;p18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3" name="Google Shape;25163;p18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4" name="Google Shape;25164;p18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5" name="Google Shape;25165;p18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6" name="Google Shape;25166;p18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7" name="Google Shape;25167;p18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8" name="Google Shape;25168;p18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9" name="Google Shape;25169;p18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0" name="Google Shape;25170;p18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1" name="Google Shape;25171;p18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2" name="Google Shape;25172;p18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3" name="Google Shape;25173;p18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4" name="Google Shape;25174;p18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5" name="Google Shape;25175;p18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6" name="Google Shape;25176;p18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7" name="Google Shape;25177;p18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8" name="Google Shape;25178;p18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9" name="Google Shape;25179;p18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0" name="Google Shape;25180;p18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1" name="Google Shape;25181;p18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2" name="Google Shape;25182;p18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3" name="Google Shape;25183;p18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4" name="Google Shape;25184;p18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5" name="Google Shape;25185;p18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6" name="Google Shape;25186;p18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7" name="Google Shape;25187;p18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8" name="Google Shape;25188;p18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9" name="Google Shape;25189;p18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0" name="Google Shape;25190;p18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1" name="Google Shape;25191;p18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2" name="Google Shape;25192;p18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3" name="Google Shape;25193;p18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4" name="Google Shape;25194;p18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5" name="Google Shape;25195;p18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6" name="Google Shape;25196;p18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7" name="Google Shape;25197;p18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8" name="Google Shape;25198;p18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9" name="Google Shape;25199;p18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0" name="Google Shape;25200;p18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1" name="Google Shape;25201;p18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2" name="Google Shape;25202;p18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3" name="Google Shape;25203;p18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4" name="Google Shape;25204;p18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5" name="Google Shape;25205;p18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6" name="Google Shape;25206;p18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7" name="Google Shape;25207;p18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8" name="Google Shape;25208;p18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9" name="Google Shape;25209;p18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0" name="Google Shape;25210;p18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1" name="Google Shape;25211;p18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2" name="Google Shape;25212;p18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3" name="Google Shape;25213;p18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4" name="Google Shape;25214;p18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5" name="Google Shape;25215;p18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6" name="Google Shape;25216;p18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7" name="Google Shape;25217;p18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8" name="Google Shape;25218;p18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9" name="Google Shape;25219;p18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0" name="Google Shape;25220;p18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1" name="Google Shape;25221;p18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2" name="Google Shape;25222;p18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3" name="Google Shape;25223;p18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4" name="Google Shape;25224;p18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5" name="Google Shape;25225;p18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6" name="Google Shape;25226;p18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7" name="Google Shape;25227;p18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8" name="Google Shape;25228;p18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9" name="Google Shape;25229;p18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0" name="Google Shape;25230;p18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1" name="Google Shape;25231;p18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2" name="Google Shape;25232;p18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3" name="Google Shape;25233;p18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4" name="Google Shape;25234;p18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5" name="Google Shape;25235;p18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6" name="Google Shape;25236;p18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7" name="Google Shape;25237;p18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8" name="Google Shape;25238;p18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9" name="Google Shape;25239;p18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0" name="Google Shape;25240;p18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1" name="Google Shape;25241;p18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2" name="Google Shape;25242;p18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3" name="Google Shape;25243;p18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4" name="Google Shape;25244;p18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5" name="Google Shape;25245;p18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6" name="Google Shape;25246;p18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7" name="Google Shape;25247;p18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8" name="Google Shape;25248;p18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9" name="Google Shape;25249;p18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0" name="Google Shape;25250;p18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1" name="Google Shape;25251;p18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2" name="Google Shape;25252;p18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3" name="Google Shape;25253;p18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4" name="Google Shape;25254;p18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5" name="Google Shape;25255;p18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6" name="Google Shape;25256;p18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7" name="Google Shape;25257;p18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8" name="Google Shape;25258;p18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9" name="Google Shape;25259;p18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0" name="Google Shape;25260;p18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1" name="Google Shape;25261;p18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2" name="Google Shape;25262;p18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3" name="Google Shape;25263;p18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4" name="Google Shape;25264;p18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5" name="Google Shape;25265;p18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6" name="Google Shape;25266;p18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7" name="Google Shape;25267;p18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8" name="Google Shape;25268;p18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9" name="Google Shape;25269;p18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0" name="Google Shape;25270;p18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1" name="Google Shape;25271;p18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2" name="Google Shape;25272;p18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3" name="Google Shape;25273;p18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4" name="Google Shape;25274;p18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5" name="Google Shape;25275;p18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6" name="Google Shape;25276;p18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7" name="Google Shape;25277;p18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8" name="Google Shape;25278;p18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9" name="Google Shape;25279;p18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0" name="Google Shape;25280;p18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1" name="Google Shape;25281;p18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2" name="Google Shape;25282;p18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3" name="Google Shape;25283;p18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4" name="Google Shape;25284;p18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5" name="Google Shape;25285;p18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6" name="Google Shape;25286;p18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7" name="Google Shape;25287;p18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8" name="Google Shape;25288;p18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9" name="Google Shape;25289;p18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0" name="Google Shape;25290;p18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1" name="Google Shape;25291;p18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2" name="Google Shape;25292;p18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3" name="Google Shape;25293;p18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4" name="Google Shape;25294;p18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5" name="Google Shape;25295;p18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6" name="Google Shape;25296;p18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7" name="Google Shape;25297;p18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8" name="Google Shape;25298;p18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9" name="Google Shape;25299;p18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0" name="Google Shape;25300;p18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1" name="Google Shape;25301;p18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2" name="Google Shape;25302;p18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3" name="Google Shape;25303;p18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4" name="Google Shape;25304;p18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5" name="Google Shape;25305;p18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6" name="Google Shape;25306;p18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7" name="Google Shape;25307;p18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8" name="Google Shape;25308;p18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9" name="Google Shape;25309;p18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0" name="Google Shape;25310;p18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1" name="Google Shape;25311;p18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2" name="Google Shape;25312;p18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3" name="Google Shape;25313;p18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4" name="Google Shape;25314;p18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5" name="Google Shape;25315;p18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6" name="Google Shape;25316;p18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7" name="Google Shape;25317;p18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8" name="Google Shape;25318;p18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9" name="Google Shape;25319;p18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0" name="Google Shape;25320;p18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1" name="Google Shape;25321;p18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2" name="Google Shape;25322;p18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3" name="Google Shape;25323;p18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4" name="Google Shape;25324;p18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5" name="Google Shape;25325;p18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6" name="Google Shape;25326;p18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7" name="Google Shape;25327;p18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8" name="Google Shape;25328;p18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9" name="Google Shape;25329;p18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0" name="Google Shape;25330;p18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1" name="Google Shape;25331;p18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2" name="Google Shape;25332;p18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3" name="Google Shape;25333;p18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4" name="Google Shape;25334;p18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5" name="Google Shape;25335;p18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6" name="Google Shape;25336;p18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7" name="Google Shape;25337;p18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8" name="Google Shape;25338;p18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9" name="Google Shape;25339;p18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0" name="Google Shape;25340;p18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1" name="Google Shape;25341;p18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2" name="Google Shape;25342;p18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3" name="Google Shape;25343;p18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4" name="Google Shape;25344;p18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5" name="Google Shape;25345;p18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6" name="Google Shape;25346;p18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7" name="Google Shape;25347;p18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8" name="Google Shape;25348;p18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9" name="Google Shape;25349;p18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0" name="Google Shape;25350;p18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1" name="Google Shape;25351;p18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2" name="Google Shape;25352;p18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3" name="Google Shape;25353;p18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4" name="Google Shape;25354;p18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5" name="Google Shape;25355;p18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6" name="Google Shape;25356;p18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7" name="Google Shape;25357;p18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8" name="Google Shape;25358;p18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9" name="Google Shape;25359;p18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0" name="Google Shape;25360;p18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1" name="Google Shape;25361;p18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2" name="Google Shape;25362;p18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3" name="Google Shape;25363;p18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4" name="Google Shape;25364;p18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5" name="Google Shape;25365;p18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6" name="Google Shape;25366;p18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7" name="Google Shape;25367;p18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8" name="Google Shape;25368;p18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9" name="Google Shape;25369;p18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0" name="Google Shape;25370;p18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1" name="Google Shape;25371;p18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2" name="Google Shape;25372;p18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3" name="Google Shape;25373;p18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4" name="Google Shape;25374;p18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5" name="Google Shape;25375;p18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6" name="Google Shape;25376;p18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7" name="Google Shape;25377;p18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8" name="Google Shape;25378;p18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9" name="Google Shape;25379;p18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0" name="Google Shape;25380;p18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1" name="Google Shape;25381;p18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2" name="Google Shape;25382;p18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3" name="Google Shape;25383;p18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4" name="Google Shape;25384;p18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5" name="Google Shape;25385;p18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6" name="Google Shape;25386;p18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87" name="Google Shape;25387;p18"/>
          <p:cNvGrpSpPr/>
          <p:nvPr/>
        </p:nvGrpSpPr>
        <p:grpSpPr>
          <a:xfrm flipH="1" rot="-5400000">
            <a:off x="8080223" y="4198662"/>
            <a:ext cx="1658420" cy="1675408"/>
            <a:chOff x="4226125" y="3802600"/>
            <a:chExt cx="1046850" cy="1048375"/>
          </a:xfrm>
        </p:grpSpPr>
        <p:sp>
          <p:nvSpPr>
            <p:cNvPr id="25388" name="Google Shape;25388;p18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9" name="Google Shape;25389;p18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0" name="Google Shape;25390;p18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1" name="Google Shape;25391;p18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2" name="Google Shape;25392;p18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3" name="Google Shape;25393;p18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4" name="Google Shape;25394;p18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5" name="Google Shape;25395;p18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6" name="Google Shape;25396;p18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7" name="Google Shape;25397;p18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8" name="Google Shape;25398;p18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9" name="Google Shape;25399;p18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0" name="Google Shape;25400;p18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1" name="Google Shape;25401;p18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2" name="Google Shape;25402;p18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3" name="Google Shape;25403;p18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4" name="Google Shape;25404;p18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5" name="Google Shape;25405;p18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6" name="Google Shape;25406;p18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7" name="Google Shape;25407;p18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8" name="Google Shape;25408;p18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9" name="Google Shape;25409;p18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0" name="Google Shape;25410;p18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1" name="Google Shape;25411;p18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2" name="Google Shape;25412;p18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3" name="Google Shape;25413;p18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4" name="Google Shape;25414;p18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5" name="Google Shape;25415;p18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6" name="Google Shape;25416;p18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7" name="Google Shape;25417;p18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8" name="Google Shape;25418;p18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9" name="Google Shape;25419;p18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0" name="Google Shape;25420;p18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1" name="Google Shape;25421;p18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2" name="Google Shape;25422;p18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3" name="Google Shape;25423;p18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4" name="Google Shape;25424;p18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5" name="Google Shape;25425;p18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6" name="Google Shape;25426;p18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7" name="Google Shape;25427;p18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8" name="Google Shape;25428;p18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9" name="Google Shape;25429;p18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0" name="Google Shape;25430;p18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1" name="Google Shape;25431;p18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2" name="Google Shape;25432;p18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3" name="Google Shape;25433;p18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4" name="Google Shape;25434;p18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5" name="Google Shape;25435;p18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6" name="Google Shape;25436;p18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7" name="Google Shape;25437;p18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8" name="Google Shape;25438;p18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9" name="Google Shape;25439;p18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0" name="Google Shape;25440;p18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1" name="Google Shape;25441;p18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2" name="Google Shape;25442;p18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3" name="Google Shape;25443;p18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4" name="Google Shape;25444;p18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5" name="Google Shape;25445;p18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6" name="Google Shape;25446;p18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7" name="Google Shape;25447;p18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8" name="Google Shape;25448;p18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9" name="Google Shape;25449;p18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0" name="Google Shape;25450;p18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1" name="Google Shape;25451;p18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2" name="Google Shape;25452;p18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3" name="Google Shape;25453;p18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4" name="Google Shape;25454;p18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5" name="Google Shape;25455;p18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6" name="Google Shape;25456;p18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7" name="Google Shape;25457;p18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8" name="Google Shape;25458;p18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9" name="Google Shape;25459;p18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0" name="Google Shape;25460;p18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1" name="Google Shape;25461;p18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2" name="Google Shape;25462;p18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3" name="Google Shape;25463;p18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4" name="Google Shape;25464;p18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5" name="Google Shape;25465;p18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6" name="Google Shape;25466;p18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7" name="Google Shape;25467;p18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8" name="Google Shape;25468;p18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9" name="Google Shape;25469;p18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0" name="Google Shape;25470;p18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1" name="Google Shape;25471;p18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2" name="Google Shape;25472;p18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3" name="Google Shape;25473;p18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4" name="Google Shape;25474;p18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5" name="Google Shape;25475;p18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6" name="Google Shape;25476;p18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7" name="Google Shape;25477;p18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8" name="Google Shape;25478;p18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9" name="Google Shape;25479;p18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0" name="Google Shape;25480;p18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1" name="Google Shape;25481;p18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2" name="Google Shape;25482;p18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3" name="Google Shape;25483;p18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4" name="Google Shape;25484;p18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5" name="Google Shape;25485;p18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6" name="Google Shape;25486;p18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7" name="Google Shape;25487;p18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8" name="Google Shape;25488;p18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9" name="Google Shape;25489;p18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0" name="Google Shape;25490;p18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1" name="Google Shape;25491;p18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2" name="Google Shape;25492;p18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3" name="Google Shape;25493;p18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4" name="Google Shape;25494;p18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5" name="Google Shape;25495;p18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6" name="Google Shape;25496;p18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7" name="Google Shape;25497;p18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8" name="Google Shape;25498;p18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9" name="Google Shape;25499;p18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0" name="Google Shape;25500;p18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1" name="Google Shape;25501;p18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2" name="Google Shape;25502;p18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3" name="Google Shape;25503;p18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4" name="Google Shape;25504;p18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5" name="Google Shape;25505;p18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6" name="Google Shape;25506;p18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7" name="Google Shape;25507;p18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8" name="Google Shape;25508;p18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9" name="Google Shape;25509;p18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0" name="Google Shape;25510;p18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1" name="Google Shape;25511;p18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2" name="Google Shape;25512;p18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3" name="Google Shape;25513;p18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4" name="Google Shape;25514;p18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5" name="Google Shape;25515;p18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6" name="Google Shape;25516;p18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7" name="Google Shape;25517;p18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8" name="Google Shape;25518;p18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9" name="Google Shape;25519;p18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0" name="Google Shape;25520;p18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1" name="Google Shape;25521;p18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2" name="Google Shape;25522;p18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3" name="Google Shape;25523;p18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4" name="Google Shape;25524;p18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5" name="Google Shape;25525;p18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6" name="Google Shape;25526;p18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7" name="Google Shape;25527;p18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8" name="Google Shape;25528;p18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9" name="Google Shape;25529;p18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0" name="Google Shape;25530;p18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1" name="Google Shape;25531;p18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2" name="Google Shape;25532;p18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3" name="Google Shape;25533;p18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4" name="Google Shape;25534;p18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5" name="Google Shape;25535;p18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6" name="Google Shape;25536;p18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7" name="Google Shape;25537;p18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8" name="Google Shape;25538;p18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9" name="Google Shape;25539;p18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0" name="Google Shape;25540;p18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1" name="Google Shape;25541;p18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2" name="Google Shape;25542;p18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3" name="Google Shape;25543;p18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4" name="Google Shape;25544;p18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5" name="Google Shape;25545;p18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6" name="Google Shape;25546;p18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7" name="Google Shape;25547;p18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8" name="Google Shape;25548;p18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9" name="Google Shape;25549;p18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0" name="Google Shape;25550;p18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1" name="Google Shape;25551;p18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2" name="Google Shape;25552;p18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3" name="Google Shape;25553;p18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4" name="Google Shape;25554;p18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5" name="Google Shape;25555;p18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6" name="Google Shape;25556;p18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7" name="Google Shape;25557;p18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8" name="Google Shape;25558;p18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9" name="Google Shape;25559;p18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0" name="Google Shape;25560;p18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1" name="Google Shape;25561;p18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2" name="Google Shape;25562;p18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3" name="Google Shape;25563;p18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4" name="Google Shape;25564;p18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5" name="Google Shape;25565;p18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6" name="Google Shape;25566;p18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7" name="Google Shape;25567;p18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8" name="Google Shape;25568;p18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9" name="Google Shape;25569;p18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0" name="Google Shape;25570;p18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1" name="Google Shape;25571;p18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2" name="Google Shape;25572;p18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3" name="Google Shape;25573;p18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4" name="Google Shape;25574;p18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5" name="Google Shape;25575;p18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6" name="Google Shape;25576;p18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7" name="Google Shape;25577;p18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8" name="Google Shape;25578;p18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9" name="Google Shape;25579;p18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0" name="Google Shape;25580;p18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1" name="Google Shape;25581;p18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2" name="Google Shape;25582;p18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3" name="Google Shape;25583;p18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4" name="Google Shape;25584;p18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5" name="Google Shape;25585;p18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6" name="Google Shape;25586;p18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7" name="Google Shape;25587;p18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8" name="Google Shape;25588;p18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9" name="Google Shape;25589;p18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0" name="Google Shape;25590;p18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1" name="Google Shape;25591;p18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2" name="Google Shape;25592;p18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3" name="Google Shape;25593;p18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4" name="Google Shape;25594;p18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5" name="Google Shape;25595;p18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6" name="Google Shape;25596;p18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7" name="Google Shape;25597;p18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8" name="Google Shape;25598;p18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9" name="Google Shape;25599;p18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0" name="Google Shape;25600;p18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1" name="Google Shape;25601;p18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2" name="Google Shape;25602;p18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3" name="Google Shape;25603;p18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4" name="Google Shape;25604;p18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5" name="Google Shape;25605;p18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6" name="Google Shape;25606;p18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7" name="Google Shape;25607;p18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8" name="Google Shape;25608;p18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9" name="Google Shape;25609;p18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0" name="Google Shape;25610;p18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1" name="Google Shape;25611;p18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2" name="Google Shape;25612;p18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3" name="Google Shape;25613;p18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4" name="Google Shape;25614;p18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5" name="Google Shape;25615;p18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6" name="Google Shape;25616;p18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7" name="Google Shape;25617;p18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8" name="Google Shape;25618;p18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9" name="Google Shape;25619;p18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0" name="Google Shape;25620;p18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1" name="Google Shape;25621;p18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2" name="Google Shape;25622;p18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3" name="Google Shape;25623;p18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4" name="Google Shape;25624;p18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5" name="Google Shape;25625;p18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6" name="Google Shape;25626;p18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7" name="Google Shape;25627;p18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8" name="Google Shape;25628;p18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9" name="Google Shape;25629;p18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0" name="Google Shape;25630;p18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1" name="Google Shape;25631;p18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2" name="Google Shape;25632;p18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3" name="Google Shape;25633;p18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4" name="Google Shape;25634;p18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5" name="Google Shape;25635;p18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6" name="Google Shape;25636;p18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7" name="Google Shape;25637;p18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8" name="Google Shape;25638;p18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9" name="Google Shape;25639;p18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0" name="Google Shape;25640;p18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1" name="Google Shape;25641;p18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2" name="Google Shape;25642;p18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3" name="Google Shape;25643;p18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4" name="Google Shape;25644;p18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5" name="Google Shape;25645;p18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6" name="Google Shape;25646;p18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7" name="Google Shape;25647;p18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8" name="Google Shape;25648;p18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9" name="Google Shape;25649;p18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0" name="Google Shape;25650;p18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1" name="Google Shape;25651;p18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2" name="Google Shape;25652;p18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3" name="Google Shape;25653;p18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4" name="Google Shape;25654;p18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5" name="Google Shape;25655;p18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6" name="Google Shape;25656;p18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7" name="Google Shape;25657;p18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8" name="Google Shape;25658;p18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9" name="Google Shape;25659;p18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0" name="Google Shape;25660;p18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1" name="Google Shape;25661;p18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2" name="Google Shape;25662;p18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3" name="Google Shape;25663;p18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4" name="Google Shape;25664;p18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5" name="Google Shape;25665;p18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6" name="Google Shape;25666;p18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7" name="Google Shape;25667;p18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8" name="Google Shape;25668;p18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9" name="Google Shape;25669;p18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0" name="Google Shape;25670;p18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1" name="Google Shape;25671;p18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2" name="Google Shape;25672;p18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3" name="Google Shape;25673;p18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4" name="Google Shape;25674;p18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5" name="Google Shape;25675;p18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6" name="Google Shape;25676;p18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7" name="Google Shape;25677;p18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8" name="Google Shape;25678;p18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9" name="Google Shape;25679;p18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0" name="Google Shape;25680;p18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1" name="Google Shape;25681;p18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2" name="Google Shape;25682;p18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3" name="Google Shape;25683;p18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4" name="Google Shape;25684;p18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5" name="Google Shape;25685;p18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6" name="Google Shape;25686;p18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7" name="Google Shape;25687;p18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8" name="Google Shape;25688;p18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9" name="Google Shape;25689;p18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0" name="Google Shape;25690;p18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1" name="Google Shape;25691;p18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2" name="Google Shape;25692;p18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3" name="Google Shape;25693;p18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4" name="Google Shape;25694;p18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5" name="Google Shape;25695;p18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6" name="Google Shape;25696;p18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7" name="Google Shape;25697;p18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8" name="Google Shape;25698;p18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9" name="Google Shape;25699;p18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0" name="Google Shape;25700;p18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1" name="Google Shape;25701;p18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2" name="Google Shape;25702;p18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3" name="Google Shape;25703;p18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4" name="Google Shape;25704;p18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5" name="Google Shape;25705;p18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6" name="Google Shape;25706;p18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7" name="Google Shape;25707;p18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8" name="Google Shape;25708;p18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9" name="Google Shape;25709;p18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0" name="Google Shape;25710;p18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1" name="Google Shape;25711;p18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2" name="Google Shape;25712;p18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3" name="Google Shape;25713;p18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4" name="Google Shape;25714;p18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5" name="Google Shape;25715;p18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6" name="Google Shape;25716;p18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7" name="Google Shape;25717;p18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8" name="Google Shape;25718;p18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9" name="Google Shape;25719;p18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0" name="Google Shape;25720;p18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1" name="Google Shape;25721;p18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2" name="Google Shape;25722;p18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3" name="Google Shape;25723;p18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4" name="Google Shape;25724;p18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5" name="Google Shape;25725;p18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6" name="Google Shape;25726;p18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7" name="Google Shape;25727;p18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8" name="Google Shape;25728;p18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9" name="Google Shape;25729;p18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0" name="Google Shape;25730;p18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1" name="Google Shape;25731;p18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2" name="Google Shape;25732;p18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3" name="Google Shape;25733;p18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4" name="Google Shape;25734;p18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5" name="Google Shape;25735;p18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6" name="Google Shape;25736;p18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7" name="Google Shape;25737;p18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8" name="Google Shape;25738;p18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9" name="Google Shape;25739;p18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0" name="Google Shape;25740;p18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1" name="Google Shape;25741;p18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2" name="Google Shape;25742;p18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3" name="Google Shape;25743;p18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4" name="Google Shape;25744;p18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5" name="Google Shape;25745;p18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6" name="Google Shape;25746;p18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7" name="Google Shape;25747;p18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8" name="Google Shape;25748;p18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9" name="Google Shape;25749;p18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0" name="Google Shape;25750;p18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1" name="Google Shape;25751;p18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2" name="Google Shape;25752;p18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3" name="Google Shape;25753;p18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4" name="Google Shape;25754;p18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5" name="Google Shape;25755;p18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6" name="Google Shape;25756;p18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7" name="Google Shape;25757;p18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8" name="Google Shape;25758;p18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9" name="Google Shape;25759;p18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0" name="Google Shape;25760;p18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1" name="Google Shape;25761;p18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2" name="Google Shape;25762;p18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3" name="Google Shape;25763;p18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4" name="Google Shape;25764;p18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5" name="Google Shape;25765;p18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6" name="Google Shape;25766;p18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7" name="Google Shape;25767;p18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8" name="Google Shape;25768;p18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9" name="Google Shape;25769;p18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0" name="Google Shape;25770;p18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1" name="Google Shape;25771;p18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2" name="Google Shape;25772;p18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3" name="Google Shape;25773;p18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4" name="Google Shape;25774;p18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5" name="Google Shape;25775;p18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6" name="Google Shape;25776;p18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7" name="Google Shape;25777;p18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8" name="Google Shape;25778;p18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9" name="Google Shape;25779;p18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0" name="Google Shape;25780;p18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1" name="Google Shape;25781;p18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2" name="Google Shape;25782;p18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3" name="Google Shape;25783;p18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4" name="Google Shape;25784;p18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5" name="Google Shape;25785;p18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6" name="Google Shape;25786;p18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7" name="Google Shape;25787;p18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8" name="Google Shape;25788;p18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9" name="Google Shape;25789;p18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0" name="Google Shape;25790;p18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1" name="Google Shape;25791;p18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2" name="Google Shape;25792;p18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3" name="Google Shape;25793;p18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4" name="Google Shape;25794;p18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5" name="Google Shape;25795;p18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6" name="Google Shape;25796;p18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7" name="Google Shape;25797;p18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8" name="Google Shape;25798;p18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9" name="Google Shape;25799;p18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0" name="Google Shape;25800;p18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1" name="Google Shape;25801;p18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2" name="Google Shape;25802;p18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3" name="Google Shape;25803;p18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4" name="Google Shape;25804;p18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5" name="Google Shape;25805;p18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6" name="Google Shape;25806;p18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7" name="Google Shape;25807;p18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8" name="Google Shape;25808;p18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9" name="Google Shape;25809;p18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0" name="Google Shape;25810;p18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1" name="Google Shape;25811;p18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2" name="Google Shape;25812;p18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3" name="Google Shape;25813;p18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4" name="Google Shape;25814;p18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5" name="Google Shape;25815;p18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6" name="Google Shape;25816;p18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7" name="Google Shape;25817;p18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8" name="Google Shape;25818;p18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9" name="Google Shape;25819;p18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0" name="Google Shape;25820;p18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1" name="Google Shape;25821;p18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2" name="Google Shape;25822;p18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3" name="Google Shape;25823;p18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4" name="Google Shape;25824;p18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5" name="Google Shape;25825;p18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6" name="Google Shape;25826;p18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7" name="Google Shape;25827;p18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8" name="Google Shape;25828;p18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9" name="Google Shape;25829;p18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0" name="Google Shape;25830;p18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1" name="Google Shape;25831;p18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2" name="Google Shape;25832;p18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3" name="Google Shape;25833;p18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4" name="Google Shape;25834;p18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5" name="Google Shape;25835;p18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6" name="Google Shape;25836;p18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7" name="Google Shape;25837;p18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8" name="Google Shape;25838;p18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9" name="Google Shape;25839;p18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0" name="Google Shape;25840;p18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1" name="Google Shape;25841;p18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2" name="Google Shape;25842;p18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3" name="Google Shape;25843;p18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4" name="Google Shape;25844;p18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5" name="Google Shape;25845;p18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6" name="Google Shape;25846;p18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7" name="Google Shape;25847;p18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8" name="Google Shape;25848;p18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9" name="Google Shape;25849;p18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0" name="Google Shape;25850;p18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1" name="Google Shape;25851;p18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2" name="Google Shape;25852;p18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3" name="Google Shape;25853;p18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4" name="Google Shape;25854;p18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5" name="Google Shape;25855;p18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6" name="Google Shape;25856;p18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7" name="Google Shape;25857;p18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8" name="Google Shape;25858;p18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9" name="Google Shape;25859;p18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0" name="Google Shape;25860;p18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1" name="Google Shape;25861;p18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2" name="Google Shape;25862;p18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3" name="Google Shape;25863;p18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4" name="Google Shape;25864;p18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5" name="Google Shape;25865;p18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6" name="Google Shape;25866;p18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7" name="Google Shape;25867;p18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8" name="Google Shape;25868;p18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9" name="Google Shape;25869;p18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0" name="Google Shape;25870;p18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1" name="Google Shape;25871;p18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2" name="Google Shape;25872;p18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3" name="Google Shape;25873;p18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4" name="Google Shape;25874;p18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5" name="Google Shape;25875;p18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6" name="Google Shape;25876;p18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7" name="Google Shape;25877;p18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8" name="Google Shape;25878;p18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9" name="Google Shape;25879;p18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0" name="Google Shape;25880;p18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1" name="Google Shape;25881;p18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2" name="Google Shape;25882;p18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3" name="Google Shape;25883;p18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4" name="Google Shape;25884;p18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5" name="Google Shape;25885;p18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6" name="Google Shape;25886;p18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7" name="Google Shape;25887;p18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8" name="Google Shape;25888;p18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9" name="Google Shape;25889;p18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0" name="Google Shape;25890;p18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1" name="Google Shape;25891;p18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2" name="Google Shape;25892;p18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3" name="Google Shape;25893;p18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4" name="Google Shape;25894;p18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5" name="Google Shape;25895;p18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6" name="Google Shape;25896;p18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7" name="Google Shape;25897;p18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8" name="Google Shape;25898;p18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9" name="Google Shape;25899;p18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0" name="Google Shape;25900;p18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1" name="Google Shape;25901;p18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2" name="Google Shape;25902;p18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3" name="Google Shape;25903;p18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4" name="Google Shape;25904;p18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5" name="Google Shape;25905;p18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6" name="Google Shape;25906;p18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7" name="Google Shape;25907;p18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8" name="Google Shape;25908;p18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9" name="Google Shape;25909;p18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0" name="Google Shape;25910;p18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1" name="Google Shape;25911;p18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2" name="Google Shape;25912;p18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3" name="Google Shape;25913;p18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4" name="Google Shape;25914;p18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5" name="Google Shape;25915;p18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6" name="Google Shape;25916;p18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7" name="Google Shape;25917;p18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8" name="Google Shape;25918;p18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9" name="Google Shape;25919;p18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0" name="Google Shape;25920;p18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1" name="Google Shape;25921;p18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2" name="Google Shape;25922;p18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3" name="Google Shape;25923;p18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4" name="Google Shape;25924;p18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5" name="Google Shape;25925;p18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6" name="Google Shape;25926;p18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7" name="Google Shape;25927;p18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8" name="Google Shape;25928;p18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9" name="Google Shape;25929;p18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0" name="Google Shape;25930;p18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1" name="Google Shape;25931;p18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2" name="Google Shape;25932;p18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3" name="Google Shape;25933;p18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4" name="Google Shape;25934;p18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5" name="Google Shape;25935;p18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6" name="Google Shape;25936;p18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7" name="Google Shape;25937;p18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8" name="Google Shape;25938;p18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9" name="Google Shape;25939;p18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0" name="Google Shape;25940;p18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1" name="Google Shape;25941;p18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2" name="Google Shape;25942;p18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3" name="Google Shape;25943;p18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4" name="Google Shape;25944;p18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5" name="Google Shape;25945;p18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6" name="Google Shape;25946;p18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7" name="Google Shape;25947;p18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8" name="Google Shape;25948;p18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9" name="Google Shape;25949;p18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0" name="Google Shape;25950;p18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1" name="Google Shape;25951;p18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2" name="Google Shape;25952;p18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3" name="Google Shape;25953;p18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4" name="Google Shape;25954;p18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5" name="Google Shape;25955;p18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6" name="Google Shape;25956;p18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7" name="Google Shape;25957;p18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8" name="Google Shape;25958;p18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9" name="Google Shape;25959;p18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0" name="Google Shape;25960;p18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1" name="Google Shape;25961;p18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2" name="Google Shape;25962;p18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3" name="Google Shape;25963;p18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4" name="Google Shape;25964;p18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5" name="Google Shape;25965;p18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6" name="Google Shape;25966;p18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7" name="Google Shape;25967;p18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8" name="Google Shape;25968;p18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9" name="Google Shape;25969;p18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0" name="Google Shape;25970;p18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1" name="Google Shape;25971;p18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2" name="Google Shape;25972;p18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3" name="Google Shape;25973;p18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4" name="Google Shape;25974;p18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5" name="Google Shape;25975;p18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6" name="Google Shape;25976;p18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77" name="Google Shape;25977;p18"/>
          <p:cNvSpPr/>
          <p:nvPr/>
        </p:nvSpPr>
        <p:spPr>
          <a:xfrm flipH="1" rot="5400000">
            <a:off x="6964967" y="-152612"/>
            <a:ext cx="1997605" cy="229918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978" name="Google Shape;25978;p18"/>
          <p:cNvGrpSpPr/>
          <p:nvPr/>
        </p:nvGrpSpPr>
        <p:grpSpPr>
          <a:xfrm flipH="1" rot="5932087">
            <a:off x="-295321" y="-750106"/>
            <a:ext cx="1688371" cy="1815686"/>
            <a:chOff x="238125" y="1915725"/>
            <a:chExt cx="1247150" cy="1376400"/>
          </a:xfrm>
        </p:grpSpPr>
        <p:sp>
          <p:nvSpPr>
            <p:cNvPr id="25979" name="Google Shape;25979;p18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0" name="Google Shape;25980;p18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1" name="Google Shape;25981;p18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2" name="Google Shape;25982;p18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3" name="Google Shape;25983;p18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4" name="Google Shape;25984;p18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5" name="Google Shape;25985;p18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6" name="Google Shape;25986;p18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7" name="Google Shape;25987;p18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8" name="Google Shape;25988;p18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9" name="Google Shape;25989;p18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0" name="Google Shape;25990;p18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1" name="Google Shape;25991;p18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2" name="Google Shape;25992;p18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3" name="Google Shape;25993;p18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4" name="Google Shape;25994;p18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5" name="Google Shape;25995;p18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6" name="Google Shape;25996;p18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7" name="Google Shape;25997;p18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8" name="Google Shape;25998;p18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9" name="Google Shape;25999;p18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0" name="Google Shape;26000;p18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1" name="Google Shape;26001;p18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2" name="Google Shape;26002;p18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3" name="Google Shape;26003;p18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4" name="Google Shape;26004;p18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5" name="Google Shape;26005;p18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6" name="Google Shape;26006;p18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7" name="Google Shape;26007;p18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8" name="Google Shape;26008;p18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9" name="Google Shape;26009;p18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0" name="Google Shape;26010;p18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1" name="Google Shape;26011;p18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2" name="Google Shape;26012;p18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3" name="Google Shape;26013;p18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4" name="Google Shape;26014;p18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5" name="Google Shape;26015;p18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6" name="Google Shape;26016;p18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7" name="Google Shape;26017;p18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8" name="Google Shape;26018;p18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9" name="Google Shape;26019;p18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0" name="Google Shape;26020;p18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1" name="Google Shape;26021;p18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2" name="Google Shape;26022;p18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3" name="Google Shape;26023;p18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4" name="Google Shape;26024;p18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5" name="Google Shape;26025;p18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6" name="Google Shape;26026;p18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7" name="Google Shape;26027;p18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8" name="Google Shape;26028;p18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9" name="Google Shape;26029;p18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0" name="Google Shape;26030;p18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1" name="Google Shape;26031;p18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2" name="Google Shape;26032;p18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3" name="Google Shape;26033;p18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4" name="Google Shape;26034;p18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5" name="Google Shape;26035;p18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6" name="Google Shape;26036;p18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7" name="Google Shape;26037;p18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8" name="Google Shape;26038;p18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9" name="Google Shape;26039;p18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0" name="Google Shape;26040;p18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1" name="Google Shape;26041;p18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2" name="Google Shape;26042;p18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3" name="Google Shape;26043;p18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4" name="Google Shape;26044;p18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5" name="Google Shape;26045;p18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6" name="Google Shape;26046;p18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7" name="Google Shape;26047;p18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8" name="Google Shape;26048;p18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9" name="Google Shape;26049;p18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0" name="Google Shape;26050;p18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1" name="Google Shape;26051;p18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2" name="Google Shape;26052;p18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3" name="Google Shape;26053;p18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4" name="Google Shape;26054;p18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5" name="Google Shape;26055;p18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6" name="Google Shape;26056;p18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7" name="Google Shape;26057;p18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8" name="Google Shape;26058;p18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9" name="Google Shape;26059;p18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0" name="Google Shape;26060;p18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1" name="Google Shape;26061;p18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2" name="Google Shape;26062;p18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3" name="Google Shape;26063;p18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4" name="Google Shape;26064;p18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5" name="Google Shape;26065;p18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6" name="Google Shape;26066;p18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7" name="Google Shape;26067;p18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8" name="Google Shape;26068;p18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9" name="Google Shape;26069;p18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0" name="Google Shape;26070;p18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1" name="Google Shape;26071;p18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2" name="Google Shape;26072;p18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3" name="Google Shape;26073;p18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4" name="Google Shape;26074;p18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5" name="Google Shape;26075;p18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6" name="Google Shape;26076;p18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7" name="Google Shape;26077;p18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8" name="Google Shape;26078;p18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9" name="Google Shape;26079;p18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0" name="Google Shape;26080;p18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1" name="Google Shape;26081;p18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2" name="Google Shape;26082;p18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3" name="Google Shape;26083;p18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4" name="Google Shape;26084;p18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5" name="Google Shape;26085;p18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6" name="Google Shape;26086;p18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7" name="Google Shape;26087;p18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8" name="Google Shape;26088;p18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9" name="Google Shape;26089;p18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0" name="Google Shape;26090;p18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1" name="Google Shape;26091;p18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2" name="Google Shape;26092;p18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3" name="Google Shape;26093;p18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4" name="Google Shape;26094;p18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5" name="Google Shape;26095;p18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6" name="Google Shape;26096;p18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7" name="Google Shape;26097;p18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8" name="Google Shape;26098;p18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9" name="Google Shape;26099;p18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0" name="Google Shape;26100;p18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1" name="Google Shape;26101;p18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2" name="Google Shape;26102;p18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3" name="Google Shape;26103;p18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4" name="Google Shape;26104;p18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5" name="Google Shape;26105;p18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6" name="Google Shape;26106;p18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7" name="Google Shape;26107;p18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8" name="Google Shape;26108;p18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9" name="Google Shape;26109;p18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0" name="Google Shape;26110;p18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1" name="Google Shape;26111;p18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2" name="Google Shape;26112;p18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3" name="Google Shape;26113;p18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4" name="Google Shape;26114;p18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5" name="Google Shape;26115;p18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6" name="Google Shape;26116;p18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7" name="Google Shape;26117;p18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8" name="Google Shape;26118;p18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9" name="Google Shape;26119;p18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0" name="Google Shape;26120;p18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1" name="Google Shape;26121;p18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2" name="Google Shape;26122;p18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3" name="Google Shape;26123;p18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4" name="Google Shape;26124;p18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5" name="Google Shape;26125;p18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6" name="Google Shape;26126;p18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7" name="Google Shape;26127;p18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8" name="Google Shape;26128;p18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9" name="Google Shape;26129;p18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0" name="Google Shape;26130;p18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1" name="Google Shape;26131;p18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2" name="Google Shape;26132;p18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3" name="Google Shape;26133;p18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4" name="Google Shape;26134;p18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5" name="Google Shape;26135;p18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6" name="Google Shape;26136;p18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7" name="Google Shape;26137;p18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8" name="Google Shape;26138;p18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9" name="Google Shape;26139;p18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0" name="Google Shape;26140;p18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1" name="Google Shape;26141;p18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2" name="Google Shape;26142;p18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3" name="Google Shape;26143;p18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4" name="Google Shape;26144;p18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5" name="Google Shape;26145;p18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6" name="Google Shape;26146;p18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7" name="Google Shape;26147;p18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8" name="Google Shape;26148;p18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9" name="Google Shape;26149;p18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0" name="Google Shape;26150;p18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1" name="Google Shape;26151;p18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2" name="Google Shape;26152;p18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3" name="Google Shape;26153;p18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4" name="Google Shape;26154;p18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5" name="Google Shape;26155;p18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6" name="Google Shape;26156;p18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7" name="Google Shape;26157;p18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8" name="Google Shape;26158;p18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9" name="Google Shape;26159;p18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0" name="Google Shape;26160;p18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1" name="Google Shape;26161;p18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2" name="Google Shape;26162;p18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3" name="Google Shape;26163;p18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4" name="Google Shape;26164;p18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5" name="Google Shape;26165;p18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6" name="Google Shape;26166;p18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7" name="Google Shape;26167;p18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8" name="Google Shape;26168;p18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9" name="Google Shape;26169;p18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0" name="Google Shape;26170;p18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1" name="Google Shape;26171;p18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2" name="Google Shape;26172;p18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3" name="Google Shape;26173;p18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4" name="Google Shape;26174;p18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5" name="Google Shape;26175;p18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6" name="Google Shape;26176;p18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7" name="Google Shape;26177;p18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8" name="Google Shape;26178;p18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9" name="Google Shape;26179;p18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0" name="Google Shape;26180;p18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1" name="Google Shape;26181;p18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2" name="Google Shape;26182;p18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3" name="Google Shape;26183;p18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4" name="Google Shape;26184;p18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5" name="Google Shape;26185;p18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6" name="Google Shape;26186;p18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7" name="Google Shape;26187;p18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8" name="Google Shape;26188;p18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9" name="Google Shape;26189;p18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0" name="Google Shape;26190;p18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1" name="Google Shape;26191;p18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2" name="Google Shape;26192;p18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3" name="Google Shape;26193;p18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4" name="Google Shape;26194;p18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5" name="Google Shape;26195;p18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6" name="Google Shape;26196;p18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7" name="Google Shape;26197;p18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8" name="Google Shape;26198;p18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9" name="Google Shape;26199;p18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0" name="Google Shape;26200;p18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1" name="Google Shape;26201;p18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2" name="Google Shape;26202;p18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3" name="Google Shape;26203;p18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4" name="Google Shape;26204;p18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5" name="Google Shape;26205;p18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6" name="Google Shape;26206;p18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7" name="Google Shape;26207;p18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8" name="Google Shape;26208;p18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9" name="Google Shape;26209;p18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0" name="Google Shape;26210;p18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1" name="Google Shape;26211;p18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2" name="Google Shape;26212;p18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3" name="Google Shape;26213;p18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4" name="Google Shape;26214;p18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5" name="Google Shape;26215;p18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6" name="Google Shape;26216;p18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7" name="Google Shape;26217;p18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8" name="Google Shape;26218;p18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9" name="Google Shape;26219;p18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0" name="Google Shape;26220;p18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1" name="Google Shape;26221;p18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2" name="Google Shape;26222;p18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3" name="Google Shape;26223;p18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4" name="Google Shape;26224;p18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5" name="Google Shape;26225;p18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6" name="Google Shape;26226;p18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7" name="Google Shape;26227;p18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8" name="Google Shape;26228;p18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9" name="Google Shape;26229;p18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0" name="Google Shape;26230;p18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1" name="Google Shape;26231;p18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2" name="Google Shape;26232;p18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3" name="Google Shape;26233;p18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4" name="Google Shape;26234;p18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5" name="Google Shape;26235;p18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6" name="Google Shape;26236;p18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7" name="Google Shape;26237;p18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8" name="Google Shape;26238;p18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9" name="Google Shape;26239;p18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0" name="Google Shape;26240;p18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1" name="Google Shape;26241;p18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2" name="Google Shape;26242;p18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3" name="Google Shape;26243;p18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4" name="Google Shape;26244;p18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5" name="Google Shape;26245;p18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6" name="Google Shape;26246;p18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7" name="Google Shape;26247;p18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8" name="Google Shape;26248;p18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9" name="Google Shape;26249;p18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0" name="Google Shape;26250;p18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1" name="Google Shape;26251;p18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2" name="Google Shape;26252;p18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3" name="Google Shape;26253;p18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4" name="Google Shape;26254;p18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5" name="Google Shape;26255;p18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6" name="Google Shape;26256;p18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7" name="Google Shape;26257;p18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8" name="Google Shape;26258;p18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9" name="Google Shape;26259;p18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0" name="Google Shape;26260;p18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1" name="Google Shape;26261;p18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2" name="Google Shape;26262;p18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3" name="Google Shape;26263;p18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4" name="Google Shape;26264;p18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5" name="Google Shape;26265;p18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6" name="Google Shape;26266;p18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7" name="Google Shape;26267;p18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8" name="Google Shape;26268;p18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9" name="Google Shape;26269;p18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0" name="Google Shape;26270;p18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1" name="Google Shape;26271;p18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2" name="Google Shape;26272;p18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3" name="Google Shape;26273;p18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4" name="Google Shape;26274;p18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5" name="Google Shape;26275;p18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6" name="Google Shape;26276;p18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7" name="Google Shape;26277;p18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8" name="Google Shape;26278;p18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9" name="Google Shape;26279;p18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0" name="Google Shape;26280;p18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1" name="Google Shape;26281;p18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2" name="Google Shape;26282;p18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3" name="Google Shape;26283;p18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4" name="Google Shape;26284;p18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5" name="Google Shape;26285;p18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6" name="Google Shape;26286;p18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7" name="Google Shape;26287;p18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8" name="Google Shape;26288;p18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9" name="Google Shape;26289;p18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0" name="Google Shape;26290;p18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1" name="Google Shape;26291;p18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2" name="Google Shape;26292;p18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3" name="Google Shape;26293;p18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4" name="Google Shape;26294;p18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5" name="Google Shape;26295;p18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6" name="Google Shape;26296;p18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7" name="Google Shape;26297;p18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8" name="Google Shape;26298;p18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9" name="Google Shape;26299;p18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0" name="Google Shape;26300;p18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1" name="Google Shape;26301;p18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2" name="Google Shape;26302;p18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3" name="Google Shape;26303;p18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4" name="Google Shape;26304;p18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5" name="Google Shape;26305;p18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6" name="Google Shape;26306;p18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7" name="Google Shape;26307;p18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8" name="Google Shape;26308;p18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9" name="Google Shape;26309;p18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0" name="Google Shape;26310;p18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1" name="Google Shape;26311;p18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2" name="Google Shape;26312;p18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3" name="Google Shape;26313;p18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4" name="Google Shape;26314;p18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5" name="Google Shape;26315;p18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6" name="Google Shape;26316;p18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7" name="Google Shape;26317;p18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8" name="Google Shape;26318;p18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9" name="Google Shape;26319;p18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0" name="Google Shape;26320;p18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1" name="Google Shape;26321;p18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2" name="Google Shape;26322;p18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3" name="Google Shape;26323;p18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4" name="Google Shape;26324;p18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5" name="Google Shape;26325;p18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6" name="Google Shape;26326;p18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7" name="Google Shape;26327;p18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8" name="Google Shape;26328;p18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9" name="Google Shape;26329;p18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0" name="Google Shape;26330;p18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1" name="Google Shape;26331;p18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2" name="Google Shape;26332;p18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3" name="Google Shape;26333;p18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4" name="Google Shape;26334;p18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5" name="Google Shape;26335;p18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6" name="Google Shape;26336;p18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7" name="Google Shape;26337;p18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8" name="Google Shape;26338;p18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9" name="Google Shape;26339;p18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0" name="Google Shape;26340;p18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1" name="Google Shape;26341;p18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2" name="Google Shape;26342;p18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3" name="Google Shape;26343;p18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4" name="Google Shape;26344;p18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5" name="Google Shape;26345;p18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6" name="Google Shape;26346;p18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7" name="Google Shape;26347;p18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8" name="Google Shape;26348;p18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9" name="Google Shape;26349;p18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0" name="Google Shape;26350;p18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1" name="Google Shape;26351;p18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2" name="Google Shape;26352;p18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3" name="Google Shape;26353;p18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4" name="Google Shape;26354;p18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5" name="Google Shape;26355;p18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6" name="Google Shape;26356;p18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7" name="Google Shape;26357;p18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8" name="Google Shape;26358;p18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9" name="Google Shape;26359;p18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0" name="Google Shape;26360;p18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1" name="Google Shape;26361;p18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2" name="Google Shape;26362;p18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3" name="Google Shape;26363;p18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4" name="Google Shape;26364;p18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5" name="Google Shape;26365;p18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6" name="Google Shape;26366;p18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7" name="Google Shape;26367;p18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8" name="Google Shape;26368;p18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9" name="Google Shape;26369;p18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0" name="Google Shape;26370;p18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1" name="Google Shape;26371;p18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2" name="Google Shape;26372;p18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3" name="Google Shape;26373;p18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4" name="Google Shape;26374;p18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5" name="Google Shape;26375;p18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6" name="Google Shape;26376;p18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7" name="Google Shape;26377;p18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8" name="Google Shape;26378;p18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9" name="Google Shape;26379;p18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0" name="Google Shape;26380;p18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1" name="Google Shape;26381;p18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2" name="Google Shape;26382;p18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3" name="Google Shape;26383;p18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4" name="Google Shape;26384;p18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5" name="Google Shape;26385;p18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6" name="Google Shape;26386;p18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7" name="Google Shape;26387;p18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8" name="Google Shape;26388;p18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9" name="Google Shape;26389;p18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0" name="Google Shape;26390;p18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1" name="Google Shape;26391;p18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2" name="Google Shape;26392;p18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3" name="Google Shape;26393;p18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4" name="Google Shape;26394;p18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5" name="Google Shape;26395;p18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6" name="Google Shape;26396;p18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7" name="Google Shape;26397;p18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8" name="Google Shape;26398;p18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9" name="Google Shape;26399;p18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0" name="Google Shape;26400;p18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1" name="Google Shape;26401;p18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2" name="Google Shape;26402;p18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3" name="Google Shape;26403;p18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4" name="Google Shape;26404;p18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5" name="Google Shape;26405;p18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6" name="Google Shape;26406;p18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7" name="Google Shape;26407;p18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8" name="Google Shape;26408;p18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9" name="Google Shape;26409;p18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0" name="Google Shape;26410;p18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1" name="Google Shape;26411;p18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2" name="Google Shape;26412;p18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3" name="Google Shape;26413;p18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4" name="Google Shape;26414;p18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5" name="Google Shape;26415;p18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6" name="Google Shape;26416;p18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7" name="Google Shape;26417;p18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8" name="Google Shape;26418;p18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9" name="Google Shape;26419;p18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0" name="Google Shape;26420;p18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1" name="Google Shape;26421;p18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2" name="Google Shape;26422;p18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3" name="Google Shape;26423;p18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4" name="Google Shape;26424;p18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5" name="Google Shape;26425;p18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6" name="Google Shape;26426;p18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7" name="Google Shape;26427;p18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8" name="Google Shape;26428;p18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9" name="Google Shape;26429;p18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0" name="Google Shape;26430;p18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1" name="Google Shape;26431;p18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2" name="Google Shape;26432;p18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3" name="Google Shape;26433;p18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4" name="Google Shape;26434;p18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5" name="Google Shape;26435;p18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6" name="Google Shape;26436;p18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7" name="Google Shape;26437;p18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8" name="Google Shape;26438;p18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9" name="Google Shape;26439;p18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0" name="Google Shape;26440;p18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1" name="Google Shape;26441;p18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2" name="Google Shape;26442;p18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3" name="Google Shape;26443;p18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4" name="Google Shape;26444;p18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5" name="Google Shape;26445;p18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6" name="Google Shape;26446;p18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7" name="Google Shape;26447;p18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8" name="Google Shape;26448;p18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9" name="Google Shape;26449;p18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0" name="Google Shape;26450;p18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1" name="Google Shape;26451;p18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2" name="Google Shape;26452;p18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3" name="Google Shape;26453;p18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4" name="Google Shape;26454;p18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5" name="Google Shape;26455;p18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6" name="Google Shape;26456;p18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7" name="Google Shape;26457;p18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8" name="Google Shape;26458;p18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9" name="Google Shape;26459;p18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0" name="Google Shape;26460;p18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1" name="Google Shape;26461;p18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2" name="Google Shape;26462;p18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3" name="Google Shape;26463;p18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4" name="Google Shape;26464;p18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5" name="Google Shape;26465;p18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6" name="Google Shape;26466;p18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7" name="Google Shape;26467;p18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8" name="Google Shape;26468;p18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9" name="Google Shape;26469;p18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0" name="Google Shape;26470;p18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1" name="Google Shape;26471;p18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2" name="Google Shape;26472;p18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3" name="Google Shape;26473;p18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4" name="Google Shape;26474;p18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5" name="Google Shape;26475;p18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6" name="Google Shape;26476;p18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7" name="Google Shape;26477;p18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8" name="Google Shape;26478;p18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9" name="Google Shape;26479;p18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0" name="Google Shape;26480;p18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1" name="Google Shape;26481;p18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2" name="Google Shape;26482;p18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3" name="Google Shape;26483;p18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4" name="Google Shape;26484;p18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5" name="Google Shape;26485;p18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6" name="Google Shape;26486;p18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7" name="Google Shape;26487;p18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8" name="Google Shape;26488;p18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9" name="Google Shape;26489;p18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0" name="Google Shape;26490;p18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1" name="Google Shape;26491;p18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2" name="Google Shape;26492;p18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3" name="Google Shape;26493;p18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4" name="Google Shape;26494;p18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5" name="Google Shape;26495;p18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6" name="Google Shape;26496;p18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7" name="Google Shape;26497;p18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8" name="Google Shape;26498;p18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9" name="Google Shape;26499;p18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0" name="Google Shape;26500;p18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1" name="Google Shape;26501;p18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2" name="Google Shape;26502;p18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3" name="Google Shape;26503;p18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4" name="Google Shape;26504;p18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5" name="Google Shape;26505;p18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6" name="Google Shape;26506;p18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7" name="Google Shape;26507;p18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8" name="Google Shape;26508;p18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9" name="Google Shape;26509;p18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0" name="Google Shape;26510;p18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1" name="Google Shape;26511;p18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2" name="Google Shape;26512;p18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3" name="Google Shape;26513;p18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4" name="Google Shape;26514;p18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5" name="Google Shape;26515;p18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6" name="Google Shape;26516;p18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7" name="Google Shape;26517;p18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8" name="Google Shape;26518;p18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9" name="Google Shape;26519;p18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0" name="Google Shape;26520;p18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1" name="Google Shape;26521;p18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2" name="Google Shape;26522;p18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3" name="Google Shape;26523;p18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4" name="Google Shape;26524;p18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5" name="Google Shape;26525;p18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6" name="Google Shape;26526;p18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7" name="Google Shape;26527;p18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8" name="Google Shape;26528;p18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9" name="Google Shape;26529;p18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0" name="Google Shape;26530;p18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1" name="Google Shape;26531;p18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2" name="Google Shape;26532;p18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3" name="Google Shape;26533;p18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4" name="Google Shape;26534;p18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5" name="Google Shape;26535;p18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6" name="Google Shape;26536;p18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7" name="Google Shape;26537;p18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8" name="Google Shape;26538;p18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9" name="Google Shape;26539;p18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0" name="Google Shape;26540;p18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1" name="Google Shape;26541;p18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2" name="Google Shape;26542;p18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3" name="Google Shape;26543;p18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4" name="Google Shape;26544;p18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5" name="Google Shape;26545;p18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6" name="Google Shape;26546;p18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7" name="Google Shape;26547;p18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8" name="Google Shape;26548;p18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9" name="Google Shape;26549;p18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0" name="Google Shape;26550;p18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1" name="Google Shape;26551;p18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2" name="Google Shape;26552;p18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3" name="Google Shape;26553;p18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4" name="Google Shape;26554;p18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5" name="Google Shape;26555;p18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6" name="Google Shape;26556;p18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7" name="Google Shape;26557;p18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8" name="Google Shape;26558;p18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9" name="Google Shape;26559;p18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0" name="Google Shape;26560;p18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1" name="Google Shape;26561;p18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2" name="Google Shape;26562;p18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3" name="Google Shape;26563;p18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4" name="Google Shape;26564;p18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5" name="Google Shape;26565;p18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6" name="Google Shape;26566;p18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7" name="Google Shape;26567;p18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8" name="Google Shape;26568;p18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9" name="Google Shape;26569;p18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0" name="Google Shape;26570;p18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1" name="Google Shape;26571;p18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2" name="Google Shape;26572;p18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3" name="Google Shape;26573;p18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4" name="Google Shape;26574;p18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5" name="Google Shape;26575;p18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6" name="Google Shape;26576;p18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7" name="Google Shape;26577;p18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8" name="Google Shape;26578;p18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9" name="Google Shape;26579;p18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0" name="Google Shape;26580;p18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1" name="Google Shape;26581;p18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82" name="Google Shape;26582;p18"/>
          <p:cNvSpPr/>
          <p:nvPr/>
        </p:nvSpPr>
        <p:spPr>
          <a:xfrm flipH="1" rot="5400000">
            <a:off x="4105066" y="949433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83" name="Google Shape;26583;p18"/>
          <p:cNvSpPr/>
          <p:nvPr/>
        </p:nvSpPr>
        <p:spPr>
          <a:xfrm flipH="1" rot="-5400000">
            <a:off x="8735265" y="3301281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6584" name="Google Shape;26584;p18"/>
          <p:cNvCxnSpPr/>
          <p:nvPr/>
        </p:nvCxnSpPr>
        <p:spPr>
          <a:xfrm rot="10800000">
            <a:off x="548875" y="1890000"/>
            <a:ext cx="0" cy="13635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CAPTION_ONLY_1">
    <p:spTree>
      <p:nvGrpSpPr>
        <p:cNvPr id="26585" name="Shape 26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86" name="Google Shape;26586;p19"/>
          <p:cNvSpPr/>
          <p:nvPr/>
        </p:nvSpPr>
        <p:spPr>
          <a:xfrm flipH="1" rot="10800000">
            <a:off x="0" y="-8"/>
            <a:ext cx="9144000" cy="51435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587" name="Google Shape;26587;p19"/>
          <p:cNvGrpSpPr/>
          <p:nvPr/>
        </p:nvGrpSpPr>
        <p:grpSpPr>
          <a:xfrm rot="2729610">
            <a:off x="4135493" y="-710209"/>
            <a:ext cx="1453902" cy="1563642"/>
            <a:chOff x="238125" y="1915725"/>
            <a:chExt cx="1247150" cy="1376400"/>
          </a:xfrm>
        </p:grpSpPr>
        <p:sp>
          <p:nvSpPr>
            <p:cNvPr id="26588" name="Google Shape;26588;p19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9" name="Google Shape;26589;p19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0" name="Google Shape;26590;p19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1" name="Google Shape;26591;p19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2" name="Google Shape;26592;p19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3" name="Google Shape;26593;p19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4" name="Google Shape;26594;p19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5" name="Google Shape;26595;p19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6" name="Google Shape;26596;p19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7" name="Google Shape;26597;p19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8" name="Google Shape;26598;p19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9" name="Google Shape;26599;p19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0" name="Google Shape;26600;p19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1" name="Google Shape;26601;p19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2" name="Google Shape;26602;p19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3" name="Google Shape;26603;p19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4" name="Google Shape;26604;p19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5" name="Google Shape;26605;p19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6" name="Google Shape;26606;p19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7" name="Google Shape;26607;p19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8" name="Google Shape;26608;p19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9" name="Google Shape;26609;p19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0" name="Google Shape;26610;p19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1" name="Google Shape;26611;p19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2" name="Google Shape;26612;p19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3" name="Google Shape;26613;p19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4" name="Google Shape;26614;p19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5" name="Google Shape;26615;p19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6" name="Google Shape;26616;p19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7" name="Google Shape;26617;p19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8" name="Google Shape;26618;p19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9" name="Google Shape;26619;p19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0" name="Google Shape;26620;p19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1" name="Google Shape;26621;p19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2" name="Google Shape;26622;p19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3" name="Google Shape;26623;p19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4" name="Google Shape;26624;p19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5" name="Google Shape;26625;p19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6" name="Google Shape;26626;p19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7" name="Google Shape;26627;p19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8" name="Google Shape;26628;p19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9" name="Google Shape;26629;p19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0" name="Google Shape;26630;p19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1" name="Google Shape;26631;p19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2" name="Google Shape;26632;p19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3" name="Google Shape;26633;p19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4" name="Google Shape;26634;p19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5" name="Google Shape;26635;p19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6" name="Google Shape;26636;p19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7" name="Google Shape;26637;p19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8" name="Google Shape;26638;p19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9" name="Google Shape;26639;p19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0" name="Google Shape;26640;p19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1" name="Google Shape;26641;p19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2" name="Google Shape;26642;p19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3" name="Google Shape;26643;p19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4" name="Google Shape;26644;p19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5" name="Google Shape;26645;p19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6" name="Google Shape;26646;p19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7" name="Google Shape;26647;p19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8" name="Google Shape;26648;p19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9" name="Google Shape;26649;p19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0" name="Google Shape;26650;p19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1" name="Google Shape;26651;p19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2" name="Google Shape;26652;p19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3" name="Google Shape;26653;p19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4" name="Google Shape;26654;p19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5" name="Google Shape;26655;p19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6" name="Google Shape;26656;p19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7" name="Google Shape;26657;p19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8" name="Google Shape;26658;p19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9" name="Google Shape;26659;p19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0" name="Google Shape;26660;p19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1" name="Google Shape;26661;p19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2" name="Google Shape;26662;p19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3" name="Google Shape;26663;p19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4" name="Google Shape;26664;p19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5" name="Google Shape;26665;p19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6" name="Google Shape;26666;p19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7" name="Google Shape;26667;p19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8" name="Google Shape;26668;p19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9" name="Google Shape;26669;p19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0" name="Google Shape;26670;p19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1" name="Google Shape;26671;p19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2" name="Google Shape;26672;p19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3" name="Google Shape;26673;p19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4" name="Google Shape;26674;p19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5" name="Google Shape;26675;p19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6" name="Google Shape;26676;p19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7" name="Google Shape;26677;p19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8" name="Google Shape;26678;p19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9" name="Google Shape;26679;p19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0" name="Google Shape;26680;p19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1" name="Google Shape;26681;p19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2" name="Google Shape;26682;p19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3" name="Google Shape;26683;p19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4" name="Google Shape;26684;p19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5" name="Google Shape;26685;p19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6" name="Google Shape;26686;p19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7" name="Google Shape;26687;p19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8" name="Google Shape;26688;p19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9" name="Google Shape;26689;p19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0" name="Google Shape;26690;p19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1" name="Google Shape;26691;p19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2" name="Google Shape;26692;p19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3" name="Google Shape;26693;p19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4" name="Google Shape;26694;p19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5" name="Google Shape;26695;p19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6" name="Google Shape;26696;p19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7" name="Google Shape;26697;p19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8" name="Google Shape;26698;p19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9" name="Google Shape;26699;p19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0" name="Google Shape;26700;p19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1" name="Google Shape;26701;p19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2" name="Google Shape;26702;p19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3" name="Google Shape;26703;p19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4" name="Google Shape;26704;p19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5" name="Google Shape;26705;p19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6" name="Google Shape;26706;p19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7" name="Google Shape;26707;p19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8" name="Google Shape;26708;p19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9" name="Google Shape;26709;p19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0" name="Google Shape;26710;p19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1" name="Google Shape;26711;p19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2" name="Google Shape;26712;p19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3" name="Google Shape;26713;p19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4" name="Google Shape;26714;p19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5" name="Google Shape;26715;p19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6" name="Google Shape;26716;p19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7" name="Google Shape;26717;p19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8" name="Google Shape;26718;p19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9" name="Google Shape;26719;p19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0" name="Google Shape;26720;p19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1" name="Google Shape;26721;p19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2" name="Google Shape;26722;p19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3" name="Google Shape;26723;p19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4" name="Google Shape;26724;p19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5" name="Google Shape;26725;p19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6" name="Google Shape;26726;p19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7" name="Google Shape;26727;p19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8" name="Google Shape;26728;p19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9" name="Google Shape;26729;p19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0" name="Google Shape;26730;p19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1" name="Google Shape;26731;p19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2" name="Google Shape;26732;p19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3" name="Google Shape;26733;p19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4" name="Google Shape;26734;p19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5" name="Google Shape;26735;p19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6" name="Google Shape;26736;p19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7" name="Google Shape;26737;p19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8" name="Google Shape;26738;p19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9" name="Google Shape;26739;p19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0" name="Google Shape;26740;p19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1" name="Google Shape;26741;p19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2" name="Google Shape;26742;p19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3" name="Google Shape;26743;p19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4" name="Google Shape;26744;p19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5" name="Google Shape;26745;p19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6" name="Google Shape;26746;p19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7" name="Google Shape;26747;p19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8" name="Google Shape;26748;p19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9" name="Google Shape;26749;p19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0" name="Google Shape;26750;p19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1" name="Google Shape;26751;p19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2" name="Google Shape;26752;p19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3" name="Google Shape;26753;p19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4" name="Google Shape;26754;p19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5" name="Google Shape;26755;p19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6" name="Google Shape;26756;p19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7" name="Google Shape;26757;p19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8" name="Google Shape;26758;p19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9" name="Google Shape;26759;p19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0" name="Google Shape;26760;p19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1" name="Google Shape;26761;p19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2" name="Google Shape;26762;p19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3" name="Google Shape;26763;p19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4" name="Google Shape;26764;p19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5" name="Google Shape;26765;p19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6" name="Google Shape;26766;p19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7" name="Google Shape;26767;p19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8" name="Google Shape;26768;p19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9" name="Google Shape;26769;p19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0" name="Google Shape;26770;p19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1" name="Google Shape;26771;p19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2" name="Google Shape;26772;p19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3" name="Google Shape;26773;p19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4" name="Google Shape;26774;p19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5" name="Google Shape;26775;p19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6" name="Google Shape;26776;p19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7" name="Google Shape;26777;p19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8" name="Google Shape;26778;p19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9" name="Google Shape;26779;p19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0" name="Google Shape;26780;p19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1" name="Google Shape;26781;p19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2" name="Google Shape;26782;p19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3" name="Google Shape;26783;p19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4" name="Google Shape;26784;p19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5" name="Google Shape;26785;p19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6" name="Google Shape;26786;p19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7" name="Google Shape;26787;p19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8" name="Google Shape;26788;p19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9" name="Google Shape;26789;p19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0" name="Google Shape;26790;p19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1" name="Google Shape;26791;p19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2" name="Google Shape;26792;p19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3" name="Google Shape;26793;p19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4" name="Google Shape;26794;p19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5" name="Google Shape;26795;p19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6" name="Google Shape;26796;p19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7" name="Google Shape;26797;p19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8" name="Google Shape;26798;p19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9" name="Google Shape;26799;p19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0" name="Google Shape;26800;p19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1" name="Google Shape;26801;p19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2" name="Google Shape;26802;p19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3" name="Google Shape;26803;p19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4" name="Google Shape;26804;p19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5" name="Google Shape;26805;p19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6" name="Google Shape;26806;p19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7" name="Google Shape;26807;p19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8" name="Google Shape;26808;p19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9" name="Google Shape;26809;p19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0" name="Google Shape;26810;p19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1" name="Google Shape;26811;p19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2" name="Google Shape;26812;p19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3" name="Google Shape;26813;p19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4" name="Google Shape;26814;p19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5" name="Google Shape;26815;p19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6" name="Google Shape;26816;p19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7" name="Google Shape;26817;p19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8" name="Google Shape;26818;p19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9" name="Google Shape;26819;p19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0" name="Google Shape;26820;p19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1" name="Google Shape;26821;p19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2" name="Google Shape;26822;p19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3" name="Google Shape;26823;p19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4" name="Google Shape;26824;p19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5" name="Google Shape;26825;p19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6" name="Google Shape;26826;p19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7" name="Google Shape;26827;p19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8" name="Google Shape;26828;p19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9" name="Google Shape;26829;p19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0" name="Google Shape;26830;p19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1" name="Google Shape;26831;p19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2" name="Google Shape;26832;p19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3" name="Google Shape;26833;p19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4" name="Google Shape;26834;p19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5" name="Google Shape;26835;p19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6" name="Google Shape;26836;p19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7" name="Google Shape;26837;p19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8" name="Google Shape;26838;p19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9" name="Google Shape;26839;p19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0" name="Google Shape;26840;p19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1" name="Google Shape;26841;p19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2" name="Google Shape;26842;p19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3" name="Google Shape;26843;p19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4" name="Google Shape;26844;p19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5" name="Google Shape;26845;p19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6" name="Google Shape;26846;p19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7" name="Google Shape;26847;p19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8" name="Google Shape;26848;p19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9" name="Google Shape;26849;p19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0" name="Google Shape;26850;p19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1" name="Google Shape;26851;p19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2" name="Google Shape;26852;p19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3" name="Google Shape;26853;p19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4" name="Google Shape;26854;p19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5" name="Google Shape;26855;p19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6" name="Google Shape;26856;p19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7" name="Google Shape;26857;p19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8" name="Google Shape;26858;p19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9" name="Google Shape;26859;p19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0" name="Google Shape;26860;p19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1" name="Google Shape;26861;p19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2" name="Google Shape;26862;p19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3" name="Google Shape;26863;p19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4" name="Google Shape;26864;p19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5" name="Google Shape;26865;p19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6" name="Google Shape;26866;p19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7" name="Google Shape;26867;p19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8" name="Google Shape;26868;p19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9" name="Google Shape;26869;p19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0" name="Google Shape;26870;p19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1" name="Google Shape;26871;p19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2" name="Google Shape;26872;p19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3" name="Google Shape;26873;p19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4" name="Google Shape;26874;p19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5" name="Google Shape;26875;p19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6" name="Google Shape;26876;p19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7" name="Google Shape;26877;p19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8" name="Google Shape;26878;p19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9" name="Google Shape;26879;p19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0" name="Google Shape;26880;p19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1" name="Google Shape;26881;p19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2" name="Google Shape;26882;p19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3" name="Google Shape;26883;p19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4" name="Google Shape;26884;p19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5" name="Google Shape;26885;p19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6" name="Google Shape;26886;p19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7" name="Google Shape;26887;p19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8" name="Google Shape;26888;p19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9" name="Google Shape;26889;p19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0" name="Google Shape;26890;p19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1" name="Google Shape;26891;p19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2" name="Google Shape;26892;p19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3" name="Google Shape;26893;p19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4" name="Google Shape;26894;p19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5" name="Google Shape;26895;p19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6" name="Google Shape;26896;p19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7" name="Google Shape;26897;p19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8" name="Google Shape;26898;p19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9" name="Google Shape;26899;p19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0" name="Google Shape;26900;p19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1" name="Google Shape;26901;p19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2" name="Google Shape;26902;p19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3" name="Google Shape;26903;p19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4" name="Google Shape;26904;p19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5" name="Google Shape;26905;p19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6" name="Google Shape;26906;p19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7" name="Google Shape;26907;p19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8" name="Google Shape;26908;p19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9" name="Google Shape;26909;p19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0" name="Google Shape;26910;p19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1" name="Google Shape;26911;p19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2" name="Google Shape;26912;p19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3" name="Google Shape;26913;p19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4" name="Google Shape;26914;p19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5" name="Google Shape;26915;p19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6" name="Google Shape;26916;p19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7" name="Google Shape;26917;p19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8" name="Google Shape;26918;p19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9" name="Google Shape;26919;p19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0" name="Google Shape;26920;p19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1" name="Google Shape;26921;p19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2" name="Google Shape;26922;p19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3" name="Google Shape;26923;p19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4" name="Google Shape;26924;p19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5" name="Google Shape;26925;p19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6" name="Google Shape;26926;p19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7" name="Google Shape;26927;p19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8" name="Google Shape;26928;p19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9" name="Google Shape;26929;p19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0" name="Google Shape;26930;p19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1" name="Google Shape;26931;p19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2" name="Google Shape;26932;p19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3" name="Google Shape;26933;p19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4" name="Google Shape;26934;p19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5" name="Google Shape;26935;p19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6" name="Google Shape;26936;p19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7" name="Google Shape;26937;p19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8" name="Google Shape;26938;p19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9" name="Google Shape;26939;p19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0" name="Google Shape;26940;p19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1" name="Google Shape;26941;p19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2" name="Google Shape;26942;p19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3" name="Google Shape;26943;p19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4" name="Google Shape;26944;p19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5" name="Google Shape;26945;p19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6" name="Google Shape;26946;p19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7" name="Google Shape;26947;p19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8" name="Google Shape;26948;p19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9" name="Google Shape;26949;p19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0" name="Google Shape;26950;p19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1" name="Google Shape;26951;p19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2" name="Google Shape;26952;p19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3" name="Google Shape;26953;p19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4" name="Google Shape;26954;p19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5" name="Google Shape;26955;p19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6" name="Google Shape;26956;p19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7" name="Google Shape;26957;p19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8" name="Google Shape;26958;p19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9" name="Google Shape;26959;p19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0" name="Google Shape;26960;p19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1" name="Google Shape;26961;p19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2" name="Google Shape;26962;p19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3" name="Google Shape;26963;p19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4" name="Google Shape;26964;p19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5" name="Google Shape;26965;p19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6" name="Google Shape;26966;p19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7" name="Google Shape;26967;p19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8" name="Google Shape;26968;p19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9" name="Google Shape;26969;p19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0" name="Google Shape;26970;p19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1" name="Google Shape;26971;p19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2" name="Google Shape;26972;p19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3" name="Google Shape;26973;p19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4" name="Google Shape;26974;p19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5" name="Google Shape;26975;p19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6" name="Google Shape;26976;p19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7" name="Google Shape;26977;p19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8" name="Google Shape;26978;p19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9" name="Google Shape;26979;p19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0" name="Google Shape;26980;p19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1" name="Google Shape;26981;p19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2" name="Google Shape;26982;p19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3" name="Google Shape;26983;p19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4" name="Google Shape;26984;p19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5" name="Google Shape;26985;p19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6" name="Google Shape;26986;p19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7" name="Google Shape;26987;p19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8" name="Google Shape;26988;p19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9" name="Google Shape;26989;p19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0" name="Google Shape;26990;p19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1" name="Google Shape;26991;p19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2" name="Google Shape;26992;p19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3" name="Google Shape;26993;p19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4" name="Google Shape;26994;p19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5" name="Google Shape;26995;p19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6" name="Google Shape;26996;p19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7" name="Google Shape;26997;p19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8" name="Google Shape;26998;p19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9" name="Google Shape;26999;p19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0" name="Google Shape;27000;p19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1" name="Google Shape;27001;p19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2" name="Google Shape;27002;p19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3" name="Google Shape;27003;p19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4" name="Google Shape;27004;p19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5" name="Google Shape;27005;p19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6" name="Google Shape;27006;p19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7" name="Google Shape;27007;p19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8" name="Google Shape;27008;p19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9" name="Google Shape;27009;p19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0" name="Google Shape;27010;p19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1" name="Google Shape;27011;p19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2" name="Google Shape;27012;p19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3" name="Google Shape;27013;p19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4" name="Google Shape;27014;p19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5" name="Google Shape;27015;p19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6" name="Google Shape;27016;p19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7" name="Google Shape;27017;p19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8" name="Google Shape;27018;p19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9" name="Google Shape;27019;p19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0" name="Google Shape;27020;p19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1" name="Google Shape;27021;p19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2" name="Google Shape;27022;p19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3" name="Google Shape;27023;p19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4" name="Google Shape;27024;p19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5" name="Google Shape;27025;p19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6" name="Google Shape;27026;p19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7" name="Google Shape;27027;p19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8" name="Google Shape;27028;p19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9" name="Google Shape;27029;p19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0" name="Google Shape;27030;p19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1" name="Google Shape;27031;p19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2" name="Google Shape;27032;p19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3" name="Google Shape;27033;p19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4" name="Google Shape;27034;p19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5" name="Google Shape;27035;p19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6" name="Google Shape;27036;p19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7" name="Google Shape;27037;p19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8" name="Google Shape;27038;p19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9" name="Google Shape;27039;p19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0" name="Google Shape;27040;p19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1" name="Google Shape;27041;p19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2" name="Google Shape;27042;p19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3" name="Google Shape;27043;p19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4" name="Google Shape;27044;p19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5" name="Google Shape;27045;p19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6" name="Google Shape;27046;p19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7" name="Google Shape;27047;p19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8" name="Google Shape;27048;p19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9" name="Google Shape;27049;p19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0" name="Google Shape;27050;p19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1" name="Google Shape;27051;p19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2" name="Google Shape;27052;p19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3" name="Google Shape;27053;p19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4" name="Google Shape;27054;p19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5" name="Google Shape;27055;p19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6" name="Google Shape;27056;p19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7" name="Google Shape;27057;p19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8" name="Google Shape;27058;p19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9" name="Google Shape;27059;p19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0" name="Google Shape;27060;p19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1" name="Google Shape;27061;p19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2" name="Google Shape;27062;p19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3" name="Google Shape;27063;p19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4" name="Google Shape;27064;p19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5" name="Google Shape;27065;p19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6" name="Google Shape;27066;p19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7" name="Google Shape;27067;p19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8" name="Google Shape;27068;p19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9" name="Google Shape;27069;p19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0" name="Google Shape;27070;p19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1" name="Google Shape;27071;p19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2" name="Google Shape;27072;p19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3" name="Google Shape;27073;p19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4" name="Google Shape;27074;p19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5" name="Google Shape;27075;p19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6" name="Google Shape;27076;p19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7" name="Google Shape;27077;p19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8" name="Google Shape;27078;p19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9" name="Google Shape;27079;p19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0" name="Google Shape;27080;p19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1" name="Google Shape;27081;p19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2" name="Google Shape;27082;p19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3" name="Google Shape;27083;p19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4" name="Google Shape;27084;p19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5" name="Google Shape;27085;p19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6" name="Google Shape;27086;p19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7" name="Google Shape;27087;p19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8" name="Google Shape;27088;p19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9" name="Google Shape;27089;p19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0" name="Google Shape;27090;p19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1" name="Google Shape;27091;p19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2" name="Google Shape;27092;p19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3" name="Google Shape;27093;p19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4" name="Google Shape;27094;p19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5" name="Google Shape;27095;p19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6" name="Google Shape;27096;p19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7" name="Google Shape;27097;p19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8" name="Google Shape;27098;p19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9" name="Google Shape;27099;p19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0" name="Google Shape;27100;p19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1" name="Google Shape;27101;p19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2" name="Google Shape;27102;p19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3" name="Google Shape;27103;p19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4" name="Google Shape;27104;p19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5" name="Google Shape;27105;p19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6" name="Google Shape;27106;p19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7" name="Google Shape;27107;p19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8" name="Google Shape;27108;p19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9" name="Google Shape;27109;p19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0" name="Google Shape;27110;p19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1" name="Google Shape;27111;p19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2" name="Google Shape;27112;p19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3" name="Google Shape;27113;p19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4" name="Google Shape;27114;p19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5" name="Google Shape;27115;p19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6" name="Google Shape;27116;p19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7" name="Google Shape;27117;p19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8" name="Google Shape;27118;p19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9" name="Google Shape;27119;p19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0" name="Google Shape;27120;p19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1" name="Google Shape;27121;p19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2" name="Google Shape;27122;p19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3" name="Google Shape;27123;p19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4" name="Google Shape;27124;p19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5" name="Google Shape;27125;p19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6" name="Google Shape;27126;p19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7" name="Google Shape;27127;p19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8" name="Google Shape;27128;p19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9" name="Google Shape;27129;p19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0" name="Google Shape;27130;p19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1" name="Google Shape;27131;p19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2" name="Google Shape;27132;p19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3" name="Google Shape;27133;p19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4" name="Google Shape;27134;p19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5" name="Google Shape;27135;p19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6" name="Google Shape;27136;p19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7" name="Google Shape;27137;p19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8" name="Google Shape;27138;p19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9" name="Google Shape;27139;p19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0" name="Google Shape;27140;p19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1" name="Google Shape;27141;p19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2" name="Google Shape;27142;p19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3" name="Google Shape;27143;p19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4" name="Google Shape;27144;p19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5" name="Google Shape;27145;p19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6" name="Google Shape;27146;p19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7" name="Google Shape;27147;p19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8" name="Google Shape;27148;p19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9" name="Google Shape;27149;p19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0" name="Google Shape;27150;p19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1" name="Google Shape;27151;p19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2" name="Google Shape;27152;p19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3" name="Google Shape;27153;p19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4" name="Google Shape;27154;p19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5" name="Google Shape;27155;p19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6" name="Google Shape;27156;p19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7" name="Google Shape;27157;p19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8" name="Google Shape;27158;p19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9" name="Google Shape;27159;p19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0" name="Google Shape;27160;p19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1" name="Google Shape;27161;p19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2" name="Google Shape;27162;p19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3" name="Google Shape;27163;p19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4" name="Google Shape;27164;p19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5" name="Google Shape;27165;p19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6" name="Google Shape;27166;p19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7" name="Google Shape;27167;p19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8" name="Google Shape;27168;p19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9" name="Google Shape;27169;p19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0" name="Google Shape;27170;p19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1" name="Google Shape;27171;p19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2" name="Google Shape;27172;p19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3" name="Google Shape;27173;p19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4" name="Google Shape;27174;p19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5" name="Google Shape;27175;p19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6" name="Google Shape;27176;p19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7" name="Google Shape;27177;p19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8" name="Google Shape;27178;p19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9" name="Google Shape;27179;p19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0" name="Google Shape;27180;p19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1" name="Google Shape;27181;p19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2" name="Google Shape;27182;p19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3" name="Google Shape;27183;p19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4" name="Google Shape;27184;p19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5" name="Google Shape;27185;p19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6" name="Google Shape;27186;p19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7" name="Google Shape;27187;p19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8" name="Google Shape;27188;p19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9" name="Google Shape;27189;p19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0" name="Google Shape;27190;p19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91" name="Google Shape;27191;p19"/>
          <p:cNvGrpSpPr/>
          <p:nvPr/>
        </p:nvGrpSpPr>
        <p:grpSpPr>
          <a:xfrm flipH="1" rot="5400000">
            <a:off x="4448" y="-710506"/>
            <a:ext cx="2128455" cy="2150322"/>
            <a:chOff x="4226125" y="3802600"/>
            <a:chExt cx="1046850" cy="1048375"/>
          </a:xfrm>
        </p:grpSpPr>
        <p:sp>
          <p:nvSpPr>
            <p:cNvPr id="27192" name="Google Shape;27192;p19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3" name="Google Shape;27193;p19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4" name="Google Shape;27194;p19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5" name="Google Shape;27195;p19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6" name="Google Shape;27196;p19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7" name="Google Shape;27197;p19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8" name="Google Shape;27198;p19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9" name="Google Shape;27199;p19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0" name="Google Shape;27200;p19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1" name="Google Shape;27201;p19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2" name="Google Shape;27202;p19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3" name="Google Shape;27203;p19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4" name="Google Shape;27204;p19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5" name="Google Shape;27205;p19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6" name="Google Shape;27206;p19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7" name="Google Shape;27207;p19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8" name="Google Shape;27208;p19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9" name="Google Shape;27209;p19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0" name="Google Shape;27210;p19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1" name="Google Shape;27211;p19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2" name="Google Shape;27212;p19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3" name="Google Shape;27213;p19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4" name="Google Shape;27214;p19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5" name="Google Shape;27215;p19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6" name="Google Shape;27216;p19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7" name="Google Shape;27217;p19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8" name="Google Shape;27218;p19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9" name="Google Shape;27219;p19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0" name="Google Shape;27220;p19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1" name="Google Shape;27221;p19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2" name="Google Shape;27222;p19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3" name="Google Shape;27223;p19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4" name="Google Shape;27224;p19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5" name="Google Shape;27225;p19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6" name="Google Shape;27226;p19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7" name="Google Shape;27227;p19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8" name="Google Shape;27228;p19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9" name="Google Shape;27229;p19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0" name="Google Shape;27230;p19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1" name="Google Shape;27231;p19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2" name="Google Shape;27232;p19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3" name="Google Shape;27233;p19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4" name="Google Shape;27234;p19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5" name="Google Shape;27235;p19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6" name="Google Shape;27236;p19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7" name="Google Shape;27237;p19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8" name="Google Shape;27238;p19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9" name="Google Shape;27239;p19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0" name="Google Shape;27240;p19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1" name="Google Shape;27241;p19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2" name="Google Shape;27242;p19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3" name="Google Shape;27243;p19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4" name="Google Shape;27244;p19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5" name="Google Shape;27245;p19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6" name="Google Shape;27246;p19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7" name="Google Shape;27247;p19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8" name="Google Shape;27248;p19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9" name="Google Shape;27249;p19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0" name="Google Shape;27250;p19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1" name="Google Shape;27251;p19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2" name="Google Shape;27252;p19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3" name="Google Shape;27253;p19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4" name="Google Shape;27254;p19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5" name="Google Shape;27255;p19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6" name="Google Shape;27256;p19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7" name="Google Shape;27257;p19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8" name="Google Shape;27258;p19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9" name="Google Shape;27259;p19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0" name="Google Shape;27260;p19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1" name="Google Shape;27261;p19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2" name="Google Shape;27262;p19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3" name="Google Shape;27263;p19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4" name="Google Shape;27264;p19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5" name="Google Shape;27265;p19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6" name="Google Shape;27266;p19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7" name="Google Shape;27267;p19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8" name="Google Shape;27268;p19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9" name="Google Shape;27269;p19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0" name="Google Shape;27270;p19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1" name="Google Shape;27271;p19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2" name="Google Shape;27272;p19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3" name="Google Shape;27273;p19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4" name="Google Shape;27274;p19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5" name="Google Shape;27275;p19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6" name="Google Shape;27276;p19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7" name="Google Shape;27277;p19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8" name="Google Shape;27278;p19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9" name="Google Shape;27279;p19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0" name="Google Shape;27280;p19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1" name="Google Shape;27281;p19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2" name="Google Shape;27282;p19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3" name="Google Shape;27283;p19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4" name="Google Shape;27284;p19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5" name="Google Shape;27285;p19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6" name="Google Shape;27286;p19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7" name="Google Shape;27287;p19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8" name="Google Shape;27288;p19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9" name="Google Shape;27289;p19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0" name="Google Shape;27290;p19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1" name="Google Shape;27291;p19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2" name="Google Shape;27292;p19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3" name="Google Shape;27293;p19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4" name="Google Shape;27294;p19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5" name="Google Shape;27295;p19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6" name="Google Shape;27296;p19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7" name="Google Shape;27297;p19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8" name="Google Shape;27298;p19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9" name="Google Shape;27299;p19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0" name="Google Shape;27300;p19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1" name="Google Shape;27301;p19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2" name="Google Shape;27302;p19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3" name="Google Shape;27303;p19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4" name="Google Shape;27304;p19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5" name="Google Shape;27305;p19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6" name="Google Shape;27306;p19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7" name="Google Shape;27307;p19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8" name="Google Shape;27308;p19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9" name="Google Shape;27309;p19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0" name="Google Shape;27310;p19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1" name="Google Shape;27311;p19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2" name="Google Shape;27312;p19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3" name="Google Shape;27313;p19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4" name="Google Shape;27314;p19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5" name="Google Shape;27315;p19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6" name="Google Shape;27316;p19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7" name="Google Shape;27317;p19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8" name="Google Shape;27318;p19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9" name="Google Shape;27319;p19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0" name="Google Shape;27320;p19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1" name="Google Shape;27321;p19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2" name="Google Shape;27322;p19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3" name="Google Shape;27323;p19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4" name="Google Shape;27324;p19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5" name="Google Shape;27325;p19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6" name="Google Shape;27326;p19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7" name="Google Shape;27327;p19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8" name="Google Shape;27328;p19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9" name="Google Shape;27329;p19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0" name="Google Shape;27330;p19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1" name="Google Shape;27331;p19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2" name="Google Shape;27332;p19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3" name="Google Shape;27333;p19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4" name="Google Shape;27334;p19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5" name="Google Shape;27335;p19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6" name="Google Shape;27336;p19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7" name="Google Shape;27337;p19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8" name="Google Shape;27338;p19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9" name="Google Shape;27339;p19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0" name="Google Shape;27340;p19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1" name="Google Shape;27341;p19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2" name="Google Shape;27342;p19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3" name="Google Shape;27343;p19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4" name="Google Shape;27344;p19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5" name="Google Shape;27345;p19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6" name="Google Shape;27346;p19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7" name="Google Shape;27347;p19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8" name="Google Shape;27348;p19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9" name="Google Shape;27349;p19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0" name="Google Shape;27350;p19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1" name="Google Shape;27351;p19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2" name="Google Shape;27352;p19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3" name="Google Shape;27353;p19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4" name="Google Shape;27354;p19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5" name="Google Shape;27355;p19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6" name="Google Shape;27356;p19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7" name="Google Shape;27357;p19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8" name="Google Shape;27358;p19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9" name="Google Shape;27359;p19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0" name="Google Shape;27360;p19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1" name="Google Shape;27361;p19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2" name="Google Shape;27362;p19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3" name="Google Shape;27363;p19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4" name="Google Shape;27364;p19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5" name="Google Shape;27365;p19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6" name="Google Shape;27366;p19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7" name="Google Shape;27367;p19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8" name="Google Shape;27368;p19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9" name="Google Shape;27369;p19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0" name="Google Shape;27370;p19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1" name="Google Shape;27371;p19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2" name="Google Shape;27372;p19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3" name="Google Shape;27373;p19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4" name="Google Shape;27374;p19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5" name="Google Shape;27375;p19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6" name="Google Shape;27376;p19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7" name="Google Shape;27377;p19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8" name="Google Shape;27378;p19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9" name="Google Shape;27379;p19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0" name="Google Shape;27380;p19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1" name="Google Shape;27381;p19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2" name="Google Shape;27382;p19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3" name="Google Shape;27383;p19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4" name="Google Shape;27384;p19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5" name="Google Shape;27385;p19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6" name="Google Shape;27386;p19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7" name="Google Shape;27387;p19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8" name="Google Shape;27388;p19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9" name="Google Shape;27389;p19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0" name="Google Shape;27390;p19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1" name="Google Shape;27391;p19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2" name="Google Shape;27392;p19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3" name="Google Shape;27393;p19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4" name="Google Shape;27394;p19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5" name="Google Shape;27395;p19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6" name="Google Shape;27396;p19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7" name="Google Shape;27397;p19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8" name="Google Shape;27398;p19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9" name="Google Shape;27399;p19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0" name="Google Shape;27400;p19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1" name="Google Shape;27401;p19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2" name="Google Shape;27402;p19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3" name="Google Shape;27403;p19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4" name="Google Shape;27404;p19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5" name="Google Shape;27405;p19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6" name="Google Shape;27406;p19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7" name="Google Shape;27407;p19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8" name="Google Shape;27408;p19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9" name="Google Shape;27409;p19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0" name="Google Shape;27410;p19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1" name="Google Shape;27411;p19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2" name="Google Shape;27412;p19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3" name="Google Shape;27413;p19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4" name="Google Shape;27414;p19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5" name="Google Shape;27415;p19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6" name="Google Shape;27416;p19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7" name="Google Shape;27417;p19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8" name="Google Shape;27418;p19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9" name="Google Shape;27419;p19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0" name="Google Shape;27420;p19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1" name="Google Shape;27421;p19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2" name="Google Shape;27422;p19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3" name="Google Shape;27423;p19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4" name="Google Shape;27424;p19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5" name="Google Shape;27425;p19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6" name="Google Shape;27426;p19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7" name="Google Shape;27427;p19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8" name="Google Shape;27428;p19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9" name="Google Shape;27429;p19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0" name="Google Shape;27430;p19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1" name="Google Shape;27431;p19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2" name="Google Shape;27432;p19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3" name="Google Shape;27433;p19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4" name="Google Shape;27434;p19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5" name="Google Shape;27435;p19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6" name="Google Shape;27436;p19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7" name="Google Shape;27437;p19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8" name="Google Shape;27438;p19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9" name="Google Shape;27439;p19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0" name="Google Shape;27440;p19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1" name="Google Shape;27441;p19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2" name="Google Shape;27442;p19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3" name="Google Shape;27443;p19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4" name="Google Shape;27444;p19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5" name="Google Shape;27445;p19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6" name="Google Shape;27446;p19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7" name="Google Shape;27447;p19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8" name="Google Shape;27448;p19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9" name="Google Shape;27449;p19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0" name="Google Shape;27450;p19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1" name="Google Shape;27451;p19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2" name="Google Shape;27452;p19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3" name="Google Shape;27453;p19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4" name="Google Shape;27454;p19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5" name="Google Shape;27455;p19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6" name="Google Shape;27456;p19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7" name="Google Shape;27457;p19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8" name="Google Shape;27458;p19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9" name="Google Shape;27459;p19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0" name="Google Shape;27460;p19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1" name="Google Shape;27461;p19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2" name="Google Shape;27462;p19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3" name="Google Shape;27463;p19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4" name="Google Shape;27464;p19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5" name="Google Shape;27465;p19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6" name="Google Shape;27466;p19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7" name="Google Shape;27467;p19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8" name="Google Shape;27468;p19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9" name="Google Shape;27469;p19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0" name="Google Shape;27470;p19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1" name="Google Shape;27471;p19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2" name="Google Shape;27472;p19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3" name="Google Shape;27473;p19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4" name="Google Shape;27474;p19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5" name="Google Shape;27475;p19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6" name="Google Shape;27476;p19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7" name="Google Shape;27477;p19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8" name="Google Shape;27478;p19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9" name="Google Shape;27479;p19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0" name="Google Shape;27480;p19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1" name="Google Shape;27481;p19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2" name="Google Shape;27482;p19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3" name="Google Shape;27483;p19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4" name="Google Shape;27484;p19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5" name="Google Shape;27485;p19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6" name="Google Shape;27486;p19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7" name="Google Shape;27487;p19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8" name="Google Shape;27488;p19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9" name="Google Shape;27489;p19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0" name="Google Shape;27490;p19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1" name="Google Shape;27491;p19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2" name="Google Shape;27492;p19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3" name="Google Shape;27493;p19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4" name="Google Shape;27494;p19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5" name="Google Shape;27495;p19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6" name="Google Shape;27496;p19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7" name="Google Shape;27497;p19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8" name="Google Shape;27498;p19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9" name="Google Shape;27499;p19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0" name="Google Shape;27500;p19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1" name="Google Shape;27501;p19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2" name="Google Shape;27502;p19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3" name="Google Shape;27503;p19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4" name="Google Shape;27504;p19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5" name="Google Shape;27505;p19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6" name="Google Shape;27506;p19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7" name="Google Shape;27507;p19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8" name="Google Shape;27508;p19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9" name="Google Shape;27509;p19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0" name="Google Shape;27510;p19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1" name="Google Shape;27511;p19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2" name="Google Shape;27512;p19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3" name="Google Shape;27513;p19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4" name="Google Shape;27514;p19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5" name="Google Shape;27515;p19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6" name="Google Shape;27516;p19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7" name="Google Shape;27517;p19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8" name="Google Shape;27518;p19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9" name="Google Shape;27519;p19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0" name="Google Shape;27520;p19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1" name="Google Shape;27521;p19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2" name="Google Shape;27522;p19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3" name="Google Shape;27523;p19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4" name="Google Shape;27524;p19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5" name="Google Shape;27525;p19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6" name="Google Shape;27526;p19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7" name="Google Shape;27527;p19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8" name="Google Shape;27528;p19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9" name="Google Shape;27529;p19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0" name="Google Shape;27530;p19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1" name="Google Shape;27531;p19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2" name="Google Shape;27532;p19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3" name="Google Shape;27533;p19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4" name="Google Shape;27534;p19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5" name="Google Shape;27535;p19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6" name="Google Shape;27536;p19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7" name="Google Shape;27537;p19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8" name="Google Shape;27538;p19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9" name="Google Shape;27539;p19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0" name="Google Shape;27540;p19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1" name="Google Shape;27541;p19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2" name="Google Shape;27542;p19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3" name="Google Shape;27543;p19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4" name="Google Shape;27544;p19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5" name="Google Shape;27545;p19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6" name="Google Shape;27546;p19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7" name="Google Shape;27547;p19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8" name="Google Shape;27548;p19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9" name="Google Shape;27549;p19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0" name="Google Shape;27550;p19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1" name="Google Shape;27551;p19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2" name="Google Shape;27552;p19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3" name="Google Shape;27553;p19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4" name="Google Shape;27554;p19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5" name="Google Shape;27555;p19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6" name="Google Shape;27556;p19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7" name="Google Shape;27557;p19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8" name="Google Shape;27558;p19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9" name="Google Shape;27559;p19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0" name="Google Shape;27560;p19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1" name="Google Shape;27561;p19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2" name="Google Shape;27562;p19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3" name="Google Shape;27563;p19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4" name="Google Shape;27564;p19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5" name="Google Shape;27565;p19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6" name="Google Shape;27566;p19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7" name="Google Shape;27567;p19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8" name="Google Shape;27568;p19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9" name="Google Shape;27569;p19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0" name="Google Shape;27570;p19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1" name="Google Shape;27571;p19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2" name="Google Shape;27572;p19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3" name="Google Shape;27573;p19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4" name="Google Shape;27574;p19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5" name="Google Shape;27575;p19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6" name="Google Shape;27576;p19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7" name="Google Shape;27577;p19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8" name="Google Shape;27578;p19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9" name="Google Shape;27579;p19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0" name="Google Shape;27580;p19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1" name="Google Shape;27581;p19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2" name="Google Shape;27582;p19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3" name="Google Shape;27583;p19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4" name="Google Shape;27584;p19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5" name="Google Shape;27585;p19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6" name="Google Shape;27586;p19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7" name="Google Shape;27587;p19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8" name="Google Shape;27588;p19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9" name="Google Shape;27589;p19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0" name="Google Shape;27590;p19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1" name="Google Shape;27591;p19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2" name="Google Shape;27592;p19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3" name="Google Shape;27593;p19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4" name="Google Shape;27594;p19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5" name="Google Shape;27595;p19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6" name="Google Shape;27596;p19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7" name="Google Shape;27597;p19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8" name="Google Shape;27598;p19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9" name="Google Shape;27599;p19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0" name="Google Shape;27600;p19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1" name="Google Shape;27601;p19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2" name="Google Shape;27602;p19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3" name="Google Shape;27603;p19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4" name="Google Shape;27604;p19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5" name="Google Shape;27605;p19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6" name="Google Shape;27606;p19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7" name="Google Shape;27607;p19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8" name="Google Shape;27608;p19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9" name="Google Shape;27609;p19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0" name="Google Shape;27610;p19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1" name="Google Shape;27611;p19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2" name="Google Shape;27612;p19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3" name="Google Shape;27613;p19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4" name="Google Shape;27614;p19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5" name="Google Shape;27615;p19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6" name="Google Shape;27616;p19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7" name="Google Shape;27617;p19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8" name="Google Shape;27618;p19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9" name="Google Shape;27619;p19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0" name="Google Shape;27620;p19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1" name="Google Shape;27621;p19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2" name="Google Shape;27622;p19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3" name="Google Shape;27623;p19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4" name="Google Shape;27624;p19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5" name="Google Shape;27625;p19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6" name="Google Shape;27626;p19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7" name="Google Shape;27627;p19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8" name="Google Shape;27628;p19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9" name="Google Shape;27629;p19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0" name="Google Shape;27630;p19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1" name="Google Shape;27631;p19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2" name="Google Shape;27632;p19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3" name="Google Shape;27633;p19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4" name="Google Shape;27634;p19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5" name="Google Shape;27635;p19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6" name="Google Shape;27636;p19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7" name="Google Shape;27637;p19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8" name="Google Shape;27638;p19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9" name="Google Shape;27639;p19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0" name="Google Shape;27640;p19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1" name="Google Shape;27641;p19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2" name="Google Shape;27642;p19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3" name="Google Shape;27643;p19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4" name="Google Shape;27644;p19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5" name="Google Shape;27645;p19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6" name="Google Shape;27646;p19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7" name="Google Shape;27647;p19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8" name="Google Shape;27648;p19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9" name="Google Shape;27649;p19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0" name="Google Shape;27650;p19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1" name="Google Shape;27651;p19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2" name="Google Shape;27652;p19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3" name="Google Shape;27653;p19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4" name="Google Shape;27654;p19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5" name="Google Shape;27655;p19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6" name="Google Shape;27656;p19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7" name="Google Shape;27657;p19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8" name="Google Shape;27658;p19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9" name="Google Shape;27659;p19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0" name="Google Shape;27660;p19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1" name="Google Shape;27661;p19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2" name="Google Shape;27662;p19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3" name="Google Shape;27663;p19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4" name="Google Shape;27664;p19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5" name="Google Shape;27665;p19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6" name="Google Shape;27666;p19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7" name="Google Shape;27667;p19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8" name="Google Shape;27668;p19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9" name="Google Shape;27669;p19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0" name="Google Shape;27670;p19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1" name="Google Shape;27671;p19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2" name="Google Shape;27672;p19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3" name="Google Shape;27673;p19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4" name="Google Shape;27674;p19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5" name="Google Shape;27675;p19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6" name="Google Shape;27676;p19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7" name="Google Shape;27677;p19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8" name="Google Shape;27678;p19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9" name="Google Shape;27679;p19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0" name="Google Shape;27680;p19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1" name="Google Shape;27681;p19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2" name="Google Shape;27682;p19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3" name="Google Shape;27683;p19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4" name="Google Shape;27684;p19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5" name="Google Shape;27685;p19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6" name="Google Shape;27686;p19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7" name="Google Shape;27687;p19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8" name="Google Shape;27688;p19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9" name="Google Shape;27689;p19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0" name="Google Shape;27690;p19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1" name="Google Shape;27691;p19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2" name="Google Shape;27692;p19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3" name="Google Shape;27693;p19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4" name="Google Shape;27694;p19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5" name="Google Shape;27695;p19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6" name="Google Shape;27696;p19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7" name="Google Shape;27697;p19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8" name="Google Shape;27698;p19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9" name="Google Shape;27699;p19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0" name="Google Shape;27700;p19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1" name="Google Shape;27701;p19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2" name="Google Shape;27702;p19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3" name="Google Shape;27703;p19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4" name="Google Shape;27704;p19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5" name="Google Shape;27705;p19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6" name="Google Shape;27706;p19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7" name="Google Shape;27707;p19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8" name="Google Shape;27708;p19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9" name="Google Shape;27709;p19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0" name="Google Shape;27710;p19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1" name="Google Shape;27711;p19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2" name="Google Shape;27712;p19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3" name="Google Shape;27713;p19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4" name="Google Shape;27714;p19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5" name="Google Shape;27715;p19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6" name="Google Shape;27716;p19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7" name="Google Shape;27717;p19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8" name="Google Shape;27718;p19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9" name="Google Shape;27719;p19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0" name="Google Shape;27720;p19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1" name="Google Shape;27721;p19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2" name="Google Shape;27722;p19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3" name="Google Shape;27723;p19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4" name="Google Shape;27724;p19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5" name="Google Shape;27725;p19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6" name="Google Shape;27726;p19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7" name="Google Shape;27727;p19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8" name="Google Shape;27728;p19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9" name="Google Shape;27729;p19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0" name="Google Shape;27730;p19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1" name="Google Shape;27731;p19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2" name="Google Shape;27732;p19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3" name="Google Shape;27733;p19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4" name="Google Shape;27734;p19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5" name="Google Shape;27735;p19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6" name="Google Shape;27736;p19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7" name="Google Shape;27737;p19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8" name="Google Shape;27738;p19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9" name="Google Shape;27739;p19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0" name="Google Shape;27740;p19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1" name="Google Shape;27741;p19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2" name="Google Shape;27742;p19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3" name="Google Shape;27743;p19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4" name="Google Shape;27744;p19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5" name="Google Shape;27745;p19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6" name="Google Shape;27746;p19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7" name="Google Shape;27747;p19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8" name="Google Shape;27748;p19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9" name="Google Shape;27749;p19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0" name="Google Shape;27750;p19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1" name="Google Shape;27751;p19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2" name="Google Shape;27752;p19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3" name="Google Shape;27753;p19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4" name="Google Shape;27754;p19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5" name="Google Shape;27755;p19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6" name="Google Shape;27756;p19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7" name="Google Shape;27757;p19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8" name="Google Shape;27758;p19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9" name="Google Shape;27759;p19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0" name="Google Shape;27760;p19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1" name="Google Shape;27761;p19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2" name="Google Shape;27762;p19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3" name="Google Shape;27763;p19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4" name="Google Shape;27764;p19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5" name="Google Shape;27765;p19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6" name="Google Shape;27766;p19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7" name="Google Shape;27767;p19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8" name="Google Shape;27768;p19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9" name="Google Shape;27769;p19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0" name="Google Shape;27770;p19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1" name="Google Shape;27771;p19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2" name="Google Shape;27772;p19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3" name="Google Shape;27773;p19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4" name="Google Shape;27774;p19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5" name="Google Shape;27775;p19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6" name="Google Shape;27776;p19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7" name="Google Shape;27777;p19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8" name="Google Shape;27778;p19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9" name="Google Shape;27779;p19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0" name="Google Shape;27780;p19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81" name="Google Shape;27781;p19"/>
          <p:cNvSpPr/>
          <p:nvPr/>
        </p:nvSpPr>
        <p:spPr>
          <a:xfrm flipH="1" rot="-3477865">
            <a:off x="7647581" y="3703076"/>
            <a:ext cx="1799452" cy="1796019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82" name="Google Shape;27782;p19"/>
          <p:cNvSpPr/>
          <p:nvPr/>
        </p:nvSpPr>
        <p:spPr>
          <a:xfrm flipH="1" rot="-5400000">
            <a:off x="150777" y="3019584"/>
            <a:ext cx="1997605" cy="229918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783" name="Google Shape;27783;p19"/>
          <p:cNvGrpSpPr/>
          <p:nvPr/>
        </p:nvGrpSpPr>
        <p:grpSpPr>
          <a:xfrm flipH="1" rot="-4868004">
            <a:off x="6759772" y="3960096"/>
            <a:ext cx="2228348" cy="2396409"/>
            <a:chOff x="238125" y="1915725"/>
            <a:chExt cx="1247150" cy="1376400"/>
          </a:xfrm>
        </p:grpSpPr>
        <p:sp>
          <p:nvSpPr>
            <p:cNvPr id="27784" name="Google Shape;27784;p19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5" name="Google Shape;27785;p19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6" name="Google Shape;27786;p19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7" name="Google Shape;27787;p19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8" name="Google Shape;27788;p19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9" name="Google Shape;27789;p19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0" name="Google Shape;27790;p19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1" name="Google Shape;27791;p19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2" name="Google Shape;27792;p19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3" name="Google Shape;27793;p19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4" name="Google Shape;27794;p19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5" name="Google Shape;27795;p19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6" name="Google Shape;27796;p19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7" name="Google Shape;27797;p19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8" name="Google Shape;27798;p19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9" name="Google Shape;27799;p19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0" name="Google Shape;27800;p19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1" name="Google Shape;27801;p19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2" name="Google Shape;27802;p19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3" name="Google Shape;27803;p19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4" name="Google Shape;27804;p19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5" name="Google Shape;27805;p19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6" name="Google Shape;27806;p19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7" name="Google Shape;27807;p19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8" name="Google Shape;27808;p19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9" name="Google Shape;27809;p19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0" name="Google Shape;27810;p19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1" name="Google Shape;27811;p19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2" name="Google Shape;27812;p19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3" name="Google Shape;27813;p19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4" name="Google Shape;27814;p19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5" name="Google Shape;27815;p19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6" name="Google Shape;27816;p19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7" name="Google Shape;27817;p19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8" name="Google Shape;27818;p19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9" name="Google Shape;27819;p19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0" name="Google Shape;27820;p19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1" name="Google Shape;27821;p19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2" name="Google Shape;27822;p19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3" name="Google Shape;27823;p19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4" name="Google Shape;27824;p19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5" name="Google Shape;27825;p19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6" name="Google Shape;27826;p19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7" name="Google Shape;27827;p19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8" name="Google Shape;27828;p19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9" name="Google Shape;27829;p19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0" name="Google Shape;27830;p19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1" name="Google Shape;27831;p19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2" name="Google Shape;27832;p19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3" name="Google Shape;27833;p19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4" name="Google Shape;27834;p19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5" name="Google Shape;27835;p19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6" name="Google Shape;27836;p19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7" name="Google Shape;27837;p19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8" name="Google Shape;27838;p19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9" name="Google Shape;27839;p19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0" name="Google Shape;27840;p19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1" name="Google Shape;27841;p19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2" name="Google Shape;27842;p19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3" name="Google Shape;27843;p19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4" name="Google Shape;27844;p19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5" name="Google Shape;27845;p19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6" name="Google Shape;27846;p19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7" name="Google Shape;27847;p19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8" name="Google Shape;27848;p19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9" name="Google Shape;27849;p19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0" name="Google Shape;27850;p19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1" name="Google Shape;27851;p19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2" name="Google Shape;27852;p19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3" name="Google Shape;27853;p19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4" name="Google Shape;27854;p19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5" name="Google Shape;27855;p19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6" name="Google Shape;27856;p19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7" name="Google Shape;27857;p19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8" name="Google Shape;27858;p19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9" name="Google Shape;27859;p19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0" name="Google Shape;27860;p19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1" name="Google Shape;27861;p19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2" name="Google Shape;27862;p19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3" name="Google Shape;27863;p19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4" name="Google Shape;27864;p19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5" name="Google Shape;27865;p19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6" name="Google Shape;27866;p19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7" name="Google Shape;27867;p19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8" name="Google Shape;27868;p19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9" name="Google Shape;27869;p19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0" name="Google Shape;27870;p19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1" name="Google Shape;27871;p19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2" name="Google Shape;27872;p19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3" name="Google Shape;27873;p19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4" name="Google Shape;27874;p19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5" name="Google Shape;27875;p19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6" name="Google Shape;27876;p19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7" name="Google Shape;27877;p19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8" name="Google Shape;27878;p19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9" name="Google Shape;27879;p19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0" name="Google Shape;27880;p19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1" name="Google Shape;27881;p19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2" name="Google Shape;27882;p19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3" name="Google Shape;27883;p19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4" name="Google Shape;27884;p19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5" name="Google Shape;27885;p19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6" name="Google Shape;27886;p19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7" name="Google Shape;27887;p19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8" name="Google Shape;27888;p19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9" name="Google Shape;27889;p19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0" name="Google Shape;27890;p19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1" name="Google Shape;27891;p19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2" name="Google Shape;27892;p19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3" name="Google Shape;27893;p19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4" name="Google Shape;27894;p19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5" name="Google Shape;27895;p19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6" name="Google Shape;27896;p19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7" name="Google Shape;27897;p19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8" name="Google Shape;27898;p19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9" name="Google Shape;27899;p19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0" name="Google Shape;27900;p19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1" name="Google Shape;27901;p19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2" name="Google Shape;27902;p19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3" name="Google Shape;27903;p19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4" name="Google Shape;27904;p19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5" name="Google Shape;27905;p19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6" name="Google Shape;27906;p19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7" name="Google Shape;27907;p19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8" name="Google Shape;27908;p19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9" name="Google Shape;27909;p19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0" name="Google Shape;27910;p19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1" name="Google Shape;27911;p19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2" name="Google Shape;27912;p19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3" name="Google Shape;27913;p19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4" name="Google Shape;27914;p19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5" name="Google Shape;27915;p19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6" name="Google Shape;27916;p19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7" name="Google Shape;27917;p19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8" name="Google Shape;27918;p19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9" name="Google Shape;27919;p19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0" name="Google Shape;27920;p19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1" name="Google Shape;27921;p19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2" name="Google Shape;27922;p19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3" name="Google Shape;27923;p19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4" name="Google Shape;27924;p19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5" name="Google Shape;27925;p19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6" name="Google Shape;27926;p19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7" name="Google Shape;27927;p19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8" name="Google Shape;27928;p19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9" name="Google Shape;27929;p19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0" name="Google Shape;27930;p19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1" name="Google Shape;27931;p19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2" name="Google Shape;27932;p19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3" name="Google Shape;27933;p19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4" name="Google Shape;27934;p19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5" name="Google Shape;27935;p19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6" name="Google Shape;27936;p19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7" name="Google Shape;27937;p19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8" name="Google Shape;27938;p19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9" name="Google Shape;27939;p19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0" name="Google Shape;27940;p19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1" name="Google Shape;27941;p19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2" name="Google Shape;27942;p19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3" name="Google Shape;27943;p19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4" name="Google Shape;27944;p19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5" name="Google Shape;27945;p19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6" name="Google Shape;27946;p19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7" name="Google Shape;27947;p19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8" name="Google Shape;27948;p19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9" name="Google Shape;27949;p19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0" name="Google Shape;27950;p19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1" name="Google Shape;27951;p19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2" name="Google Shape;27952;p19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3" name="Google Shape;27953;p19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4" name="Google Shape;27954;p19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5" name="Google Shape;27955;p19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6" name="Google Shape;27956;p19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7" name="Google Shape;27957;p19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8" name="Google Shape;27958;p19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9" name="Google Shape;27959;p19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0" name="Google Shape;27960;p19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1" name="Google Shape;27961;p19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2" name="Google Shape;27962;p19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3" name="Google Shape;27963;p19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4" name="Google Shape;27964;p19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5" name="Google Shape;27965;p19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6" name="Google Shape;27966;p19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7" name="Google Shape;27967;p19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8" name="Google Shape;27968;p19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9" name="Google Shape;27969;p19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0" name="Google Shape;27970;p19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1" name="Google Shape;27971;p19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2" name="Google Shape;27972;p19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3" name="Google Shape;27973;p19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4" name="Google Shape;27974;p19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5" name="Google Shape;27975;p19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6" name="Google Shape;27976;p19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7" name="Google Shape;27977;p19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8" name="Google Shape;27978;p19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9" name="Google Shape;27979;p19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0" name="Google Shape;27980;p19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1" name="Google Shape;27981;p19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2" name="Google Shape;27982;p19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3" name="Google Shape;27983;p19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4" name="Google Shape;27984;p19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5" name="Google Shape;27985;p19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6" name="Google Shape;27986;p19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7" name="Google Shape;27987;p19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8" name="Google Shape;27988;p19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9" name="Google Shape;27989;p19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0" name="Google Shape;27990;p19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1" name="Google Shape;27991;p19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2" name="Google Shape;27992;p19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3" name="Google Shape;27993;p19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4" name="Google Shape;27994;p19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5" name="Google Shape;27995;p19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6" name="Google Shape;27996;p19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7" name="Google Shape;27997;p19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8" name="Google Shape;27998;p19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9" name="Google Shape;27999;p19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0" name="Google Shape;28000;p19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1" name="Google Shape;28001;p19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2" name="Google Shape;28002;p19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3" name="Google Shape;28003;p19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4" name="Google Shape;28004;p19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5" name="Google Shape;28005;p19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6" name="Google Shape;28006;p19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7" name="Google Shape;28007;p19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8" name="Google Shape;28008;p19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9" name="Google Shape;28009;p19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0" name="Google Shape;28010;p19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1" name="Google Shape;28011;p19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2" name="Google Shape;28012;p19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3" name="Google Shape;28013;p19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4" name="Google Shape;28014;p19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5" name="Google Shape;28015;p19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6" name="Google Shape;28016;p19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7" name="Google Shape;28017;p19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8" name="Google Shape;28018;p19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9" name="Google Shape;28019;p19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0" name="Google Shape;28020;p19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1" name="Google Shape;28021;p19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2" name="Google Shape;28022;p19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3" name="Google Shape;28023;p19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4" name="Google Shape;28024;p19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5" name="Google Shape;28025;p19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6" name="Google Shape;28026;p19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7" name="Google Shape;28027;p19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8" name="Google Shape;28028;p19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9" name="Google Shape;28029;p19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0" name="Google Shape;28030;p19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1" name="Google Shape;28031;p19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2" name="Google Shape;28032;p19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3" name="Google Shape;28033;p19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4" name="Google Shape;28034;p19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5" name="Google Shape;28035;p19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6" name="Google Shape;28036;p19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7" name="Google Shape;28037;p19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8" name="Google Shape;28038;p19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9" name="Google Shape;28039;p19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0" name="Google Shape;28040;p19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1" name="Google Shape;28041;p19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2" name="Google Shape;28042;p19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3" name="Google Shape;28043;p19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4" name="Google Shape;28044;p19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5" name="Google Shape;28045;p19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6" name="Google Shape;28046;p19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7" name="Google Shape;28047;p19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8" name="Google Shape;28048;p19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9" name="Google Shape;28049;p19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0" name="Google Shape;28050;p19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1" name="Google Shape;28051;p19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2" name="Google Shape;28052;p19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3" name="Google Shape;28053;p19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4" name="Google Shape;28054;p19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5" name="Google Shape;28055;p19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6" name="Google Shape;28056;p19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7" name="Google Shape;28057;p19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8" name="Google Shape;28058;p19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9" name="Google Shape;28059;p19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0" name="Google Shape;28060;p19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1" name="Google Shape;28061;p19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2" name="Google Shape;28062;p19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3" name="Google Shape;28063;p19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4" name="Google Shape;28064;p19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5" name="Google Shape;28065;p19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6" name="Google Shape;28066;p19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7" name="Google Shape;28067;p19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8" name="Google Shape;28068;p19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9" name="Google Shape;28069;p19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0" name="Google Shape;28070;p19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1" name="Google Shape;28071;p19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2" name="Google Shape;28072;p19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3" name="Google Shape;28073;p19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4" name="Google Shape;28074;p19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5" name="Google Shape;28075;p19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6" name="Google Shape;28076;p19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7" name="Google Shape;28077;p19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8" name="Google Shape;28078;p19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9" name="Google Shape;28079;p19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0" name="Google Shape;28080;p19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1" name="Google Shape;28081;p19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2" name="Google Shape;28082;p19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3" name="Google Shape;28083;p19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4" name="Google Shape;28084;p19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5" name="Google Shape;28085;p19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6" name="Google Shape;28086;p19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7" name="Google Shape;28087;p19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8" name="Google Shape;28088;p19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9" name="Google Shape;28089;p19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0" name="Google Shape;28090;p19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1" name="Google Shape;28091;p19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2" name="Google Shape;28092;p19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3" name="Google Shape;28093;p19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4" name="Google Shape;28094;p19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5" name="Google Shape;28095;p19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6" name="Google Shape;28096;p19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7" name="Google Shape;28097;p19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8" name="Google Shape;28098;p19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9" name="Google Shape;28099;p19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0" name="Google Shape;28100;p19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1" name="Google Shape;28101;p19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2" name="Google Shape;28102;p19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3" name="Google Shape;28103;p19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4" name="Google Shape;28104;p19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5" name="Google Shape;28105;p19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6" name="Google Shape;28106;p19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7" name="Google Shape;28107;p19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8" name="Google Shape;28108;p19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9" name="Google Shape;28109;p19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0" name="Google Shape;28110;p19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1" name="Google Shape;28111;p19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2" name="Google Shape;28112;p19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3" name="Google Shape;28113;p19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4" name="Google Shape;28114;p19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5" name="Google Shape;28115;p19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6" name="Google Shape;28116;p19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7" name="Google Shape;28117;p19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8" name="Google Shape;28118;p19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9" name="Google Shape;28119;p19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0" name="Google Shape;28120;p19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1" name="Google Shape;28121;p19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2" name="Google Shape;28122;p19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3" name="Google Shape;28123;p19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4" name="Google Shape;28124;p19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5" name="Google Shape;28125;p19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6" name="Google Shape;28126;p19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7" name="Google Shape;28127;p19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8" name="Google Shape;28128;p19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9" name="Google Shape;28129;p19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0" name="Google Shape;28130;p19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1" name="Google Shape;28131;p19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2" name="Google Shape;28132;p19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3" name="Google Shape;28133;p19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4" name="Google Shape;28134;p19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5" name="Google Shape;28135;p19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6" name="Google Shape;28136;p19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7" name="Google Shape;28137;p19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8" name="Google Shape;28138;p19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9" name="Google Shape;28139;p19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0" name="Google Shape;28140;p19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1" name="Google Shape;28141;p19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2" name="Google Shape;28142;p19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3" name="Google Shape;28143;p19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4" name="Google Shape;28144;p19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5" name="Google Shape;28145;p19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6" name="Google Shape;28146;p19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7" name="Google Shape;28147;p19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8" name="Google Shape;28148;p19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9" name="Google Shape;28149;p19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0" name="Google Shape;28150;p19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1" name="Google Shape;28151;p19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2" name="Google Shape;28152;p19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3" name="Google Shape;28153;p19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4" name="Google Shape;28154;p19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5" name="Google Shape;28155;p19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6" name="Google Shape;28156;p19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7" name="Google Shape;28157;p19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8" name="Google Shape;28158;p19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9" name="Google Shape;28159;p19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0" name="Google Shape;28160;p19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1" name="Google Shape;28161;p19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2" name="Google Shape;28162;p19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3" name="Google Shape;28163;p19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4" name="Google Shape;28164;p19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5" name="Google Shape;28165;p19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6" name="Google Shape;28166;p19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7" name="Google Shape;28167;p19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8" name="Google Shape;28168;p19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9" name="Google Shape;28169;p19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0" name="Google Shape;28170;p19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1" name="Google Shape;28171;p19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2" name="Google Shape;28172;p19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3" name="Google Shape;28173;p19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4" name="Google Shape;28174;p19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5" name="Google Shape;28175;p19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6" name="Google Shape;28176;p19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7" name="Google Shape;28177;p19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8" name="Google Shape;28178;p19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9" name="Google Shape;28179;p19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0" name="Google Shape;28180;p19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1" name="Google Shape;28181;p19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2" name="Google Shape;28182;p19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3" name="Google Shape;28183;p19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4" name="Google Shape;28184;p19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5" name="Google Shape;28185;p19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6" name="Google Shape;28186;p19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7" name="Google Shape;28187;p19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8" name="Google Shape;28188;p19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9" name="Google Shape;28189;p19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0" name="Google Shape;28190;p19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1" name="Google Shape;28191;p19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2" name="Google Shape;28192;p19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3" name="Google Shape;28193;p19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4" name="Google Shape;28194;p19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5" name="Google Shape;28195;p19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6" name="Google Shape;28196;p19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7" name="Google Shape;28197;p19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8" name="Google Shape;28198;p19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9" name="Google Shape;28199;p19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0" name="Google Shape;28200;p19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1" name="Google Shape;28201;p19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2" name="Google Shape;28202;p19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3" name="Google Shape;28203;p19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4" name="Google Shape;28204;p19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5" name="Google Shape;28205;p19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6" name="Google Shape;28206;p19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7" name="Google Shape;28207;p19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8" name="Google Shape;28208;p19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9" name="Google Shape;28209;p19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0" name="Google Shape;28210;p19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1" name="Google Shape;28211;p19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2" name="Google Shape;28212;p19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3" name="Google Shape;28213;p19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4" name="Google Shape;28214;p19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5" name="Google Shape;28215;p19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6" name="Google Shape;28216;p19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7" name="Google Shape;28217;p19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8" name="Google Shape;28218;p19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9" name="Google Shape;28219;p19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0" name="Google Shape;28220;p19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1" name="Google Shape;28221;p19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2" name="Google Shape;28222;p19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3" name="Google Shape;28223;p19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4" name="Google Shape;28224;p19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5" name="Google Shape;28225;p19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6" name="Google Shape;28226;p19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7" name="Google Shape;28227;p19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8" name="Google Shape;28228;p19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9" name="Google Shape;28229;p19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0" name="Google Shape;28230;p19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1" name="Google Shape;28231;p19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2" name="Google Shape;28232;p19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3" name="Google Shape;28233;p19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4" name="Google Shape;28234;p19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5" name="Google Shape;28235;p19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6" name="Google Shape;28236;p19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7" name="Google Shape;28237;p19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8" name="Google Shape;28238;p19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9" name="Google Shape;28239;p19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0" name="Google Shape;28240;p19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1" name="Google Shape;28241;p19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2" name="Google Shape;28242;p19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3" name="Google Shape;28243;p19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4" name="Google Shape;28244;p19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5" name="Google Shape;28245;p19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6" name="Google Shape;28246;p19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7" name="Google Shape;28247;p19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8" name="Google Shape;28248;p19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9" name="Google Shape;28249;p19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0" name="Google Shape;28250;p19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1" name="Google Shape;28251;p19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2" name="Google Shape;28252;p19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3" name="Google Shape;28253;p19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4" name="Google Shape;28254;p19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5" name="Google Shape;28255;p19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6" name="Google Shape;28256;p19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7" name="Google Shape;28257;p19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8" name="Google Shape;28258;p19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9" name="Google Shape;28259;p19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0" name="Google Shape;28260;p19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1" name="Google Shape;28261;p19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2" name="Google Shape;28262;p19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3" name="Google Shape;28263;p19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4" name="Google Shape;28264;p19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5" name="Google Shape;28265;p19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6" name="Google Shape;28266;p19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7" name="Google Shape;28267;p19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8" name="Google Shape;28268;p19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9" name="Google Shape;28269;p19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0" name="Google Shape;28270;p19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1" name="Google Shape;28271;p19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2" name="Google Shape;28272;p19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3" name="Google Shape;28273;p19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4" name="Google Shape;28274;p19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5" name="Google Shape;28275;p19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6" name="Google Shape;28276;p19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7" name="Google Shape;28277;p19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8" name="Google Shape;28278;p19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9" name="Google Shape;28279;p19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0" name="Google Shape;28280;p19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1" name="Google Shape;28281;p19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2" name="Google Shape;28282;p19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3" name="Google Shape;28283;p19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4" name="Google Shape;28284;p19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5" name="Google Shape;28285;p19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6" name="Google Shape;28286;p19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7" name="Google Shape;28287;p19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8" name="Google Shape;28288;p19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9" name="Google Shape;28289;p19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0" name="Google Shape;28290;p19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1" name="Google Shape;28291;p19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2" name="Google Shape;28292;p19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3" name="Google Shape;28293;p19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4" name="Google Shape;28294;p19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5" name="Google Shape;28295;p19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6" name="Google Shape;28296;p19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7" name="Google Shape;28297;p19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8" name="Google Shape;28298;p19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9" name="Google Shape;28299;p19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0" name="Google Shape;28300;p19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1" name="Google Shape;28301;p19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2" name="Google Shape;28302;p19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3" name="Google Shape;28303;p19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4" name="Google Shape;28304;p19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5" name="Google Shape;28305;p19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6" name="Google Shape;28306;p19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7" name="Google Shape;28307;p19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8" name="Google Shape;28308;p19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9" name="Google Shape;28309;p19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0" name="Google Shape;28310;p19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1" name="Google Shape;28311;p19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2" name="Google Shape;28312;p19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3" name="Google Shape;28313;p19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4" name="Google Shape;28314;p19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5" name="Google Shape;28315;p19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6" name="Google Shape;28316;p19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7" name="Google Shape;28317;p19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8" name="Google Shape;28318;p19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9" name="Google Shape;28319;p19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0" name="Google Shape;28320;p19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1" name="Google Shape;28321;p19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2" name="Google Shape;28322;p19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3" name="Google Shape;28323;p19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4" name="Google Shape;28324;p19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5" name="Google Shape;28325;p19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6" name="Google Shape;28326;p19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7" name="Google Shape;28327;p19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8" name="Google Shape;28328;p19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9" name="Google Shape;28329;p19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0" name="Google Shape;28330;p19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1" name="Google Shape;28331;p19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2" name="Google Shape;28332;p19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3" name="Google Shape;28333;p19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4" name="Google Shape;28334;p19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5" name="Google Shape;28335;p19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6" name="Google Shape;28336;p19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7" name="Google Shape;28337;p19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8" name="Google Shape;28338;p19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9" name="Google Shape;28339;p19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0" name="Google Shape;28340;p19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1" name="Google Shape;28341;p19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2" name="Google Shape;28342;p19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3" name="Google Shape;28343;p19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4" name="Google Shape;28344;p19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5" name="Google Shape;28345;p19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6" name="Google Shape;28346;p19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7" name="Google Shape;28347;p19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8" name="Google Shape;28348;p19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9" name="Google Shape;28349;p19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0" name="Google Shape;28350;p19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1" name="Google Shape;28351;p19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2" name="Google Shape;28352;p19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3" name="Google Shape;28353;p19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4" name="Google Shape;28354;p19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5" name="Google Shape;28355;p19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6" name="Google Shape;28356;p19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7" name="Google Shape;28357;p19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8" name="Google Shape;28358;p19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9" name="Google Shape;28359;p19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0" name="Google Shape;28360;p19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1" name="Google Shape;28361;p19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2" name="Google Shape;28362;p19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3" name="Google Shape;28363;p19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4" name="Google Shape;28364;p19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5" name="Google Shape;28365;p19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6" name="Google Shape;28366;p19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7" name="Google Shape;28367;p19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8" name="Google Shape;28368;p19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9" name="Google Shape;28369;p19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0" name="Google Shape;28370;p19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1" name="Google Shape;28371;p19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2" name="Google Shape;28372;p19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3" name="Google Shape;28373;p19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4" name="Google Shape;28374;p19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5" name="Google Shape;28375;p19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6" name="Google Shape;28376;p19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7" name="Google Shape;28377;p19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8" name="Google Shape;28378;p19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9" name="Google Shape;28379;p19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0" name="Google Shape;28380;p19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1" name="Google Shape;28381;p19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2" name="Google Shape;28382;p19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3" name="Google Shape;28383;p19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4" name="Google Shape;28384;p19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5" name="Google Shape;28385;p19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6" name="Google Shape;28386;p19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387" name="Google Shape;28387;p19"/>
          <p:cNvSpPr/>
          <p:nvPr/>
        </p:nvSpPr>
        <p:spPr>
          <a:xfrm flipH="1" rot="-5400000">
            <a:off x="8001210" y="2718068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88" name="Google Shape;28388;p19"/>
          <p:cNvSpPr/>
          <p:nvPr/>
        </p:nvSpPr>
        <p:spPr>
          <a:xfrm flipH="1" rot="5400000">
            <a:off x="52161" y="1536770"/>
            <a:ext cx="325924" cy="328102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89" name="Google Shape;28389;p19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8390" name="Google Shape;28390;p19"/>
          <p:cNvCxnSpPr/>
          <p:nvPr/>
        </p:nvCxnSpPr>
        <p:spPr>
          <a:xfrm>
            <a:off x="8886275" y="-28025"/>
            <a:ext cx="0" cy="18474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TEXT">
  <p:cSld name="BIG_NUMBER">
    <p:spTree>
      <p:nvGrpSpPr>
        <p:cNvPr id="28391" name="Shape 28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392" name="Google Shape;28392;p20"/>
          <p:cNvGrpSpPr/>
          <p:nvPr/>
        </p:nvGrpSpPr>
        <p:grpSpPr>
          <a:xfrm>
            <a:off x="-489301" y="-2067925"/>
            <a:ext cx="11334677" cy="7776637"/>
            <a:chOff x="-489301" y="-2067925"/>
            <a:chExt cx="11334677" cy="7776637"/>
          </a:xfrm>
        </p:grpSpPr>
        <p:sp>
          <p:nvSpPr>
            <p:cNvPr id="28393" name="Google Shape;28393;p20"/>
            <p:cNvSpPr/>
            <p:nvPr/>
          </p:nvSpPr>
          <p:spPr>
            <a:xfrm>
              <a:off x="0" y="0"/>
              <a:ext cx="9144000" cy="5143500"/>
            </a:xfrm>
            <a:prstGeom prst="rect">
              <a:avLst/>
            </a:pr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4" name="Google Shape;28394;p20"/>
            <p:cNvSpPr/>
            <p:nvPr/>
          </p:nvSpPr>
          <p:spPr>
            <a:xfrm flipH="1" rot="-5167088">
              <a:off x="846784" y="1803810"/>
              <a:ext cx="3781244" cy="3781244"/>
            </a:xfrm>
            <a:custGeom>
              <a:rect b="b" l="l" r="r" t="t"/>
              <a:pathLst>
                <a:path extrusionOk="0" h="32610" w="32610">
                  <a:moveTo>
                    <a:pt x="17484" y="0"/>
                  </a:moveTo>
                  <a:lnTo>
                    <a:pt x="0" y="15116"/>
                  </a:lnTo>
                  <a:lnTo>
                    <a:pt x="15116" y="32610"/>
                  </a:lnTo>
                  <a:lnTo>
                    <a:pt x="32610" y="17484"/>
                  </a:lnTo>
                  <a:lnTo>
                    <a:pt x="17484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5" name="Google Shape;28395;p20"/>
            <p:cNvSpPr/>
            <p:nvPr/>
          </p:nvSpPr>
          <p:spPr>
            <a:xfrm flipH="1" rot="2700000">
              <a:off x="4388086" y="2511203"/>
              <a:ext cx="2393405" cy="2754735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96" name="Google Shape;28396;p20"/>
            <p:cNvGrpSpPr/>
            <p:nvPr/>
          </p:nvGrpSpPr>
          <p:grpSpPr>
            <a:xfrm>
              <a:off x="-286668" y="2524979"/>
              <a:ext cx="1601995" cy="1604328"/>
              <a:chOff x="4226125" y="3802600"/>
              <a:chExt cx="1046850" cy="1048375"/>
            </a:xfrm>
          </p:grpSpPr>
          <p:sp>
            <p:nvSpPr>
              <p:cNvPr id="28397" name="Google Shape;28397;p20"/>
              <p:cNvSpPr/>
              <p:nvPr/>
            </p:nvSpPr>
            <p:spPr>
              <a:xfrm>
                <a:off x="5256925" y="4319750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44"/>
                      <a:pt x="84" y="468"/>
                      <a:pt x="218" y="550"/>
                    </a:cubicBezTo>
                    <a:cubicBezTo>
                      <a:pt x="249" y="563"/>
                      <a:pt x="282" y="570"/>
                      <a:pt x="317" y="570"/>
                    </a:cubicBezTo>
                    <a:cubicBezTo>
                      <a:pt x="421" y="570"/>
                      <a:pt x="528" y="510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79" y="11"/>
                      <a:pt x="336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8" name="Google Shape;28398;p20"/>
              <p:cNvSpPr/>
              <p:nvPr/>
            </p:nvSpPr>
            <p:spPr>
              <a:xfrm>
                <a:off x="5219200" y="433892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93"/>
                    </a:lnTo>
                    <a:cubicBezTo>
                      <a:pt x="259" y="352"/>
                      <a:pt x="300" y="300"/>
                      <a:pt x="300" y="259"/>
                    </a:cubicBezTo>
                    <a:cubicBezTo>
                      <a:pt x="300" y="176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9" name="Google Shape;28399;p20"/>
              <p:cNvSpPr/>
              <p:nvPr/>
            </p:nvSpPr>
            <p:spPr>
              <a:xfrm>
                <a:off x="5242975" y="4275350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1" y="517"/>
                    </a:lnTo>
                    <a:cubicBezTo>
                      <a:pt x="33" y="527"/>
                      <a:pt x="63" y="532"/>
                      <a:pt x="93" y="532"/>
                    </a:cubicBezTo>
                    <a:cubicBezTo>
                      <a:pt x="216" y="532"/>
                      <a:pt x="316" y="452"/>
                      <a:pt x="383" y="352"/>
                    </a:cubicBezTo>
                    <a:cubicBezTo>
                      <a:pt x="42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0" name="Google Shape;28400;p20"/>
              <p:cNvSpPr/>
              <p:nvPr/>
            </p:nvSpPr>
            <p:spPr>
              <a:xfrm>
                <a:off x="5224625" y="44936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243" y="1"/>
                    </a:moveTo>
                    <a:cubicBezTo>
                      <a:pt x="151" y="1"/>
                      <a:pt x="61" y="41"/>
                      <a:pt x="0" y="110"/>
                    </a:cubicBezTo>
                    <a:lnTo>
                      <a:pt x="0" y="193"/>
                    </a:lnTo>
                    <a:lnTo>
                      <a:pt x="517" y="410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1" name="Google Shape;28401;p20"/>
              <p:cNvSpPr/>
              <p:nvPr/>
            </p:nvSpPr>
            <p:spPr>
              <a:xfrm>
                <a:off x="5249450" y="44291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40" y="1"/>
                    </a:moveTo>
                    <a:cubicBezTo>
                      <a:pt x="213" y="1"/>
                      <a:pt x="110" y="76"/>
                      <a:pt x="41" y="18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45" y="555"/>
                      <a:pt x="286" y="566"/>
                      <a:pt x="327" y="566"/>
                    </a:cubicBezTo>
                    <a:cubicBezTo>
                      <a:pt x="430" y="566"/>
                      <a:pt x="529" y="493"/>
                      <a:pt x="558" y="404"/>
                    </a:cubicBezTo>
                    <a:cubicBezTo>
                      <a:pt x="641" y="270"/>
                      <a:pt x="558" y="104"/>
                      <a:pt x="424" y="11"/>
                    </a:cubicBezTo>
                    <a:cubicBezTo>
                      <a:pt x="395" y="4"/>
                      <a:pt x="367" y="1"/>
                      <a:pt x="34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2" name="Google Shape;28402;p20"/>
              <p:cNvSpPr/>
              <p:nvPr/>
            </p:nvSpPr>
            <p:spPr>
              <a:xfrm>
                <a:off x="5204200" y="444840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1"/>
                    </a:moveTo>
                    <a:cubicBezTo>
                      <a:pt x="199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7" y="533"/>
                    </a:cubicBezTo>
                    <a:cubicBezTo>
                      <a:pt x="239" y="542"/>
                      <a:pt x="273" y="548"/>
                      <a:pt x="307" y="548"/>
                    </a:cubicBezTo>
                    <a:cubicBezTo>
                      <a:pt x="417" y="548"/>
                      <a:pt x="527" y="494"/>
                      <a:pt x="559" y="367"/>
                    </a:cubicBezTo>
                    <a:cubicBezTo>
                      <a:pt x="600" y="233"/>
                      <a:pt x="559" y="57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3" name="Google Shape;28403;p20"/>
              <p:cNvSpPr/>
              <p:nvPr/>
            </p:nvSpPr>
            <p:spPr>
              <a:xfrm>
                <a:off x="5230050" y="4383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7"/>
                    </a:cubicBezTo>
                    <a:cubicBezTo>
                      <a:pt x="1" y="311"/>
                      <a:pt x="83" y="486"/>
                      <a:pt x="207" y="528"/>
                    </a:cubicBezTo>
                    <a:cubicBezTo>
                      <a:pt x="257" y="554"/>
                      <a:pt x="304" y="566"/>
                      <a:pt x="347" y="566"/>
                    </a:cubicBezTo>
                    <a:cubicBezTo>
                      <a:pt x="455" y="566"/>
                      <a:pt x="541" y="493"/>
                      <a:pt x="600" y="404"/>
                    </a:cubicBezTo>
                    <a:cubicBezTo>
                      <a:pt x="642" y="269"/>
                      <a:pt x="559" y="104"/>
                      <a:pt x="425" y="11"/>
                    </a:cubicBezTo>
                    <a:cubicBezTo>
                      <a:pt x="403" y="4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4" name="Google Shape;28404;p20"/>
              <p:cNvSpPr/>
              <p:nvPr/>
            </p:nvSpPr>
            <p:spPr>
              <a:xfrm>
                <a:off x="5166475" y="446817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259" y="300"/>
                      <a:pt x="300" y="259"/>
                      <a:pt x="300" y="217"/>
                    </a:cubicBezTo>
                    <a:cubicBezTo>
                      <a:pt x="300" y="134"/>
                      <a:pt x="217" y="41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5" name="Google Shape;28405;p20"/>
              <p:cNvSpPr/>
              <p:nvPr/>
            </p:nvSpPr>
            <p:spPr>
              <a:xfrm>
                <a:off x="5190000" y="4403550"/>
                <a:ext cx="10875" cy="13350"/>
              </a:xfrm>
              <a:custGeom>
                <a:rect b="b" l="l" r="r" t="t"/>
                <a:pathLst>
                  <a:path extrusionOk="0" h="534" w="435">
                    <a:moveTo>
                      <a:pt x="217" y="0"/>
                    </a:moveTo>
                    <a:lnTo>
                      <a:pt x="0" y="517"/>
                    </a:lnTo>
                    <a:lnTo>
                      <a:pt x="52" y="517"/>
                    </a:lnTo>
                    <a:cubicBezTo>
                      <a:pt x="85" y="528"/>
                      <a:pt x="115" y="533"/>
                      <a:pt x="143" y="533"/>
                    </a:cubicBezTo>
                    <a:cubicBezTo>
                      <a:pt x="218" y="533"/>
                      <a:pt x="272" y="495"/>
                      <a:pt x="310" y="435"/>
                    </a:cubicBezTo>
                    <a:lnTo>
                      <a:pt x="352" y="435"/>
                    </a:lnTo>
                    <a:cubicBezTo>
                      <a:pt x="352" y="393"/>
                      <a:pt x="352" y="393"/>
                      <a:pt x="393" y="352"/>
                    </a:cubicBezTo>
                    <a:cubicBezTo>
                      <a:pt x="434" y="217"/>
                      <a:pt x="352" y="4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6" name="Google Shape;28406;p20"/>
              <p:cNvSpPr/>
              <p:nvPr/>
            </p:nvSpPr>
            <p:spPr>
              <a:xfrm>
                <a:off x="5217125" y="43454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83" y="300"/>
                      <a:pt x="166" y="300"/>
                      <a:pt x="207" y="259"/>
                    </a:cubicBezTo>
                    <a:cubicBezTo>
                      <a:pt x="259" y="259"/>
                      <a:pt x="300" y="176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7" name="Google Shape;28407;p20"/>
              <p:cNvSpPr/>
              <p:nvPr/>
            </p:nvSpPr>
            <p:spPr>
              <a:xfrm>
                <a:off x="5171900" y="4622225"/>
                <a:ext cx="12950" cy="8550"/>
              </a:xfrm>
              <a:custGeom>
                <a:rect b="b" l="l" r="r" t="t"/>
                <a:pathLst>
                  <a:path extrusionOk="0" h="342" w="518">
                    <a:moveTo>
                      <a:pt x="124" y="0"/>
                    </a:moveTo>
                    <a:lnTo>
                      <a:pt x="83" y="41"/>
                    </a:lnTo>
                    <a:cubicBezTo>
                      <a:pt x="42" y="41"/>
                      <a:pt x="42" y="83"/>
                      <a:pt x="0" y="135"/>
                    </a:cubicBezTo>
                    <a:lnTo>
                      <a:pt x="0" y="176"/>
                    </a:lnTo>
                    <a:lnTo>
                      <a:pt x="424" y="341"/>
                    </a:lnTo>
                    <a:cubicBezTo>
                      <a:pt x="424" y="300"/>
                      <a:pt x="466" y="259"/>
                      <a:pt x="517" y="217"/>
                    </a:cubicBezTo>
                    <a:cubicBezTo>
                      <a:pt x="517" y="135"/>
                      <a:pt x="466" y="83"/>
                      <a:pt x="383" y="41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8" name="Google Shape;28408;p20"/>
              <p:cNvSpPr/>
              <p:nvPr/>
            </p:nvSpPr>
            <p:spPr>
              <a:xfrm>
                <a:off x="5196450" y="45578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4" y="1"/>
                      <a:pt x="112" y="71"/>
                      <a:pt x="52" y="168"/>
                    </a:cubicBezTo>
                    <a:cubicBezTo>
                      <a:pt x="1" y="334"/>
                      <a:pt x="52" y="468"/>
                      <a:pt x="218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7" y="487"/>
                      <a:pt x="569" y="38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9" name="Google Shape;28409;p20"/>
              <p:cNvSpPr/>
              <p:nvPr/>
            </p:nvSpPr>
            <p:spPr>
              <a:xfrm>
                <a:off x="5151225" y="45766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15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0"/>
                      <a:pt x="217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5" y="565"/>
                      <a:pt x="532" y="497"/>
                      <a:pt x="569" y="408"/>
                    </a:cubicBezTo>
                    <a:cubicBezTo>
                      <a:pt x="610" y="232"/>
                      <a:pt x="569" y="98"/>
                      <a:pt x="434" y="15"/>
                    </a:cubicBezTo>
                    <a:cubicBezTo>
                      <a:pt x="393" y="5"/>
                      <a:pt x="353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0" name="Google Shape;28410;p20"/>
              <p:cNvSpPr/>
              <p:nvPr/>
            </p:nvSpPr>
            <p:spPr>
              <a:xfrm>
                <a:off x="5177075" y="45125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0"/>
                    </a:moveTo>
                    <a:cubicBezTo>
                      <a:pt x="223" y="0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7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7"/>
                      <a:pt x="610" y="385"/>
                    </a:cubicBezTo>
                    <a:cubicBezTo>
                      <a:pt x="651" y="251"/>
                      <a:pt x="569" y="75"/>
                      <a:pt x="434" y="33"/>
                    </a:cubicBezTo>
                    <a:cubicBezTo>
                      <a:pt x="400" y="11"/>
                      <a:pt x="362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1" name="Google Shape;28411;p20"/>
              <p:cNvSpPr/>
              <p:nvPr/>
            </p:nvSpPr>
            <p:spPr>
              <a:xfrm>
                <a:off x="5113750" y="45963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5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2" name="Google Shape;28412;p20"/>
              <p:cNvSpPr/>
              <p:nvPr/>
            </p:nvSpPr>
            <p:spPr>
              <a:xfrm>
                <a:off x="5137250" y="4531750"/>
                <a:ext cx="10900" cy="13325"/>
              </a:xfrm>
              <a:custGeom>
                <a:rect b="b" l="l" r="r" t="t"/>
                <a:pathLst>
                  <a:path extrusionOk="0" h="533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5" y="528"/>
                      <a:pt x="70" y="533"/>
                      <a:pt x="106" y="533"/>
                    </a:cubicBezTo>
                    <a:cubicBezTo>
                      <a:pt x="214" y="533"/>
                      <a:pt x="324" y="486"/>
                      <a:pt x="394" y="39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3" name="Google Shape;28413;p20"/>
              <p:cNvSpPr/>
              <p:nvPr/>
            </p:nvSpPr>
            <p:spPr>
              <a:xfrm>
                <a:off x="5223600" y="4498400"/>
                <a:ext cx="13975" cy="9000"/>
              </a:xfrm>
              <a:custGeom>
                <a:rect b="b" l="l" r="r" t="t"/>
                <a:pathLst>
                  <a:path extrusionOk="0" h="360" w="559">
                    <a:moveTo>
                      <a:pt x="41" y="1"/>
                    </a:moveTo>
                    <a:cubicBezTo>
                      <a:pt x="0" y="1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41" y="218"/>
                    </a:cubicBezTo>
                    <a:lnTo>
                      <a:pt x="41" y="259"/>
                    </a:lnTo>
                    <a:cubicBezTo>
                      <a:pt x="83" y="301"/>
                      <a:pt x="124" y="342"/>
                      <a:pt x="166" y="342"/>
                    </a:cubicBezTo>
                    <a:cubicBezTo>
                      <a:pt x="205" y="354"/>
                      <a:pt x="240" y="359"/>
                      <a:pt x="272" y="359"/>
                    </a:cubicBezTo>
                    <a:cubicBezTo>
                      <a:pt x="348" y="359"/>
                      <a:pt x="407" y="330"/>
                      <a:pt x="465" y="301"/>
                    </a:cubicBezTo>
                    <a:cubicBezTo>
                      <a:pt x="517" y="259"/>
                      <a:pt x="517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4" name="Google Shape;28414;p20"/>
              <p:cNvSpPr/>
              <p:nvPr/>
            </p:nvSpPr>
            <p:spPr>
              <a:xfrm>
                <a:off x="5164150" y="447462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18"/>
                    </a:lnTo>
                    <a:cubicBezTo>
                      <a:pt x="0" y="259"/>
                      <a:pt x="0" y="259"/>
                      <a:pt x="52" y="259"/>
                    </a:cubicBezTo>
                    <a:lnTo>
                      <a:pt x="135" y="259"/>
                    </a:lnTo>
                    <a:cubicBezTo>
                      <a:pt x="176" y="259"/>
                      <a:pt x="176" y="259"/>
                      <a:pt x="217" y="218"/>
                    </a:cubicBezTo>
                    <a:cubicBezTo>
                      <a:pt x="259" y="218"/>
                      <a:pt x="310" y="176"/>
                      <a:pt x="310" y="135"/>
                    </a:cubicBezTo>
                    <a:cubicBezTo>
                      <a:pt x="352" y="135"/>
                      <a:pt x="352" y="94"/>
                      <a:pt x="352" y="94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5" name="Google Shape;28415;p20"/>
              <p:cNvSpPr/>
              <p:nvPr/>
            </p:nvSpPr>
            <p:spPr>
              <a:xfrm>
                <a:off x="5098500" y="47049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320" y="0"/>
                    </a:moveTo>
                    <a:cubicBezTo>
                      <a:pt x="204" y="0"/>
                      <a:pt x="84" y="76"/>
                      <a:pt x="41" y="187"/>
                    </a:cubicBezTo>
                    <a:cubicBezTo>
                      <a:pt x="0" y="311"/>
                      <a:pt x="41" y="487"/>
                      <a:pt x="217" y="528"/>
                    </a:cubicBezTo>
                    <a:cubicBezTo>
                      <a:pt x="217" y="569"/>
                      <a:pt x="217" y="569"/>
                      <a:pt x="259" y="569"/>
                    </a:cubicBezTo>
                    <a:cubicBezTo>
                      <a:pt x="352" y="445"/>
                      <a:pt x="476" y="352"/>
                      <a:pt x="558" y="269"/>
                    </a:cubicBezTo>
                    <a:cubicBezTo>
                      <a:pt x="558" y="135"/>
                      <a:pt x="517" y="52"/>
                      <a:pt x="393" y="11"/>
                    </a:cubicBezTo>
                    <a:cubicBezTo>
                      <a:pt x="369" y="4"/>
                      <a:pt x="34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6" name="Google Shape;28416;p20"/>
              <p:cNvSpPr/>
              <p:nvPr/>
            </p:nvSpPr>
            <p:spPr>
              <a:xfrm>
                <a:off x="5124325" y="46407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20" y="0"/>
                    </a:moveTo>
                    <a:cubicBezTo>
                      <a:pt x="219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2" y="565"/>
                      <a:pt x="316" y="565"/>
                    </a:cubicBezTo>
                    <a:cubicBezTo>
                      <a:pt x="426" y="565"/>
                      <a:pt x="540" y="510"/>
                      <a:pt x="611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7" name="Google Shape;28417;p20"/>
              <p:cNvSpPr/>
              <p:nvPr/>
            </p:nvSpPr>
            <p:spPr>
              <a:xfrm>
                <a:off x="5060750" y="47245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259"/>
                    </a:lnTo>
                    <a:lnTo>
                      <a:pt x="259" y="124"/>
                    </a:lnTo>
                    <a:lnTo>
                      <a:pt x="218" y="83"/>
                    </a:lnTo>
                    <a:lnTo>
                      <a:pt x="176" y="42"/>
                    </a:lnTo>
                    <a:cubicBezTo>
                      <a:pt x="135" y="0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8" name="Google Shape;28418;p20"/>
              <p:cNvSpPr/>
              <p:nvPr/>
            </p:nvSpPr>
            <p:spPr>
              <a:xfrm>
                <a:off x="5084525" y="46599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8" y="540"/>
                      <a:pt x="77" y="551"/>
                      <a:pt x="116" y="551"/>
                    </a:cubicBezTo>
                    <a:cubicBezTo>
                      <a:pt x="217" y="551"/>
                      <a:pt x="312" y="480"/>
                      <a:pt x="342" y="383"/>
                    </a:cubicBezTo>
                    <a:cubicBezTo>
                      <a:pt x="435" y="259"/>
                      <a:pt x="342" y="83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9" name="Google Shape;28419;p20"/>
              <p:cNvSpPr/>
              <p:nvPr/>
            </p:nvSpPr>
            <p:spPr>
              <a:xfrm>
                <a:off x="5170600" y="4626600"/>
                <a:ext cx="11925" cy="9600"/>
              </a:xfrm>
              <a:custGeom>
                <a:rect b="b" l="l" r="r" t="t"/>
                <a:pathLst>
                  <a:path extrusionOk="0" h="384" w="477">
                    <a:moveTo>
                      <a:pt x="52" y="1"/>
                    </a:moveTo>
                    <a:cubicBezTo>
                      <a:pt x="1" y="42"/>
                      <a:pt x="1" y="84"/>
                      <a:pt x="1" y="84"/>
                    </a:cubicBezTo>
                    <a:cubicBezTo>
                      <a:pt x="1" y="218"/>
                      <a:pt x="94" y="301"/>
                      <a:pt x="176" y="342"/>
                    </a:cubicBezTo>
                    <a:cubicBezTo>
                      <a:pt x="218" y="383"/>
                      <a:pt x="259" y="383"/>
                      <a:pt x="311" y="383"/>
                    </a:cubicBezTo>
                    <a:cubicBezTo>
                      <a:pt x="352" y="301"/>
                      <a:pt x="435" y="259"/>
                      <a:pt x="476" y="166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0" name="Google Shape;28420;p20"/>
              <p:cNvSpPr/>
              <p:nvPr/>
            </p:nvSpPr>
            <p:spPr>
              <a:xfrm>
                <a:off x="5111425" y="46028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17" y="218"/>
                      <a:pt x="258" y="218"/>
                      <a:pt x="300" y="176"/>
                    </a:cubicBezTo>
                    <a:cubicBezTo>
                      <a:pt x="300" y="176"/>
                      <a:pt x="352" y="135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1" name="Google Shape;28421;p20"/>
              <p:cNvSpPr/>
              <p:nvPr/>
            </p:nvSpPr>
            <p:spPr>
              <a:xfrm>
                <a:off x="5057650" y="47310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77"/>
                      <a:pt x="383" y="84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2" name="Google Shape;28422;p20"/>
              <p:cNvSpPr/>
              <p:nvPr/>
            </p:nvSpPr>
            <p:spPr>
              <a:xfrm>
                <a:off x="5201875" y="4183800"/>
                <a:ext cx="12950" cy="9900"/>
              </a:xfrm>
              <a:custGeom>
                <a:rect b="b" l="l" r="r" t="t"/>
                <a:pathLst>
                  <a:path extrusionOk="0" h="396" w="518">
                    <a:moveTo>
                      <a:pt x="216" y="1"/>
                    </a:moveTo>
                    <a:cubicBezTo>
                      <a:pt x="135" y="1"/>
                      <a:pt x="61" y="49"/>
                      <a:pt x="1" y="137"/>
                    </a:cubicBezTo>
                    <a:lnTo>
                      <a:pt x="1" y="178"/>
                    </a:lnTo>
                    <a:lnTo>
                      <a:pt x="518" y="395"/>
                    </a:lnTo>
                    <a:lnTo>
                      <a:pt x="518" y="219"/>
                    </a:lnTo>
                    <a:cubicBezTo>
                      <a:pt x="518" y="137"/>
                      <a:pt x="435" y="44"/>
                      <a:pt x="352" y="44"/>
                    </a:cubicBezTo>
                    <a:cubicBezTo>
                      <a:pt x="305" y="15"/>
                      <a:pt x="260" y="1"/>
                      <a:pt x="2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3" name="Google Shape;28423;p20"/>
              <p:cNvSpPr/>
              <p:nvPr/>
            </p:nvSpPr>
            <p:spPr>
              <a:xfrm>
                <a:off x="5226700" y="4120250"/>
                <a:ext cx="11900" cy="13500"/>
              </a:xfrm>
              <a:custGeom>
                <a:rect b="b" l="l" r="r" t="t"/>
                <a:pathLst>
                  <a:path extrusionOk="0" h="540" w="476">
                    <a:moveTo>
                      <a:pt x="300" y="1"/>
                    </a:moveTo>
                    <a:cubicBezTo>
                      <a:pt x="176" y="1"/>
                      <a:pt x="83" y="52"/>
                      <a:pt x="42" y="135"/>
                    </a:cubicBezTo>
                    <a:cubicBezTo>
                      <a:pt x="0" y="311"/>
                      <a:pt x="42" y="476"/>
                      <a:pt x="217" y="518"/>
                    </a:cubicBezTo>
                    <a:cubicBezTo>
                      <a:pt x="242" y="533"/>
                      <a:pt x="271" y="539"/>
                      <a:pt x="302" y="539"/>
                    </a:cubicBezTo>
                    <a:cubicBezTo>
                      <a:pt x="372" y="539"/>
                      <a:pt x="447" y="505"/>
                      <a:pt x="476" y="476"/>
                    </a:cubicBezTo>
                    <a:cubicBezTo>
                      <a:pt x="434" y="311"/>
                      <a:pt x="341" y="13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4" name="Google Shape;28424;p20"/>
              <p:cNvSpPr/>
              <p:nvPr/>
            </p:nvSpPr>
            <p:spPr>
              <a:xfrm>
                <a:off x="5181450" y="41383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3" y="554"/>
                      <a:pt x="292" y="566"/>
                      <a:pt x="332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69"/>
                      <a:pt x="559" y="10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5" name="Google Shape;28425;p20"/>
              <p:cNvSpPr/>
              <p:nvPr/>
            </p:nvSpPr>
            <p:spPr>
              <a:xfrm>
                <a:off x="5245050" y="41655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59" y="0"/>
                    </a:moveTo>
                    <a:cubicBezTo>
                      <a:pt x="176" y="0"/>
                      <a:pt x="124" y="93"/>
                      <a:pt x="83" y="176"/>
                    </a:cubicBezTo>
                    <a:cubicBezTo>
                      <a:pt x="0" y="310"/>
                      <a:pt x="83" y="476"/>
                      <a:pt x="217" y="517"/>
                    </a:cubicBezTo>
                    <a:cubicBezTo>
                      <a:pt x="259" y="543"/>
                      <a:pt x="290" y="556"/>
                      <a:pt x="322" y="556"/>
                    </a:cubicBezTo>
                    <a:cubicBezTo>
                      <a:pt x="354" y="556"/>
                      <a:pt x="388" y="543"/>
                      <a:pt x="435" y="517"/>
                    </a:cubicBezTo>
                    <a:cubicBezTo>
                      <a:pt x="341" y="352"/>
                      <a:pt x="300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6" name="Google Shape;28426;p20"/>
              <p:cNvSpPr/>
              <p:nvPr/>
            </p:nvSpPr>
            <p:spPr>
              <a:xfrm>
                <a:off x="5207300" y="4075025"/>
                <a:ext cx="10900" cy="13525"/>
              </a:xfrm>
              <a:custGeom>
                <a:rect b="b" l="l" r="r" t="t"/>
                <a:pathLst>
                  <a:path extrusionOk="0" h="541" w="436">
                    <a:moveTo>
                      <a:pt x="177" y="0"/>
                    </a:moveTo>
                    <a:cubicBezTo>
                      <a:pt x="135" y="52"/>
                      <a:pt x="83" y="93"/>
                      <a:pt x="83" y="135"/>
                    </a:cubicBezTo>
                    <a:cubicBezTo>
                      <a:pt x="1" y="311"/>
                      <a:pt x="83" y="435"/>
                      <a:pt x="218" y="517"/>
                    </a:cubicBezTo>
                    <a:cubicBezTo>
                      <a:pt x="245" y="535"/>
                      <a:pt x="274" y="540"/>
                      <a:pt x="302" y="540"/>
                    </a:cubicBezTo>
                    <a:cubicBezTo>
                      <a:pt x="357" y="540"/>
                      <a:pt x="407" y="517"/>
                      <a:pt x="435" y="517"/>
                    </a:cubicBezTo>
                    <a:cubicBezTo>
                      <a:pt x="394" y="352"/>
                      <a:pt x="259" y="176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7" name="Google Shape;28427;p20"/>
              <p:cNvSpPr/>
              <p:nvPr/>
            </p:nvSpPr>
            <p:spPr>
              <a:xfrm>
                <a:off x="5143725" y="41580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0" y="176"/>
                      <a:pt x="218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8" name="Google Shape;28428;p20"/>
              <p:cNvSpPr/>
              <p:nvPr/>
            </p:nvSpPr>
            <p:spPr>
              <a:xfrm>
                <a:off x="5167500" y="409337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59"/>
                    </a:lnTo>
                    <a:cubicBezTo>
                      <a:pt x="176" y="559"/>
                      <a:pt x="300" y="517"/>
                      <a:pt x="383" y="393"/>
                    </a:cubicBezTo>
                    <a:cubicBezTo>
                      <a:pt x="435" y="259"/>
                      <a:pt x="383" y="135"/>
                      <a:pt x="259" y="42"/>
                    </a:cubicBezTo>
                    <a:cubicBezTo>
                      <a:pt x="259" y="42"/>
                      <a:pt x="218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9" name="Google Shape;28429;p20"/>
              <p:cNvSpPr/>
              <p:nvPr/>
            </p:nvSpPr>
            <p:spPr>
              <a:xfrm>
                <a:off x="5212725" y="43389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218" y="1"/>
                    </a:moveTo>
                    <a:cubicBezTo>
                      <a:pt x="125" y="1"/>
                      <a:pt x="84" y="42"/>
                      <a:pt x="42" y="135"/>
                    </a:cubicBez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0" name="Google Shape;28430;p20"/>
              <p:cNvSpPr/>
              <p:nvPr/>
            </p:nvSpPr>
            <p:spPr>
              <a:xfrm>
                <a:off x="5149150" y="4312675"/>
                <a:ext cx="13975" cy="9225"/>
              </a:xfrm>
              <a:custGeom>
                <a:rect b="b" l="l" r="r" t="t"/>
                <a:pathLst>
                  <a:path extrusionOk="0" h="369" w="559">
                    <a:moveTo>
                      <a:pt x="243" y="1"/>
                    </a:moveTo>
                    <a:cubicBezTo>
                      <a:pt x="151" y="1"/>
                      <a:pt x="61" y="41"/>
                      <a:pt x="1" y="110"/>
                    </a:cubicBezTo>
                    <a:lnTo>
                      <a:pt x="1" y="151"/>
                    </a:lnTo>
                    <a:lnTo>
                      <a:pt x="517" y="368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1" name="Google Shape;28431;p20"/>
              <p:cNvSpPr/>
              <p:nvPr/>
            </p:nvSpPr>
            <p:spPr>
              <a:xfrm>
                <a:off x="5237550" y="4274300"/>
                <a:ext cx="10625" cy="14000"/>
              </a:xfrm>
              <a:custGeom>
                <a:rect b="b" l="l" r="r" t="t"/>
                <a:pathLst>
                  <a:path extrusionOk="0" h="560" w="425">
                    <a:moveTo>
                      <a:pt x="259" y="1"/>
                    </a:moveTo>
                    <a:cubicBezTo>
                      <a:pt x="218" y="42"/>
                      <a:pt x="125" y="94"/>
                      <a:pt x="83" y="135"/>
                    </a:cubicBezTo>
                    <a:lnTo>
                      <a:pt x="83" y="177"/>
                    </a:lnTo>
                    <a:cubicBezTo>
                      <a:pt x="0" y="352"/>
                      <a:pt x="83" y="476"/>
                      <a:pt x="218" y="559"/>
                    </a:cubicBezTo>
                    <a:lnTo>
                      <a:pt x="424" y="42"/>
                    </a:lnTo>
                    <a:cubicBezTo>
                      <a:pt x="383" y="1"/>
                      <a:pt x="342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2" name="Google Shape;28432;p20"/>
              <p:cNvSpPr/>
              <p:nvPr/>
            </p:nvSpPr>
            <p:spPr>
              <a:xfrm>
                <a:off x="5173975" y="42481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8" y="0"/>
                    </a:moveTo>
                    <a:cubicBezTo>
                      <a:pt x="199" y="0"/>
                      <a:pt x="105" y="56"/>
                      <a:pt x="41" y="191"/>
                    </a:cubicBezTo>
                    <a:cubicBezTo>
                      <a:pt x="0" y="315"/>
                      <a:pt x="41" y="490"/>
                      <a:pt x="217" y="532"/>
                    </a:cubicBezTo>
                    <a:cubicBezTo>
                      <a:pt x="248" y="542"/>
                      <a:pt x="282" y="547"/>
                      <a:pt x="317" y="547"/>
                    </a:cubicBezTo>
                    <a:cubicBezTo>
                      <a:pt x="421" y="547"/>
                      <a:pt x="527" y="501"/>
                      <a:pt x="558" y="408"/>
                    </a:cubicBezTo>
                    <a:cubicBezTo>
                      <a:pt x="600" y="232"/>
                      <a:pt x="558" y="108"/>
                      <a:pt x="434" y="15"/>
                    </a:cubicBezTo>
                    <a:cubicBezTo>
                      <a:pt x="393" y="5"/>
                      <a:pt x="355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3" name="Google Shape;28433;p20"/>
              <p:cNvSpPr/>
              <p:nvPr/>
            </p:nvSpPr>
            <p:spPr>
              <a:xfrm>
                <a:off x="5128725" y="426702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9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333"/>
                      <a:pt x="42" y="468"/>
                      <a:pt x="218" y="550"/>
                    </a:cubicBezTo>
                    <a:cubicBezTo>
                      <a:pt x="240" y="558"/>
                      <a:pt x="263" y="561"/>
                      <a:pt x="288" y="561"/>
                    </a:cubicBezTo>
                    <a:cubicBezTo>
                      <a:pt x="400" y="561"/>
                      <a:pt x="525" y="487"/>
                      <a:pt x="559" y="385"/>
                    </a:cubicBezTo>
                    <a:cubicBezTo>
                      <a:pt x="600" y="250"/>
                      <a:pt x="559" y="75"/>
                      <a:pt x="435" y="33"/>
                    </a:cubicBezTo>
                    <a:cubicBezTo>
                      <a:pt x="386" y="10"/>
                      <a:pt x="338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4" name="Google Shape;28434;p20"/>
              <p:cNvSpPr/>
              <p:nvPr/>
            </p:nvSpPr>
            <p:spPr>
              <a:xfrm>
                <a:off x="5192325" y="4293325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331" y="0"/>
                    </a:moveTo>
                    <a:cubicBezTo>
                      <a:pt x="225" y="0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2" y="559"/>
                      <a:pt x="292" y="570"/>
                      <a:pt x="332" y="570"/>
                    </a:cubicBezTo>
                    <a:cubicBezTo>
                      <a:pt x="433" y="570"/>
                      <a:pt x="541" y="497"/>
                      <a:pt x="600" y="408"/>
                    </a:cubicBezTo>
                    <a:cubicBezTo>
                      <a:pt x="641" y="232"/>
                      <a:pt x="558" y="108"/>
                      <a:pt x="424" y="15"/>
                    </a:cubicBezTo>
                    <a:cubicBezTo>
                      <a:pt x="395" y="6"/>
                      <a:pt x="363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5" name="Google Shape;28435;p20"/>
              <p:cNvSpPr/>
              <p:nvPr/>
            </p:nvSpPr>
            <p:spPr>
              <a:xfrm>
                <a:off x="5154575" y="4202850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6" y="1"/>
                    </a:moveTo>
                    <a:cubicBezTo>
                      <a:pt x="226" y="1"/>
                      <a:pt x="115" y="57"/>
                      <a:pt x="83" y="191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4" y="548"/>
                      <a:pt x="538" y="502"/>
                      <a:pt x="600" y="408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6" name="Google Shape;28436;p20"/>
              <p:cNvSpPr/>
              <p:nvPr/>
            </p:nvSpPr>
            <p:spPr>
              <a:xfrm>
                <a:off x="5219200" y="42292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9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17" y="551"/>
                    </a:cubicBezTo>
                    <a:cubicBezTo>
                      <a:pt x="241" y="561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41" y="251"/>
                      <a:pt x="559" y="86"/>
                      <a:pt x="435" y="34"/>
                    </a:cubicBezTo>
                    <a:cubicBezTo>
                      <a:pt x="386" y="11"/>
                      <a:pt x="341" y="1"/>
                      <a:pt x="29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7" name="Google Shape;28437;p20"/>
              <p:cNvSpPr/>
              <p:nvPr/>
            </p:nvSpPr>
            <p:spPr>
              <a:xfrm>
                <a:off x="5091000" y="42862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300"/>
                    </a:lnTo>
                    <a:cubicBezTo>
                      <a:pt x="300" y="176"/>
                      <a:pt x="21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8" name="Google Shape;28438;p20"/>
              <p:cNvSpPr/>
              <p:nvPr/>
            </p:nvSpPr>
            <p:spPr>
              <a:xfrm>
                <a:off x="5114775" y="4222625"/>
                <a:ext cx="10625" cy="13200"/>
              </a:xfrm>
              <a:custGeom>
                <a:rect b="b" l="l" r="r" t="t"/>
                <a:pathLst>
                  <a:path extrusionOk="0" h="528" w="42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22" y="524"/>
                      <a:pt x="46" y="528"/>
                      <a:pt x="70" y="528"/>
                    </a:cubicBezTo>
                    <a:cubicBezTo>
                      <a:pt x="183" y="528"/>
                      <a:pt x="308" y="454"/>
                      <a:pt x="342" y="352"/>
                    </a:cubicBezTo>
                    <a:cubicBezTo>
                      <a:pt x="424" y="217"/>
                      <a:pt x="34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9" name="Google Shape;28439;p20"/>
              <p:cNvSpPr/>
              <p:nvPr/>
            </p:nvSpPr>
            <p:spPr>
              <a:xfrm>
                <a:off x="5265475" y="4218475"/>
                <a:ext cx="25" cy="1050"/>
              </a:xfrm>
              <a:custGeom>
                <a:rect b="b" l="l" r="r" t="t"/>
                <a:pathLst>
                  <a:path extrusionOk="0" h="42" w="1">
                    <a:moveTo>
                      <a:pt x="0" y="42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0" name="Google Shape;28440;p20"/>
              <p:cNvSpPr/>
              <p:nvPr/>
            </p:nvSpPr>
            <p:spPr>
              <a:xfrm>
                <a:off x="5200850" y="418822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cubicBezTo>
                      <a:pt x="0" y="42"/>
                      <a:pt x="0" y="84"/>
                      <a:pt x="0" y="125"/>
                    </a:cubicBezTo>
                    <a:cubicBezTo>
                      <a:pt x="0" y="125"/>
                      <a:pt x="0" y="177"/>
                      <a:pt x="42" y="218"/>
                    </a:cubicBezTo>
                    <a:lnTo>
                      <a:pt x="42" y="259"/>
                    </a:lnTo>
                    <a:cubicBezTo>
                      <a:pt x="83" y="301"/>
                      <a:pt x="135" y="342"/>
                      <a:pt x="176" y="342"/>
                    </a:cubicBezTo>
                    <a:cubicBezTo>
                      <a:pt x="217" y="383"/>
                      <a:pt x="300" y="383"/>
                      <a:pt x="341" y="383"/>
                    </a:cubicBezTo>
                    <a:cubicBezTo>
                      <a:pt x="341" y="383"/>
                      <a:pt x="393" y="383"/>
                      <a:pt x="393" y="342"/>
                    </a:cubicBezTo>
                    <a:cubicBezTo>
                      <a:pt x="435" y="342"/>
                      <a:pt x="476" y="342"/>
                      <a:pt x="476" y="301"/>
                    </a:cubicBezTo>
                    <a:cubicBezTo>
                      <a:pt x="517" y="301"/>
                      <a:pt x="517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1" name="Google Shape;28441;p20"/>
              <p:cNvSpPr/>
              <p:nvPr/>
            </p:nvSpPr>
            <p:spPr>
              <a:xfrm>
                <a:off x="5141650" y="4164450"/>
                <a:ext cx="8550" cy="6750"/>
              </a:xfrm>
              <a:custGeom>
                <a:rect b="b" l="l" r="r" t="t"/>
                <a:pathLst>
                  <a:path extrusionOk="0" h="270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7"/>
                      <a:pt x="89" y="270"/>
                      <a:pt x="112" y="270"/>
                    </a:cubicBezTo>
                    <a:cubicBezTo>
                      <a:pt x="218" y="270"/>
                      <a:pt x="308" y="196"/>
                      <a:pt x="342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2" name="Google Shape;28442;p20"/>
              <p:cNvSpPr/>
              <p:nvPr/>
            </p:nvSpPr>
            <p:spPr>
              <a:xfrm>
                <a:off x="5160000" y="4467400"/>
                <a:ext cx="9600" cy="7250"/>
              </a:xfrm>
              <a:custGeom>
                <a:rect b="b" l="l" r="r" t="t"/>
                <a:pathLst>
                  <a:path extrusionOk="0" h="290" w="384">
                    <a:moveTo>
                      <a:pt x="263" y="0"/>
                    </a:moveTo>
                    <a:cubicBezTo>
                      <a:pt x="226" y="0"/>
                      <a:pt x="192" y="10"/>
                      <a:pt x="166" y="31"/>
                    </a:cubicBezTo>
                    <a:cubicBezTo>
                      <a:pt x="83" y="31"/>
                      <a:pt x="42" y="72"/>
                      <a:pt x="42" y="124"/>
                    </a:cubicBezTo>
                    <a:lnTo>
                      <a:pt x="1" y="165"/>
                    </a:lnTo>
                    <a:lnTo>
                      <a:pt x="259" y="290"/>
                    </a:lnTo>
                    <a:lnTo>
                      <a:pt x="383" y="31"/>
                    </a:lnTo>
                    <a:cubicBezTo>
                      <a:pt x="342" y="10"/>
                      <a:pt x="301" y="0"/>
                      <a:pt x="26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3" name="Google Shape;28443;p20"/>
              <p:cNvSpPr/>
              <p:nvPr/>
            </p:nvSpPr>
            <p:spPr>
              <a:xfrm>
                <a:off x="5096425" y="4440925"/>
                <a:ext cx="13975" cy="8900"/>
              </a:xfrm>
              <a:custGeom>
                <a:rect b="b" l="l" r="r" t="t"/>
                <a:pathLst>
                  <a:path extrusionOk="0" h="356" w="559">
                    <a:moveTo>
                      <a:pt x="249" y="0"/>
                    </a:moveTo>
                    <a:cubicBezTo>
                      <a:pt x="143" y="0"/>
                      <a:pt x="32" y="56"/>
                      <a:pt x="0" y="191"/>
                    </a:cubicBezTo>
                    <a:lnTo>
                      <a:pt x="476" y="356"/>
                    </a:lnTo>
                    <a:cubicBezTo>
                      <a:pt x="559" y="232"/>
                      <a:pt x="476" y="56"/>
                      <a:pt x="342" y="15"/>
                    </a:cubicBezTo>
                    <a:cubicBezTo>
                      <a:pt x="313" y="5"/>
                      <a:pt x="281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4" name="Google Shape;28444;p20"/>
              <p:cNvSpPr/>
              <p:nvPr/>
            </p:nvSpPr>
            <p:spPr>
              <a:xfrm>
                <a:off x="5185850" y="4402775"/>
                <a:ext cx="9600" cy="13725"/>
              </a:xfrm>
              <a:custGeom>
                <a:rect b="b" l="l" r="r" t="t"/>
                <a:pathLst>
                  <a:path extrusionOk="0" h="549" w="384">
                    <a:moveTo>
                      <a:pt x="316" y="0"/>
                    </a:moveTo>
                    <a:cubicBezTo>
                      <a:pt x="290" y="0"/>
                      <a:pt x="259" y="11"/>
                      <a:pt x="218" y="31"/>
                    </a:cubicBezTo>
                    <a:cubicBezTo>
                      <a:pt x="166" y="31"/>
                      <a:pt x="125" y="31"/>
                      <a:pt x="83" y="73"/>
                    </a:cubicBezTo>
                    <a:cubicBezTo>
                      <a:pt x="83" y="124"/>
                      <a:pt x="42" y="166"/>
                      <a:pt x="42" y="166"/>
                    </a:cubicBezTo>
                    <a:cubicBezTo>
                      <a:pt x="1" y="248"/>
                      <a:pt x="1" y="331"/>
                      <a:pt x="42" y="383"/>
                    </a:cubicBezTo>
                    <a:cubicBezTo>
                      <a:pt x="42" y="466"/>
                      <a:pt x="83" y="507"/>
                      <a:pt x="125" y="507"/>
                    </a:cubicBezTo>
                    <a:lnTo>
                      <a:pt x="166" y="548"/>
                    </a:lnTo>
                    <a:lnTo>
                      <a:pt x="383" y="31"/>
                    </a:lnTo>
                    <a:cubicBezTo>
                      <a:pt x="363" y="11"/>
                      <a:pt x="342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5" name="Google Shape;28445;p20"/>
              <p:cNvSpPr/>
              <p:nvPr/>
            </p:nvSpPr>
            <p:spPr>
              <a:xfrm>
                <a:off x="5121225" y="43764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1"/>
                      <a:pt x="291" y="561"/>
                      <a:pt x="330" y="561"/>
                    </a:cubicBezTo>
                    <a:cubicBezTo>
                      <a:pt x="430" y="561"/>
                      <a:pt x="529" y="493"/>
                      <a:pt x="559" y="404"/>
                    </a:cubicBezTo>
                    <a:cubicBezTo>
                      <a:pt x="601" y="270"/>
                      <a:pt x="559" y="9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6" name="Google Shape;28446;p20"/>
              <p:cNvSpPr/>
              <p:nvPr/>
            </p:nvSpPr>
            <p:spPr>
              <a:xfrm>
                <a:off x="5076000" y="43956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0"/>
                    </a:moveTo>
                    <a:cubicBezTo>
                      <a:pt x="181" y="0"/>
                      <a:pt x="73" y="49"/>
                      <a:pt x="42" y="150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7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00" y="233"/>
                      <a:pt x="559" y="57"/>
                      <a:pt x="383" y="15"/>
                    </a:cubicBezTo>
                    <a:cubicBezTo>
                      <a:pt x="353" y="5"/>
                      <a:pt x="319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7" name="Google Shape;28447;p20"/>
              <p:cNvSpPr/>
              <p:nvPr/>
            </p:nvSpPr>
            <p:spPr>
              <a:xfrm>
                <a:off x="5139575" y="4421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6" y="1"/>
                    </a:moveTo>
                    <a:cubicBezTo>
                      <a:pt x="243" y="1"/>
                      <a:pt x="118" y="76"/>
                      <a:pt x="84" y="187"/>
                    </a:cubicBezTo>
                    <a:cubicBezTo>
                      <a:pt x="1" y="311"/>
                      <a:pt x="84" y="487"/>
                      <a:pt x="208" y="528"/>
                    </a:cubicBezTo>
                    <a:cubicBezTo>
                      <a:pt x="245" y="551"/>
                      <a:pt x="286" y="562"/>
                      <a:pt x="327" y="562"/>
                    </a:cubicBezTo>
                    <a:cubicBezTo>
                      <a:pt x="433" y="562"/>
                      <a:pt x="541" y="494"/>
                      <a:pt x="601" y="40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8" name="Google Shape;28448;p20"/>
              <p:cNvSpPr/>
              <p:nvPr/>
            </p:nvSpPr>
            <p:spPr>
              <a:xfrm>
                <a:off x="5101850" y="43311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6"/>
                    </a:cubicBezTo>
                    <a:cubicBezTo>
                      <a:pt x="0" y="311"/>
                      <a:pt x="83" y="486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41" y="228"/>
                      <a:pt x="559" y="93"/>
                      <a:pt x="424" y="11"/>
                    </a:cubicBezTo>
                    <a:cubicBezTo>
                      <a:pt x="403" y="3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9" name="Google Shape;28449;p20"/>
              <p:cNvSpPr/>
              <p:nvPr/>
            </p:nvSpPr>
            <p:spPr>
              <a:xfrm>
                <a:off x="5166475" y="4357925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08" y="1"/>
                    </a:moveTo>
                    <a:cubicBezTo>
                      <a:pt x="196" y="1"/>
                      <a:pt x="104" y="49"/>
                      <a:pt x="42" y="15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9" y="368"/>
                    </a:cubicBezTo>
                    <a:cubicBezTo>
                      <a:pt x="600" y="233"/>
                      <a:pt x="559" y="57"/>
                      <a:pt x="424" y="16"/>
                    </a:cubicBezTo>
                    <a:cubicBezTo>
                      <a:pt x="383" y="6"/>
                      <a:pt x="345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0" name="Google Shape;28450;p20"/>
              <p:cNvSpPr/>
              <p:nvPr/>
            </p:nvSpPr>
            <p:spPr>
              <a:xfrm>
                <a:off x="5038275" y="441440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0" y="218"/>
                      <a:pt x="259" y="125"/>
                      <a:pt x="124" y="42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1" name="Google Shape;28451;p20"/>
              <p:cNvSpPr/>
              <p:nvPr/>
            </p:nvSpPr>
            <p:spPr>
              <a:xfrm>
                <a:off x="5062050" y="43508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0" y="517"/>
                    </a:lnTo>
                    <a:cubicBezTo>
                      <a:pt x="29" y="527"/>
                      <a:pt x="61" y="532"/>
                      <a:pt x="93" y="532"/>
                    </a:cubicBezTo>
                    <a:cubicBezTo>
                      <a:pt x="199" y="532"/>
                      <a:pt x="310" y="476"/>
                      <a:pt x="341" y="341"/>
                    </a:cubicBezTo>
                    <a:cubicBezTo>
                      <a:pt x="424" y="217"/>
                      <a:pt x="341" y="42"/>
                      <a:pt x="2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2" name="Google Shape;28452;p20"/>
              <p:cNvSpPr/>
              <p:nvPr/>
            </p:nvSpPr>
            <p:spPr>
              <a:xfrm>
                <a:off x="5212725" y="43433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7"/>
                    </a:lnTo>
                    <a:cubicBezTo>
                      <a:pt x="42" y="259"/>
                      <a:pt x="84" y="342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3" name="Google Shape;28453;p20"/>
              <p:cNvSpPr/>
              <p:nvPr/>
            </p:nvSpPr>
            <p:spPr>
              <a:xfrm>
                <a:off x="5147075" y="4316450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84" y="0"/>
                    </a:moveTo>
                    <a:lnTo>
                      <a:pt x="84" y="0"/>
                    </a:lnTo>
                    <a:cubicBezTo>
                      <a:pt x="1" y="124"/>
                      <a:pt x="42" y="259"/>
                      <a:pt x="166" y="341"/>
                    </a:cubicBezTo>
                    <a:lnTo>
                      <a:pt x="218" y="383"/>
                    </a:lnTo>
                    <a:cubicBezTo>
                      <a:pt x="251" y="394"/>
                      <a:pt x="281" y="399"/>
                      <a:pt x="310" y="399"/>
                    </a:cubicBezTo>
                    <a:cubicBezTo>
                      <a:pt x="387" y="399"/>
                      <a:pt x="450" y="360"/>
                      <a:pt x="518" y="300"/>
                    </a:cubicBezTo>
                    <a:cubicBezTo>
                      <a:pt x="559" y="300"/>
                      <a:pt x="559" y="259"/>
                      <a:pt x="600" y="217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4" name="Google Shape;28454;p20"/>
              <p:cNvSpPr/>
              <p:nvPr/>
            </p:nvSpPr>
            <p:spPr>
              <a:xfrm>
                <a:off x="5088925" y="42926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cubicBezTo>
                      <a:pt x="166" y="301"/>
                      <a:pt x="300" y="259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5" name="Google Shape;28455;p20"/>
              <p:cNvSpPr/>
              <p:nvPr/>
            </p:nvSpPr>
            <p:spPr>
              <a:xfrm>
                <a:off x="5107275" y="45953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66" y="1"/>
                      <a:pt x="83" y="42"/>
                      <a:pt x="42" y="125"/>
                    </a:cubicBezTo>
                    <a:cubicBezTo>
                      <a:pt x="1" y="125"/>
                      <a:pt x="1" y="177"/>
                      <a:pt x="1" y="177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6" name="Google Shape;28456;p20"/>
              <p:cNvSpPr/>
              <p:nvPr/>
            </p:nvSpPr>
            <p:spPr>
              <a:xfrm>
                <a:off x="5042650" y="4569125"/>
                <a:ext cx="14000" cy="9950"/>
              </a:xfrm>
              <a:custGeom>
                <a:rect b="b" l="l" r="r" t="t"/>
                <a:pathLst>
                  <a:path extrusionOk="0" h="398" w="560">
                    <a:moveTo>
                      <a:pt x="290" y="0"/>
                    </a:moveTo>
                    <a:cubicBezTo>
                      <a:pt x="182" y="0"/>
                      <a:pt x="64" y="56"/>
                      <a:pt x="1" y="191"/>
                    </a:cubicBezTo>
                    <a:lnTo>
                      <a:pt x="518" y="398"/>
                    </a:lnTo>
                    <a:cubicBezTo>
                      <a:pt x="559" y="356"/>
                      <a:pt x="559" y="315"/>
                      <a:pt x="559" y="273"/>
                    </a:cubicBezTo>
                    <a:cubicBezTo>
                      <a:pt x="559" y="191"/>
                      <a:pt x="466" y="56"/>
                      <a:pt x="383" y="15"/>
                    </a:cubicBezTo>
                    <a:cubicBezTo>
                      <a:pt x="354" y="5"/>
                      <a:pt x="323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7" name="Google Shape;28457;p20"/>
              <p:cNvSpPr/>
              <p:nvPr/>
            </p:nvSpPr>
            <p:spPr>
              <a:xfrm>
                <a:off x="5131825" y="4531750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52" y="0"/>
                    </a:moveTo>
                    <a:cubicBezTo>
                      <a:pt x="218" y="0"/>
                      <a:pt x="135" y="42"/>
                      <a:pt x="94" y="176"/>
                    </a:cubicBezTo>
                    <a:cubicBezTo>
                      <a:pt x="1" y="300"/>
                      <a:pt x="52" y="435"/>
                      <a:pt x="177" y="476"/>
                    </a:cubicBezTo>
                    <a:cubicBezTo>
                      <a:pt x="177" y="517"/>
                      <a:pt x="218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8" name="Google Shape;28458;p20"/>
              <p:cNvSpPr/>
              <p:nvPr/>
            </p:nvSpPr>
            <p:spPr>
              <a:xfrm>
                <a:off x="5068500" y="45050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3" y="0"/>
                    </a:moveTo>
                    <a:cubicBezTo>
                      <a:pt x="172" y="0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166" y="551"/>
                    </a:cubicBezTo>
                    <a:cubicBezTo>
                      <a:pt x="197" y="558"/>
                      <a:pt x="228" y="561"/>
                      <a:pt x="258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0"/>
                      <a:pt x="27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9" name="Google Shape;28459;p20"/>
              <p:cNvSpPr/>
              <p:nvPr/>
            </p:nvSpPr>
            <p:spPr>
              <a:xfrm>
                <a:off x="5023275" y="45238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4" y="1"/>
                      <a:pt x="73" y="57"/>
                      <a:pt x="42" y="191"/>
                    </a:cubicBezTo>
                    <a:cubicBezTo>
                      <a:pt x="0" y="315"/>
                      <a:pt x="42" y="491"/>
                      <a:pt x="166" y="533"/>
                    </a:cubicBezTo>
                    <a:cubicBezTo>
                      <a:pt x="209" y="543"/>
                      <a:pt x="249" y="548"/>
                      <a:pt x="287" y="548"/>
                    </a:cubicBezTo>
                    <a:cubicBezTo>
                      <a:pt x="401" y="548"/>
                      <a:pt x="489" y="499"/>
                      <a:pt x="559" y="398"/>
                    </a:cubicBezTo>
                    <a:cubicBezTo>
                      <a:pt x="600" y="233"/>
                      <a:pt x="559" y="98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0" name="Google Shape;28460;p20"/>
              <p:cNvSpPr/>
              <p:nvPr/>
            </p:nvSpPr>
            <p:spPr>
              <a:xfrm>
                <a:off x="5086600" y="45503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1"/>
                    </a:moveTo>
                    <a:cubicBezTo>
                      <a:pt x="224" y="1"/>
                      <a:pt x="123" y="71"/>
                      <a:pt x="94" y="168"/>
                    </a:cubicBezTo>
                    <a:cubicBezTo>
                      <a:pt x="0" y="334"/>
                      <a:pt x="94" y="468"/>
                      <a:pt x="218" y="551"/>
                    </a:cubicBezTo>
                    <a:cubicBezTo>
                      <a:pt x="241" y="558"/>
                      <a:pt x="266" y="562"/>
                      <a:pt x="290" y="562"/>
                    </a:cubicBezTo>
                    <a:cubicBezTo>
                      <a:pt x="407" y="562"/>
                      <a:pt x="526" y="486"/>
                      <a:pt x="569" y="375"/>
                    </a:cubicBezTo>
                    <a:cubicBezTo>
                      <a:pt x="652" y="251"/>
                      <a:pt x="569" y="75"/>
                      <a:pt x="435" y="34"/>
                    </a:cubicBezTo>
                    <a:cubicBezTo>
                      <a:pt x="400" y="11"/>
                      <a:pt x="362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1" name="Google Shape;28461;p20"/>
              <p:cNvSpPr/>
              <p:nvPr/>
            </p:nvSpPr>
            <p:spPr>
              <a:xfrm>
                <a:off x="5049125" y="4459850"/>
                <a:ext cx="16050" cy="13550"/>
              </a:xfrm>
              <a:custGeom>
                <a:rect b="b" l="l" r="r" t="t"/>
                <a:pathLst>
                  <a:path extrusionOk="0" h="542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292"/>
                      <a:pt x="83" y="467"/>
                      <a:pt x="207" y="509"/>
                    </a:cubicBezTo>
                    <a:cubicBezTo>
                      <a:pt x="244" y="532"/>
                      <a:pt x="284" y="542"/>
                      <a:pt x="324" y="542"/>
                    </a:cubicBezTo>
                    <a:cubicBezTo>
                      <a:pt x="428" y="542"/>
                      <a:pt x="529" y="472"/>
                      <a:pt x="559" y="374"/>
                    </a:cubicBezTo>
                    <a:cubicBezTo>
                      <a:pt x="641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2" name="Google Shape;28462;p20"/>
              <p:cNvSpPr/>
              <p:nvPr/>
            </p:nvSpPr>
            <p:spPr>
              <a:xfrm>
                <a:off x="5113750" y="44861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207" y="532"/>
                    </a:cubicBezTo>
                    <a:cubicBezTo>
                      <a:pt x="240" y="542"/>
                      <a:pt x="277" y="548"/>
                      <a:pt x="313" y="548"/>
                    </a:cubicBezTo>
                    <a:cubicBezTo>
                      <a:pt x="421" y="548"/>
                      <a:pt x="527" y="501"/>
                      <a:pt x="558" y="408"/>
                    </a:cubicBezTo>
                    <a:cubicBezTo>
                      <a:pt x="600" y="232"/>
                      <a:pt x="558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3" name="Google Shape;28463;p20"/>
              <p:cNvSpPr/>
              <p:nvPr/>
            </p:nvSpPr>
            <p:spPr>
              <a:xfrm>
                <a:off x="4985525" y="454365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300"/>
                    </a:lnTo>
                    <a:cubicBezTo>
                      <a:pt x="301" y="176"/>
                      <a:pt x="218" y="41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4" name="Google Shape;28464;p20"/>
              <p:cNvSpPr/>
              <p:nvPr/>
            </p:nvSpPr>
            <p:spPr>
              <a:xfrm>
                <a:off x="5009050" y="4479025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52" y="517"/>
                    </a:lnTo>
                    <a:cubicBezTo>
                      <a:pt x="74" y="525"/>
                      <a:pt x="96" y="528"/>
                      <a:pt x="118" y="528"/>
                    </a:cubicBezTo>
                    <a:cubicBezTo>
                      <a:pt x="221" y="528"/>
                      <a:pt x="318" y="452"/>
                      <a:pt x="352" y="341"/>
                    </a:cubicBezTo>
                    <a:cubicBezTo>
                      <a:pt x="394" y="259"/>
                      <a:pt x="35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5" name="Google Shape;28465;p20"/>
              <p:cNvSpPr/>
              <p:nvPr/>
            </p:nvSpPr>
            <p:spPr>
              <a:xfrm>
                <a:off x="5160000" y="44715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300"/>
                      <a:pt x="83" y="342"/>
                      <a:pt x="166" y="342"/>
                    </a:cubicBezTo>
                    <a:lnTo>
                      <a:pt x="259" y="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6" name="Google Shape;28466;p20"/>
              <p:cNvSpPr/>
              <p:nvPr/>
            </p:nvSpPr>
            <p:spPr>
              <a:xfrm>
                <a:off x="5094350" y="4445675"/>
                <a:ext cx="13975" cy="8550"/>
              </a:xfrm>
              <a:custGeom>
                <a:rect b="b" l="l" r="r" t="t"/>
                <a:pathLst>
                  <a:path extrusionOk="0" h="342" w="559">
                    <a:moveTo>
                      <a:pt x="83" y="1"/>
                    </a:moveTo>
                    <a:lnTo>
                      <a:pt x="83" y="1"/>
                    </a:lnTo>
                    <a:cubicBezTo>
                      <a:pt x="1" y="125"/>
                      <a:pt x="83" y="300"/>
                      <a:pt x="207" y="342"/>
                    </a:cubicBezTo>
                    <a:lnTo>
                      <a:pt x="342" y="342"/>
                    </a:lnTo>
                    <a:cubicBezTo>
                      <a:pt x="425" y="342"/>
                      <a:pt x="518" y="300"/>
                      <a:pt x="559" y="166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7" name="Google Shape;28467;p20"/>
              <p:cNvSpPr/>
              <p:nvPr/>
            </p:nvSpPr>
            <p:spPr>
              <a:xfrm>
                <a:off x="5034900" y="4420875"/>
                <a:ext cx="9850" cy="7500"/>
              </a:xfrm>
              <a:custGeom>
                <a:rect b="b" l="l" r="r" t="t"/>
                <a:pathLst>
                  <a:path extrusionOk="0" h="300" w="394">
                    <a:moveTo>
                      <a:pt x="135" y="0"/>
                    </a:moveTo>
                    <a:lnTo>
                      <a:pt x="1" y="259"/>
                    </a:lnTo>
                    <a:cubicBezTo>
                      <a:pt x="52" y="300"/>
                      <a:pt x="52" y="300"/>
                      <a:pt x="94" y="300"/>
                    </a:cubicBezTo>
                    <a:lnTo>
                      <a:pt x="135" y="300"/>
                    </a:lnTo>
                    <a:cubicBezTo>
                      <a:pt x="218" y="300"/>
                      <a:pt x="352" y="217"/>
                      <a:pt x="394" y="124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8" name="Google Shape;28468;p20"/>
              <p:cNvSpPr/>
              <p:nvPr/>
            </p:nvSpPr>
            <p:spPr>
              <a:xfrm>
                <a:off x="5054300" y="4723800"/>
                <a:ext cx="8800" cy="7250"/>
              </a:xfrm>
              <a:custGeom>
                <a:rect b="b" l="l" r="r" t="t"/>
                <a:pathLst>
                  <a:path extrusionOk="0" h="290" w="352">
                    <a:moveTo>
                      <a:pt x="284" y="0"/>
                    </a:moveTo>
                    <a:cubicBezTo>
                      <a:pt x="261" y="0"/>
                      <a:pt x="238" y="11"/>
                      <a:pt x="217" y="31"/>
                    </a:cubicBezTo>
                    <a:cubicBezTo>
                      <a:pt x="134" y="31"/>
                      <a:pt x="93" y="31"/>
                      <a:pt x="52" y="73"/>
                    </a:cubicBezTo>
                    <a:lnTo>
                      <a:pt x="52" y="114"/>
                    </a:lnTo>
                    <a:cubicBezTo>
                      <a:pt x="0" y="155"/>
                      <a:pt x="0" y="155"/>
                      <a:pt x="0" y="207"/>
                    </a:cubicBezTo>
                    <a:lnTo>
                      <a:pt x="259" y="290"/>
                    </a:lnTo>
                    <a:lnTo>
                      <a:pt x="352" y="31"/>
                    </a:lnTo>
                    <a:cubicBezTo>
                      <a:pt x="331" y="11"/>
                      <a:pt x="308" y="0"/>
                      <a:pt x="2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9" name="Google Shape;28469;p20"/>
              <p:cNvSpPr/>
              <p:nvPr/>
            </p:nvSpPr>
            <p:spPr>
              <a:xfrm>
                <a:off x="4989675" y="4697425"/>
                <a:ext cx="15275" cy="9850"/>
              </a:xfrm>
              <a:custGeom>
                <a:rect b="b" l="l" r="r" t="t"/>
                <a:pathLst>
                  <a:path extrusionOk="0" h="394" w="611">
                    <a:moveTo>
                      <a:pt x="305" y="0"/>
                    </a:moveTo>
                    <a:cubicBezTo>
                      <a:pt x="174" y="0"/>
                      <a:pt x="77" y="74"/>
                      <a:pt x="0" y="177"/>
                    </a:cubicBezTo>
                    <a:lnTo>
                      <a:pt x="517" y="394"/>
                    </a:lnTo>
                    <a:cubicBezTo>
                      <a:pt x="610" y="270"/>
                      <a:pt x="517" y="94"/>
                      <a:pt x="393" y="11"/>
                    </a:cubicBezTo>
                    <a:cubicBezTo>
                      <a:pt x="362" y="4"/>
                      <a:pt x="333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0" name="Google Shape;28470;p20"/>
              <p:cNvSpPr/>
              <p:nvPr/>
            </p:nvSpPr>
            <p:spPr>
              <a:xfrm>
                <a:off x="5080125" y="4659550"/>
                <a:ext cx="9850" cy="13350"/>
              </a:xfrm>
              <a:custGeom>
                <a:rect b="b" l="l" r="r" t="t"/>
                <a:pathLst>
                  <a:path extrusionOk="0" h="534" w="394">
                    <a:moveTo>
                      <a:pt x="296" y="0"/>
                    </a:moveTo>
                    <a:cubicBezTo>
                      <a:pt x="215" y="0"/>
                      <a:pt x="155" y="39"/>
                      <a:pt x="94" y="99"/>
                    </a:cubicBezTo>
                    <a:cubicBezTo>
                      <a:pt x="53" y="99"/>
                      <a:pt x="53" y="141"/>
                      <a:pt x="53" y="192"/>
                    </a:cubicBezTo>
                    <a:cubicBezTo>
                      <a:pt x="1" y="234"/>
                      <a:pt x="1" y="275"/>
                      <a:pt x="1" y="358"/>
                    </a:cubicBezTo>
                    <a:lnTo>
                      <a:pt x="53" y="399"/>
                    </a:lnTo>
                    <a:cubicBezTo>
                      <a:pt x="53" y="451"/>
                      <a:pt x="94" y="492"/>
                      <a:pt x="135" y="534"/>
                    </a:cubicBezTo>
                    <a:lnTo>
                      <a:pt x="177" y="534"/>
                    </a:lnTo>
                    <a:lnTo>
                      <a:pt x="394" y="17"/>
                    </a:lnTo>
                    <a:cubicBezTo>
                      <a:pt x="358" y="6"/>
                      <a:pt x="326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1" name="Google Shape;28471;p20"/>
              <p:cNvSpPr/>
              <p:nvPr/>
            </p:nvSpPr>
            <p:spPr>
              <a:xfrm>
                <a:off x="5015525" y="46332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77" y="0"/>
                    </a:moveTo>
                    <a:cubicBezTo>
                      <a:pt x="176" y="0"/>
                      <a:pt x="82" y="68"/>
                      <a:pt x="52" y="158"/>
                    </a:cubicBezTo>
                    <a:cubicBezTo>
                      <a:pt x="0" y="334"/>
                      <a:pt x="52" y="468"/>
                      <a:pt x="176" y="551"/>
                    </a:cubicBezTo>
                    <a:cubicBezTo>
                      <a:pt x="217" y="560"/>
                      <a:pt x="255" y="565"/>
                      <a:pt x="291" y="565"/>
                    </a:cubicBezTo>
                    <a:cubicBezTo>
                      <a:pt x="408" y="565"/>
                      <a:pt x="498" y="510"/>
                      <a:pt x="569" y="375"/>
                    </a:cubicBezTo>
                    <a:cubicBezTo>
                      <a:pt x="610" y="251"/>
                      <a:pt x="56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2" name="Google Shape;28472;p20"/>
              <p:cNvSpPr/>
              <p:nvPr/>
            </p:nvSpPr>
            <p:spPr>
              <a:xfrm>
                <a:off x="4969250" y="465220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60" y="561"/>
                      <a:pt x="543" y="491"/>
                      <a:pt x="611" y="393"/>
                    </a:cubicBezTo>
                    <a:cubicBezTo>
                      <a:pt x="652" y="269"/>
                      <a:pt x="611" y="93"/>
                      <a:pt x="435" y="11"/>
                    </a:cubicBezTo>
                    <a:cubicBezTo>
                      <a:pt x="411" y="3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3" name="Google Shape;28473;p20"/>
              <p:cNvSpPr/>
              <p:nvPr/>
            </p:nvSpPr>
            <p:spPr>
              <a:xfrm>
                <a:off x="5033875" y="46789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0" y="1"/>
                    </a:moveTo>
                    <a:cubicBezTo>
                      <a:pt x="222" y="1"/>
                      <a:pt x="111" y="47"/>
                      <a:pt x="42" y="14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4" name="Google Shape;28474;p20"/>
              <p:cNvSpPr/>
              <p:nvPr/>
            </p:nvSpPr>
            <p:spPr>
              <a:xfrm>
                <a:off x="4996125" y="45880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00" y="0"/>
                    </a:moveTo>
                    <a:cubicBezTo>
                      <a:pt x="193" y="0"/>
                      <a:pt x="112" y="68"/>
                      <a:pt x="52" y="157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5"/>
                    </a:cubicBezTo>
                    <a:cubicBezTo>
                      <a:pt x="652" y="251"/>
                      <a:pt x="569" y="75"/>
                      <a:pt x="435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5" name="Google Shape;28475;p20"/>
              <p:cNvSpPr/>
              <p:nvPr/>
            </p:nvSpPr>
            <p:spPr>
              <a:xfrm>
                <a:off x="5060750" y="46144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6" y="76"/>
                      <a:pt x="52" y="187"/>
                    </a:cubicBezTo>
                    <a:cubicBezTo>
                      <a:pt x="1" y="311"/>
                      <a:pt x="52" y="487"/>
                      <a:pt x="176" y="528"/>
                    </a:cubicBezTo>
                    <a:cubicBezTo>
                      <a:pt x="225" y="551"/>
                      <a:pt x="273" y="561"/>
                      <a:pt x="317" y="561"/>
                    </a:cubicBezTo>
                    <a:cubicBezTo>
                      <a:pt x="435" y="561"/>
                      <a:pt x="532" y="491"/>
                      <a:pt x="569" y="394"/>
                    </a:cubicBezTo>
                    <a:cubicBezTo>
                      <a:pt x="611" y="228"/>
                      <a:pt x="569" y="94"/>
                      <a:pt x="393" y="11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6" name="Google Shape;28476;p20"/>
              <p:cNvSpPr/>
              <p:nvPr/>
            </p:nvSpPr>
            <p:spPr>
              <a:xfrm>
                <a:off x="4932800" y="46718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24"/>
                      <a:pt x="20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7" name="Google Shape;28477;p20"/>
              <p:cNvSpPr/>
              <p:nvPr/>
            </p:nvSpPr>
            <p:spPr>
              <a:xfrm>
                <a:off x="4956325" y="460722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8" y="540"/>
                      <a:pt x="77" y="550"/>
                      <a:pt x="116" y="550"/>
                    </a:cubicBezTo>
                    <a:cubicBezTo>
                      <a:pt x="218" y="550"/>
                      <a:pt x="315" y="480"/>
                      <a:pt x="352" y="38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8" name="Google Shape;28478;p20"/>
              <p:cNvSpPr/>
              <p:nvPr/>
            </p:nvSpPr>
            <p:spPr>
              <a:xfrm>
                <a:off x="5105975" y="4599725"/>
                <a:ext cx="7800" cy="9600"/>
              </a:xfrm>
              <a:custGeom>
                <a:rect b="b" l="l" r="r" t="t"/>
                <a:pathLst>
                  <a:path extrusionOk="0" h="384" w="312">
                    <a:moveTo>
                      <a:pt x="53" y="1"/>
                    </a:moveTo>
                    <a:cubicBezTo>
                      <a:pt x="53" y="83"/>
                      <a:pt x="1" y="125"/>
                      <a:pt x="53" y="166"/>
                    </a:cubicBezTo>
                    <a:cubicBezTo>
                      <a:pt x="53" y="259"/>
                      <a:pt x="94" y="300"/>
                      <a:pt x="135" y="342"/>
                    </a:cubicBezTo>
                    <a:cubicBezTo>
                      <a:pt x="177" y="342"/>
                      <a:pt x="177" y="383"/>
                      <a:pt x="218" y="383"/>
                    </a:cubicBezTo>
                    <a:lnTo>
                      <a:pt x="311" y="125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9" name="Google Shape;28479;p20"/>
              <p:cNvSpPr/>
              <p:nvPr/>
            </p:nvSpPr>
            <p:spPr>
              <a:xfrm>
                <a:off x="5041375" y="4573875"/>
                <a:ext cx="14225" cy="9600"/>
              </a:xfrm>
              <a:custGeom>
                <a:rect b="b" l="l" r="r" t="t"/>
                <a:pathLst>
                  <a:path extrusionOk="0" h="38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93" y="301"/>
                      <a:pt x="217" y="342"/>
                    </a:cubicBezTo>
                    <a:cubicBezTo>
                      <a:pt x="217" y="342"/>
                      <a:pt x="259" y="342"/>
                      <a:pt x="259" y="383"/>
                    </a:cubicBezTo>
                    <a:lnTo>
                      <a:pt x="310" y="383"/>
                    </a:lnTo>
                    <a:cubicBezTo>
                      <a:pt x="393" y="383"/>
                      <a:pt x="434" y="342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0" name="Google Shape;28480;p20"/>
              <p:cNvSpPr/>
              <p:nvPr/>
            </p:nvSpPr>
            <p:spPr>
              <a:xfrm>
                <a:off x="4982175" y="45501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7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1" name="Google Shape;28481;p20"/>
              <p:cNvSpPr/>
              <p:nvPr/>
            </p:nvSpPr>
            <p:spPr>
              <a:xfrm>
                <a:off x="4961750" y="47619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6" y="1"/>
                    </a:moveTo>
                    <a:cubicBezTo>
                      <a:pt x="229" y="1"/>
                      <a:pt x="123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59" y="542"/>
                      <a:pt x="297" y="548"/>
                      <a:pt x="332" y="548"/>
                    </a:cubicBezTo>
                    <a:cubicBezTo>
                      <a:pt x="449" y="548"/>
                      <a:pt x="537" y="492"/>
                      <a:pt x="600" y="357"/>
                    </a:cubicBezTo>
                    <a:cubicBezTo>
                      <a:pt x="652" y="233"/>
                      <a:pt x="600" y="57"/>
                      <a:pt x="435" y="16"/>
                    </a:cubicBezTo>
                    <a:cubicBezTo>
                      <a:pt x="403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2" name="Google Shape;28482;p20"/>
              <p:cNvSpPr/>
              <p:nvPr/>
            </p:nvSpPr>
            <p:spPr>
              <a:xfrm>
                <a:off x="4916525" y="47807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6" y="0"/>
                    </a:moveTo>
                    <a:cubicBezTo>
                      <a:pt x="216" y="0"/>
                      <a:pt x="120" y="73"/>
                      <a:pt x="83" y="162"/>
                    </a:cubicBezTo>
                    <a:cubicBezTo>
                      <a:pt x="0" y="297"/>
                      <a:pt x="83" y="462"/>
                      <a:pt x="217" y="555"/>
                    </a:cubicBezTo>
                    <a:cubicBezTo>
                      <a:pt x="248" y="563"/>
                      <a:pt x="278" y="566"/>
                      <a:pt x="305" y="566"/>
                    </a:cubicBezTo>
                    <a:cubicBezTo>
                      <a:pt x="436" y="566"/>
                      <a:pt x="532" y="490"/>
                      <a:pt x="600" y="379"/>
                    </a:cubicBezTo>
                    <a:cubicBezTo>
                      <a:pt x="65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3" name="Google Shape;28483;p20"/>
              <p:cNvSpPr/>
              <p:nvPr/>
            </p:nvSpPr>
            <p:spPr>
              <a:xfrm>
                <a:off x="4943400" y="47167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19" y="1"/>
                    </a:moveTo>
                    <a:cubicBezTo>
                      <a:pt x="202" y="1"/>
                      <a:pt x="11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3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4" name="Google Shape;28484;p20"/>
              <p:cNvSpPr/>
              <p:nvPr/>
            </p:nvSpPr>
            <p:spPr>
              <a:xfrm>
                <a:off x="5008025" y="47431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7" y="0"/>
                    </a:moveTo>
                    <a:cubicBezTo>
                      <a:pt x="175" y="0"/>
                      <a:pt x="79" y="68"/>
                      <a:pt x="42" y="158"/>
                    </a:cubicBezTo>
                    <a:cubicBezTo>
                      <a:pt x="0" y="292"/>
                      <a:pt x="42" y="468"/>
                      <a:pt x="176" y="509"/>
                    </a:cubicBezTo>
                    <a:cubicBezTo>
                      <a:pt x="225" y="532"/>
                      <a:pt x="269" y="542"/>
                      <a:pt x="310" y="542"/>
                    </a:cubicBezTo>
                    <a:cubicBezTo>
                      <a:pt x="417" y="542"/>
                      <a:pt x="499" y="472"/>
                      <a:pt x="559" y="375"/>
                    </a:cubicBezTo>
                    <a:cubicBezTo>
                      <a:pt x="610" y="251"/>
                      <a:pt x="55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5" name="Google Shape;28485;p20"/>
              <p:cNvSpPr/>
              <p:nvPr/>
            </p:nvSpPr>
            <p:spPr>
              <a:xfrm>
                <a:off x="4879825" y="4800050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7" y="83"/>
                      <a:pt x="135" y="42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6" name="Google Shape;28486;p20"/>
              <p:cNvSpPr/>
              <p:nvPr/>
            </p:nvSpPr>
            <p:spPr>
              <a:xfrm>
                <a:off x="4903600" y="4736450"/>
                <a:ext cx="9850" cy="12750"/>
              </a:xfrm>
              <a:custGeom>
                <a:rect b="b" l="l" r="r" t="t"/>
                <a:pathLst>
                  <a:path extrusionOk="0" h="510" w="394">
                    <a:moveTo>
                      <a:pt x="218" y="1"/>
                    </a:moveTo>
                    <a:lnTo>
                      <a:pt x="0" y="477"/>
                    </a:lnTo>
                    <a:cubicBezTo>
                      <a:pt x="38" y="499"/>
                      <a:pt x="77" y="510"/>
                      <a:pt x="116" y="510"/>
                    </a:cubicBezTo>
                    <a:cubicBezTo>
                      <a:pt x="217" y="510"/>
                      <a:pt x="312" y="439"/>
                      <a:pt x="342" y="342"/>
                    </a:cubicBezTo>
                    <a:cubicBezTo>
                      <a:pt x="393" y="218"/>
                      <a:pt x="342" y="4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7" name="Google Shape;28487;p20"/>
              <p:cNvSpPr/>
              <p:nvPr/>
            </p:nvSpPr>
            <p:spPr>
              <a:xfrm>
                <a:off x="5053250" y="47289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1"/>
                      <a:pt x="1" y="83"/>
                      <a:pt x="42" y="124"/>
                    </a:cubicBezTo>
                    <a:cubicBezTo>
                      <a:pt x="42" y="207"/>
                      <a:pt x="94" y="300"/>
                      <a:pt x="176" y="341"/>
                    </a:cubicBez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8" name="Google Shape;28488;p20"/>
              <p:cNvSpPr/>
              <p:nvPr/>
            </p:nvSpPr>
            <p:spPr>
              <a:xfrm>
                <a:off x="4988625" y="4701825"/>
                <a:ext cx="14000" cy="9600"/>
              </a:xfrm>
              <a:custGeom>
                <a:rect b="b" l="l" r="r" t="t"/>
                <a:pathLst>
                  <a:path extrusionOk="0" h="384" w="560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94" y="311"/>
                      <a:pt x="218" y="352"/>
                    </a:cubicBezTo>
                    <a:cubicBezTo>
                      <a:pt x="259" y="373"/>
                      <a:pt x="303" y="383"/>
                      <a:pt x="347" y="383"/>
                    </a:cubicBezTo>
                    <a:cubicBezTo>
                      <a:pt x="391" y="383"/>
                      <a:pt x="435" y="373"/>
                      <a:pt x="477" y="352"/>
                    </a:cubicBezTo>
                    <a:cubicBezTo>
                      <a:pt x="518" y="31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9" name="Google Shape;28489;p20"/>
              <p:cNvSpPr/>
              <p:nvPr/>
            </p:nvSpPr>
            <p:spPr>
              <a:xfrm>
                <a:off x="4929450" y="467830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6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0" name="Google Shape;28490;p20"/>
              <p:cNvSpPr/>
              <p:nvPr/>
            </p:nvSpPr>
            <p:spPr>
              <a:xfrm>
                <a:off x="4876725" y="48065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124" y="1"/>
                    </a:moveTo>
                    <a:lnTo>
                      <a:pt x="0" y="259"/>
                    </a:lnTo>
                    <a:cubicBezTo>
                      <a:pt x="42" y="259"/>
                      <a:pt x="83" y="301"/>
                      <a:pt x="124" y="301"/>
                    </a:cubicBezTo>
                    <a:lnTo>
                      <a:pt x="176" y="259"/>
                    </a:lnTo>
                    <a:lnTo>
                      <a:pt x="217" y="259"/>
                    </a:lnTo>
                    <a:cubicBezTo>
                      <a:pt x="259" y="259"/>
                      <a:pt x="300" y="208"/>
                      <a:pt x="300" y="208"/>
                    </a:cubicBezTo>
                    <a:cubicBezTo>
                      <a:pt x="341" y="166"/>
                      <a:pt x="341" y="125"/>
                      <a:pt x="383" y="125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1" name="Google Shape;28491;p20"/>
              <p:cNvSpPr/>
              <p:nvPr/>
            </p:nvSpPr>
            <p:spPr>
              <a:xfrm>
                <a:off x="5126675" y="4002525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44" y="0"/>
                    </a:moveTo>
                    <a:cubicBezTo>
                      <a:pt x="148" y="0"/>
                      <a:pt x="62" y="49"/>
                      <a:pt x="0" y="150"/>
                    </a:cubicBezTo>
                    <a:lnTo>
                      <a:pt x="0" y="192"/>
                    </a:lnTo>
                    <a:lnTo>
                      <a:pt x="465" y="409"/>
                    </a:lnTo>
                    <a:cubicBezTo>
                      <a:pt x="558" y="233"/>
                      <a:pt x="465" y="109"/>
                      <a:pt x="341" y="16"/>
                    </a:cubicBezTo>
                    <a:cubicBezTo>
                      <a:pt x="308" y="6"/>
                      <a:pt x="276" y="0"/>
                      <a:pt x="2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2" name="Google Shape;28492;p20"/>
              <p:cNvSpPr/>
              <p:nvPr/>
            </p:nvSpPr>
            <p:spPr>
              <a:xfrm>
                <a:off x="5105975" y="39573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7" y="1"/>
                    </a:moveTo>
                    <a:cubicBezTo>
                      <a:pt x="189" y="1"/>
                      <a:pt x="84" y="56"/>
                      <a:pt x="53" y="191"/>
                    </a:cubicBezTo>
                    <a:cubicBezTo>
                      <a:pt x="1" y="315"/>
                      <a:pt x="53" y="491"/>
                      <a:pt x="218" y="532"/>
                    </a:cubicBezTo>
                    <a:cubicBezTo>
                      <a:pt x="252" y="543"/>
                      <a:pt x="287" y="548"/>
                      <a:pt x="322" y="548"/>
                    </a:cubicBezTo>
                    <a:cubicBezTo>
                      <a:pt x="428" y="548"/>
                      <a:pt x="531" y="501"/>
                      <a:pt x="570" y="408"/>
                    </a:cubicBezTo>
                    <a:cubicBezTo>
                      <a:pt x="611" y="233"/>
                      <a:pt x="570" y="109"/>
                      <a:pt x="394" y="16"/>
                    </a:cubicBezTo>
                    <a:cubicBezTo>
                      <a:pt x="362" y="6"/>
                      <a:pt x="32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3" name="Google Shape;28493;p20"/>
              <p:cNvSpPr/>
              <p:nvPr/>
            </p:nvSpPr>
            <p:spPr>
              <a:xfrm>
                <a:off x="5068500" y="397705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35"/>
                      <a:pt x="20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4" name="Google Shape;28494;p20"/>
              <p:cNvSpPr/>
              <p:nvPr/>
            </p:nvSpPr>
            <p:spPr>
              <a:xfrm>
                <a:off x="5137250" y="4157525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61" y="1"/>
                    </a:moveTo>
                    <a:cubicBezTo>
                      <a:pt x="246" y="1"/>
                      <a:pt x="232" y="5"/>
                      <a:pt x="218" y="19"/>
                    </a:cubicBezTo>
                    <a:cubicBezTo>
                      <a:pt x="177" y="19"/>
                      <a:pt x="94" y="61"/>
                      <a:pt x="94" y="61"/>
                    </a:cubicBezTo>
                    <a:lnTo>
                      <a:pt x="42" y="112"/>
                    </a:lnTo>
                    <a:cubicBezTo>
                      <a:pt x="1" y="154"/>
                      <a:pt x="1" y="154"/>
                      <a:pt x="1" y="195"/>
                    </a:cubicBezTo>
                    <a:lnTo>
                      <a:pt x="259" y="278"/>
                    </a:lnTo>
                    <a:lnTo>
                      <a:pt x="394" y="19"/>
                    </a:lnTo>
                    <a:cubicBezTo>
                      <a:pt x="332" y="19"/>
                      <a:pt x="293" y="1"/>
                      <a:pt x="2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5" name="Google Shape;28495;p20"/>
              <p:cNvSpPr/>
              <p:nvPr/>
            </p:nvSpPr>
            <p:spPr>
              <a:xfrm>
                <a:off x="5072650" y="4130725"/>
                <a:ext cx="15275" cy="10225"/>
              </a:xfrm>
              <a:custGeom>
                <a:rect b="b" l="l" r="r" t="t"/>
                <a:pathLst>
                  <a:path extrusionOk="0" h="409" w="611">
                    <a:moveTo>
                      <a:pt x="296" y="1"/>
                    </a:moveTo>
                    <a:cubicBezTo>
                      <a:pt x="199" y="1"/>
                      <a:pt x="112" y="49"/>
                      <a:pt x="42" y="150"/>
                    </a:cubicBezTo>
                    <a:cubicBezTo>
                      <a:pt x="42" y="150"/>
                      <a:pt x="42" y="192"/>
                      <a:pt x="0" y="192"/>
                    </a:cubicBezTo>
                    <a:lnTo>
                      <a:pt x="517" y="409"/>
                    </a:lnTo>
                    <a:cubicBezTo>
                      <a:pt x="610" y="274"/>
                      <a:pt x="517" y="99"/>
                      <a:pt x="393" y="16"/>
                    </a:cubicBezTo>
                    <a:cubicBezTo>
                      <a:pt x="360" y="6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6" name="Google Shape;28496;p20"/>
              <p:cNvSpPr/>
              <p:nvPr/>
            </p:nvSpPr>
            <p:spPr>
              <a:xfrm>
                <a:off x="5163100" y="4093100"/>
                <a:ext cx="9850" cy="13225"/>
              </a:xfrm>
              <a:custGeom>
                <a:rect b="b" l="l" r="r" t="t"/>
                <a:pathLst>
                  <a:path extrusionOk="0" h="529" w="394">
                    <a:moveTo>
                      <a:pt x="321" y="1"/>
                    </a:moveTo>
                    <a:cubicBezTo>
                      <a:pt x="205" y="1"/>
                      <a:pt x="85" y="76"/>
                      <a:pt x="42" y="187"/>
                    </a:cubicBezTo>
                    <a:cubicBezTo>
                      <a:pt x="1" y="270"/>
                      <a:pt x="1" y="311"/>
                      <a:pt x="42" y="404"/>
                    </a:cubicBezTo>
                    <a:cubicBezTo>
                      <a:pt x="42" y="446"/>
                      <a:pt x="94" y="487"/>
                      <a:pt x="135" y="528"/>
                    </a:cubicBezTo>
                    <a:lnTo>
                      <a:pt x="177" y="528"/>
                    </a:lnTo>
                    <a:lnTo>
                      <a:pt x="394" y="11"/>
                    </a:lnTo>
                    <a:cubicBezTo>
                      <a:pt x="370" y="4"/>
                      <a:pt x="346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7" name="Google Shape;28497;p20"/>
              <p:cNvSpPr/>
              <p:nvPr/>
            </p:nvSpPr>
            <p:spPr>
              <a:xfrm>
                <a:off x="5098500" y="406715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0" y="0"/>
                    </a:moveTo>
                    <a:cubicBezTo>
                      <a:pt x="184" y="0"/>
                      <a:pt x="80" y="49"/>
                      <a:pt x="41" y="150"/>
                    </a:cubicBezTo>
                    <a:cubicBezTo>
                      <a:pt x="0" y="315"/>
                      <a:pt x="41" y="450"/>
                      <a:pt x="217" y="533"/>
                    </a:cubicBezTo>
                    <a:cubicBezTo>
                      <a:pt x="249" y="542"/>
                      <a:pt x="282" y="547"/>
                      <a:pt x="316" y="547"/>
                    </a:cubicBezTo>
                    <a:cubicBezTo>
                      <a:pt x="423" y="547"/>
                      <a:pt x="527" y="493"/>
                      <a:pt x="558" y="367"/>
                    </a:cubicBezTo>
                    <a:cubicBezTo>
                      <a:pt x="610" y="233"/>
                      <a:pt x="558" y="57"/>
                      <a:pt x="393" y="16"/>
                    </a:cubicBezTo>
                    <a:cubicBezTo>
                      <a:pt x="360" y="5"/>
                      <a:pt x="325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8" name="Google Shape;28498;p20"/>
              <p:cNvSpPr/>
              <p:nvPr/>
            </p:nvSpPr>
            <p:spPr>
              <a:xfrm>
                <a:off x="5053250" y="40856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5" y="77"/>
                      <a:pt x="42" y="187"/>
                    </a:cubicBezTo>
                    <a:cubicBezTo>
                      <a:pt x="1" y="311"/>
                      <a:pt x="42" y="487"/>
                      <a:pt x="176" y="529"/>
                    </a:cubicBezTo>
                    <a:cubicBezTo>
                      <a:pt x="226" y="552"/>
                      <a:pt x="274" y="562"/>
                      <a:pt x="319" y="562"/>
                    </a:cubicBezTo>
                    <a:cubicBezTo>
                      <a:pt x="435" y="562"/>
                      <a:pt x="529" y="494"/>
                      <a:pt x="559" y="405"/>
                    </a:cubicBezTo>
                    <a:cubicBezTo>
                      <a:pt x="611" y="270"/>
                      <a:pt x="559" y="94"/>
                      <a:pt x="394" y="12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9" name="Google Shape;28499;p20"/>
              <p:cNvSpPr/>
              <p:nvPr/>
            </p:nvSpPr>
            <p:spPr>
              <a:xfrm>
                <a:off x="5116850" y="41123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2" y="1"/>
                    </a:moveTo>
                    <a:cubicBezTo>
                      <a:pt x="225" y="1"/>
                      <a:pt x="122" y="49"/>
                      <a:pt x="83" y="150"/>
                    </a:cubicBezTo>
                    <a:cubicBezTo>
                      <a:pt x="0" y="316"/>
                      <a:pt x="83" y="492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8" y="367"/>
                    </a:cubicBezTo>
                    <a:cubicBezTo>
                      <a:pt x="651" y="233"/>
                      <a:pt x="558" y="57"/>
                      <a:pt x="434" y="16"/>
                    </a:cubicBezTo>
                    <a:cubicBezTo>
                      <a:pt x="401" y="6"/>
                      <a:pt x="366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0" name="Google Shape;28500;p20"/>
              <p:cNvSpPr/>
              <p:nvPr/>
            </p:nvSpPr>
            <p:spPr>
              <a:xfrm>
                <a:off x="5079100" y="402147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9" y="0"/>
                    </a:moveTo>
                    <a:cubicBezTo>
                      <a:pt x="215" y="0"/>
                      <a:pt x="109" y="70"/>
                      <a:pt x="42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3" y="565"/>
                      <a:pt x="316" y="565"/>
                    </a:cubicBezTo>
                    <a:cubicBezTo>
                      <a:pt x="423" y="565"/>
                      <a:pt x="527" y="511"/>
                      <a:pt x="559" y="38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8" y="10"/>
                      <a:pt x="358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1" name="Google Shape;28501;p20"/>
              <p:cNvSpPr/>
              <p:nvPr/>
            </p:nvSpPr>
            <p:spPr>
              <a:xfrm>
                <a:off x="5143725" y="40478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44" y="0"/>
                    </a:moveTo>
                    <a:cubicBezTo>
                      <a:pt x="204" y="0"/>
                      <a:pt x="84" y="76"/>
                      <a:pt x="42" y="187"/>
                    </a:cubicBezTo>
                    <a:cubicBezTo>
                      <a:pt x="0" y="311"/>
                      <a:pt x="42" y="487"/>
                      <a:pt x="218" y="528"/>
                    </a:cubicBezTo>
                    <a:cubicBezTo>
                      <a:pt x="256" y="554"/>
                      <a:pt x="296" y="566"/>
                      <a:pt x="336" y="566"/>
                    </a:cubicBezTo>
                    <a:cubicBezTo>
                      <a:pt x="436" y="566"/>
                      <a:pt x="529" y="493"/>
                      <a:pt x="559" y="404"/>
                    </a:cubicBezTo>
                    <a:cubicBezTo>
                      <a:pt x="610" y="228"/>
                      <a:pt x="559" y="104"/>
                      <a:pt x="435" y="11"/>
                    </a:cubicBezTo>
                    <a:cubicBezTo>
                      <a:pt x="404" y="4"/>
                      <a:pt x="373" y="0"/>
                      <a:pt x="3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2" name="Google Shape;28502;p20"/>
              <p:cNvSpPr/>
              <p:nvPr/>
            </p:nvSpPr>
            <p:spPr>
              <a:xfrm>
                <a:off x="5015525" y="41052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4"/>
                      <a:pt x="217" y="41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3" name="Google Shape;28503;p20"/>
              <p:cNvSpPr/>
              <p:nvPr/>
            </p:nvSpPr>
            <p:spPr>
              <a:xfrm>
                <a:off x="5039300" y="40406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8" y="540"/>
                      <a:pt x="78" y="551"/>
                      <a:pt x="117" y="551"/>
                    </a:cubicBezTo>
                    <a:cubicBezTo>
                      <a:pt x="218" y="551"/>
                      <a:pt x="312" y="483"/>
                      <a:pt x="342" y="393"/>
                    </a:cubicBezTo>
                    <a:cubicBezTo>
                      <a:pt x="435" y="217"/>
                      <a:pt x="34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4" name="Google Shape;28504;p20"/>
              <p:cNvSpPr/>
              <p:nvPr/>
            </p:nvSpPr>
            <p:spPr>
              <a:xfrm>
                <a:off x="5125375" y="4007300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52" y="1"/>
                    </a:moveTo>
                    <a:cubicBezTo>
                      <a:pt x="0" y="42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52" y="218"/>
                    </a:cubicBezTo>
                    <a:lnTo>
                      <a:pt x="52" y="259"/>
                    </a:lnTo>
                    <a:cubicBezTo>
                      <a:pt x="93" y="300"/>
                      <a:pt x="135" y="342"/>
                      <a:pt x="176" y="342"/>
                    </a:cubicBezTo>
                    <a:cubicBezTo>
                      <a:pt x="217" y="362"/>
                      <a:pt x="261" y="373"/>
                      <a:pt x="305" y="373"/>
                    </a:cubicBezTo>
                    <a:cubicBezTo>
                      <a:pt x="349" y="373"/>
                      <a:pt x="393" y="362"/>
                      <a:pt x="435" y="342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5" name="Google Shape;28505;p20"/>
              <p:cNvSpPr/>
              <p:nvPr/>
            </p:nvSpPr>
            <p:spPr>
              <a:xfrm>
                <a:off x="5065150" y="398352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35" y="259"/>
                    </a:lnTo>
                    <a:cubicBezTo>
                      <a:pt x="217" y="259"/>
                      <a:pt x="300" y="218"/>
                      <a:pt x="342" y="135"/>
                    </a:cubicBezTo>
                    <a:cubicBezTo>
                      <a:pt x="393" y="135"/>
                      <a:pt x="393" y="135"/>
                      <a:pt x="393" y="9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6" name="Google Shape;28506;p20"/>
              <p:cNvSpPr/>
              <p:nvPr/>
            </p:nvSpPr>
            <p:spPr>
              <a:xfrm>
                <a:off x="5084525" y="42862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35" y="0"/>
                    </a:moveTo>
                    <a:cubicBezTo>
                      <a:pt x="135" y="0"/>
                      <a:pt x="135" y="42"/>
                      <a:pt x="83" y="42"/>
                    </a:cubicBez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7" name="Google Shape;28507;p20"/>
              <p:cNvSpPr/>
              <p:nvPr/>
            </p:nvSpPr>
            <p:spPr>
              <a:xfrm>
                <a:off x="5019900" y="4259325"/>
                <a:ext cx="14000" cy="9575"/>
              </a:xfrm>
              <a:custGeom>
                <a:rect b="b" l="l" r="r" t="t"/>
                <a:pathLst>
                  <a:path extrusionOk="0" h="383" w="560">
                    <a:moveTo>
                      <a:pt x="259" y="0"/>
                    </a:moveTo>
                    <a:cubicBezTo>
                      <a:pt x="218" y="0"/>
                      <a:pt x="218" y="0"/>
                      <a:pt x="177" y="41"/>
                    </a:cubicBezTo>
                    <a:lnTo>
                      <a:pt x="135" y="41"/>
                    </a:lnTo>
                    <a:cubicBezTo>
                      <a:pt x="84" y="83"/>
                      <a:pt x="42" y="83"/>
                      <a:pt x="42" y="124"/>
                    </a:cubicBezTo>
                    <a:cubicBezTo>
                      <a:pt x="42" y="124"/>
                      <a:pt x="42" y="176"/>
                      <a:pt x="1" y="176"/>
                    </a:cubicBezTo>
                    <a:lnTo>
                      <a:pt x="518" y="383"/>
                    </a:lnTo>
                    <a:lnTo>
                      <a:pt x="559" y="341"/>
                    </a:lnTo>
                    <a:cubicBezTo>
                      <a:pt x="559" y="217"/>
                      <a:pt x="518" y="83"/>
                      <a:pt x="394" y="41"/>
                    </a:cubicBezTo>
                    <a:cubicBezTo>
                      <a:pt x="342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8" name="Google Shape;28508;p20"/>
              <p:cNvSpPr/>
              <p:nvPr/>
            </p:nvSpPr>
            <p:spPr>
              <a:xfrm>
                <a:off x="5110375" y="422157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59" y="1"/>
                    </a:moveTo>
                    <a:cubicBezTo>
                      <a:pt x="176" y="1"/>
                      <a:pt x="83" y="83"/>
                      <a:pt x="42" y="176"/>
                    </a:cubicBezTo>
                    <a:cubicBezTo>
                      <a:pt x="1" y="259"/>
                      <a:pt x="1" y="342"/>
                      <a:pt x="42" y="435"/>
                    </a:cubicBezTo>
                    <a:lnTo>
                      <a:pt x="176" y="559"/>
                    </a:lnTo>
                    <a:lnTo>
                      <a:pt x="394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9" name="Google Shape;28509;p20"/>
              <p:cNvSpPr/>
              <p:nvPr/>
            </p:nvSpPr>
            <p:spPr>
              <a:xfrm>
                <a:off x="5045750" y="41953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295" y="1"/>
                    </a:moveTo>
                    <a:cubicBezTo>
                      <a:pt x="185" y="1"/>
                      <a:pt x="74" y="57"/>
                      <a:pt x="42" y="192"/>
                    </a:cubicBezTo>
                    <a:cubicBezTo>
                      <a:pt x="1" y="316"/>
                      <a:pt x="42" y="491"/>
                      <a:pt x="177" y="533"/>
                    </a:cubicBezTo>
                    <a:cubicBezTo>
                      <a:pt x="218" y="543"/>
                      <a:pt x="260" y="548"/>
                      <a:pt x="300" y="548"/>
                    </a:cubicBezTo>
                    <a:cubicBezTo>
                      <a:pt x="422" y="548"/>
                      <a:pt x="528" y="502"/>
                      <a:pt x="559" y="409"/>
                    </a:cubicBezTo>
                    <a:cubicBezTo>
                      <a:pt x="601" y="233"/>
                      <a:pt x="559" y="57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0" name="Google Shape;28510;p20"/>
              <p:cNvSpPr/>
              <p:nvPr/>
            </p:nvSpPr>
            <p:spPr>
              <a:xfrm>
                <a:off x="5000525" y="4214300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276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292"/>
                      <a:pt x="42" y="467"/>
                      <a:pt x="176" y="550"/>
                    </a:cubicBezTo>
                    <a:cubicBezTo>
                      <a:pt x="205" y="557"/>
                      <a:pt x="233" y="561"/>
                      <a:pt x="261" y="561"/>
                    </a:cubicBezTo>
                    <a:cubicBezTo>
                      <a:pt x="387" y="561"/>
                      <a:pt x="491" y="485"/>
                      <a:pt x="559" y="374"/>
                    </a:cubicBezTo>
                    <a:cubicBezTo>
                      <a:pt x="600" y="250"/>
                      <a:pt x="559" y="75"/>
                      <a:pt x="393" y="33"/>
                    </a:cubicBezTo>
                    <a:cubicBezTo>
                      <a:pt x="356" y="10"/>
                      <a:pt x="316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1" name="Google Shape;28511;p20"/>
              <p:cNvSpPr/>
              <p:nvPr/>
            </p:nvSpPr>
            <p:spPr>
              <a:xfrm>
                <a:off x="5064100" y="424060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6" y="0"/>
                    </a:moveTo>
                    <a:cubicBezTo>
                      <a:pt x="224" y="0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18" y="532"/>
                    </a:cubicBezTo>
                    <a:cubicBezTo>
                      <a:pt x="249" y="542"/>
                      <a:pt x="283" y="548"/>
                      <a:pt x="318" y="548"/>
                    </a:cubicBezTo>
                    <a:cubicBezTo>
                      <a:pt x="422" y="548"/>
                      <a:pt x="528" y="501"/>
                      <a:pt x="559" y="408"/>
                    </a:cubicBezTo>
                    <a:cubicBezTo>
                      <a:pt x="642" y="232"/>
                      <a:pt x="559" y="98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2" name="Google Shape;28512;p20"/>
              <p:cNvSpPr/>
              <p:nvPr/>
            </p:nvSpPr>
            <p:spPr>
              <a:xfrm>
                <a:off x="5026375" y="41501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0" y="315"/>
                      <a:pt x="83" y="491"/>
                      <a:pt x="218" y="532"/>
                    </a:cubicBezTo>
                    <a:cubicBezTo>
                      <a:pt x="246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52" y="233"/>
                      <a:pt x="559" y="57"/>
                      <a:pt x="435" y="15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3" name="Google Shape;28513;p20"/>
              <p:cNvSpPr/>
              <p:nvPr/>
            </p:nvSpPr>
            <p:spPr>
              <a:xfrm>
                <a:off x="5091000" y="4176550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292"/>
                      <a:pt x="42" y="468"/>
                      <a:pt x="217" y="509"/>
                    </a:cubicBezTo>
                    <a:cubicBezTo>
                      <a:pt x="252" y="532"/>
                      <a:pt x="291" y="543"/>
                      <a:pt x="329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4" name="Google Shape;28514;p20"/>
              <p:cNvSpPr/>
              <p:nvPr/>
            </p:nvSpPr>
            <p:spPr>
              <a:xfrm>
                <a:off x="4962800" y="4233475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76"/>
                      <a:pt x="217" y="83"/>
                      <a:pt x="134" y="42"/>
                    </a:cubicBezTo>
                    <a:cubicBezTo>
                      <a:pt x="134" y="42"/>
                      <a:pt x="134" y="0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5" name="Google Shape;28515;p20"/>
              <p:cNvSpPr/>
              <p:nvPr/>
            </p:nvSpPr>
            <p:spPr>
              <a:xfrm>
                <a:off x="4986575" y="4169875"/>
                <a:ext cx="9575" cy="12750"/>
              </a:xfrm>
              <a:custGeom>
                <a:rect b="b" l="l" r="r" t="t"/>
                <a:pathLst>
                  <a:path extrusionOk="0" h="510" w="383">
                    <a:moveTo>
                      <a:pt x="217" y="1"/>
                    </a:moveTo>
                    <a:lnTo>
                      <a:pt x="0" y="476"/>
                    </a:lnTo>
                    <a:cubicBezTo>
                      <a:pt x="35" y="499"/>
                      <a:pt x="73" y="510"/>
                      <a:pt x="111" y="510"/>
                    </a:cubicBezTo>
                    <a:cubicBezTo>
                      <a:pt x="211" y="510"/>
                      <a:pt x="312" y="439"/>
                      <a:pt x="341" y="342"/>
                    </a:cubicBez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6" name="Google Shape;28516;p20"/>
              <p:cNvSpPr/>
              <p:nvPr/>
            </p:nvSpPr>
            <p:spPr>
              <a:xfrm>
                <a:off x="5137250" y="416240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17"/>
                      <a:pt x="42" y="300"/>
                      <a:pt x="177" y="341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7" name="Google Shape;28517;p20"/>
              <p:cNvSpPr/>
              <p:nvPr/>
            </p:nvSpPr>
            <p:spPr>
              <a:xfrm>
                <a:off x="5072650" y="4135500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18"/>
                      <a:pt x="93" y="301"/>
                      <a:pt x="176" y="342"/>
                    </a:cubicBezTo>
                    <a:cubicBezTo>
                      <a:pt x="210" y="359"/>
                      <a:pt x="253" y="369"/>
                      <a:pt x="298" y="369"/>
                    </a:cubicBezTo>
                    <a:cubicBezTo>
                      <a:pt x="361" y="369"/>
                      <a:pt x="427" y="349"/>
                      <a:pt x="47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8" name="Google Shape;28518;p20"/>
              <p:cNvSpPr/>
              <p:nvPr/>
            </p:nvSpPr>
            <p:spPr>
              <a:xfrm>
                <a:off x="5012425" y="4111725"/>
                <a:ext cx="9575" cy="6500"/>
              </a:xfrm>
              <a:custGeom>
                <a:rect b="b" l="l" r="r" t="t"/>
                <a:pathLst>
                  <a:path extrusionOk="0" h="260" w="383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259"/>
                    </a:lnTo>
                    <a:cubicBezTo>
                      <a:pt x="259" y="259"/>
                      <a:pt x="300" y="218"/>
                      <a:pt x="300" y="176"/>
                    </a:cubicBezTo>
                    <a:cubicBezTo>
                      <a:pt x="341" y="176"/>
                      <a:pt x="341" y="135"/>
                      <a:pt x="383" y="83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9" name="Google Shape;28519;p20"/>
              <p:cNvSpPr/>
              <p:nvPr/>
            </p:nvSpPr>
            <p:spPr>
              <a:xfrm>
                <a:off x="5031800" y="441440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218" y="1"/>
                    </a:moveTo>
                    <a:cubicBezTo>
                      <a:pt x="125" y="1"/>
                      <a:pt x="83" y="42"/>
                      <a:pt x="42" y="83"/>
                    </a:cubicBezTo>
                    <a:cubicBezTo>
                      <a:pt x="42" y="83"/>
                      <a:pt x="1" y="125"/>
                      <a:pt x="1" y="176"/>
                    </a:cubicBezTo>
                    <a:lnTo>
                      <a:pt x="259" y="259"/>
                    </a:lnTo>
                    <a:lnTo>
                      <a:pt x="3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0" name="Google Shape;28520;p20"/>
              <p:cNvSpPr/>
              <p:nvPr/>
            </p:nvSpPr>
            <p:spPr>
              <a:xfrm>
                <a:off x="4967175" y="4388150"/>
                <a:ext cx="14000" cy="8950"/>
              </a:xfrm>
              <a:custGeom>
                <a:rect b="b" l="l" r="r" t="t"/>
                <a:pathLst>
                  <a:path extrusionOk="0" h="358" w="560">
                    <a:moveTo>
                      <a:pt x="283" y="0"/>
                    </a:moveTo>
                    <a:cubicBezTo>
                      <a:pt x="191" y="0"/>
                      <a:pt x="103" y="39"/>
                      <a:pt x="42" y="99"/>
                    </a:cubicBezTo>
                    <a:cubicBezTo>
                      <a:pt x="42" y="141"/>
                      <a:pt x="1" y="141"/>
                      <a:pt x="1" y="141"/>
                    </a:cubicBezTo>
                    <a:lnTo>
                      <a:pt x="518" y="358"/>
                    </a:lnTo>
                    <a:cubicBezTo>
                      <a:pt x="518" y="358"/>
                      <a:pt x="559" y="358"/>
                      <a:pt x="559" y="316"/>
                    </a:cubicBezTo>
                    <a:lnTo>
                      <a:pt x="559" y="234"/>
                    </a:lnTo>
                    <a:cubicBezTo>
                      <a:pt x="559" y="192"/>
                      <a:pt x="518" y="192"/>
                      <a:pt x="518" y="141"/>
                    </a:cubicBezTo>
                    <a:cubicBezTo>
                      <a:pt x="518" y="141"/>
                      <a:pt x="476" y="99"/>
                      <a:pt x="476" y="58"/>
                    </a:cubicBezTo>
                    <a:lnTo>
                      <a:pt x="435" y="58"/>
                    </a:lnTo>
                    <a:cubicBezTo>
                      <a:pt x="435" y="17"/>
                      <a:pt x="383" y="17"/>
                      <a:pt x="383" y="17"/>
                    </a:cubicBezTo>
                    <a:cubicBezTo>
                      <a:pt x="350" y="6"/>
                      <a:pt x="316" y="0"/>
                      <a:pt x="2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1" name="Google Shape;28521;p20"/>
              <p:cNvSpPr/>
              <p:nvPr/>
            </p:nvSpPr>
            <p:spPr>
              <a:xfrm>
                <a:off x="5057650" y="4349775"/>
                <a:ext cx="9600" cy="14000"/>
              </a:xfrm>
              <a:custGeom>
                <a:rect b="b" l="l" r="r" t="t"/>
                <a:pathLst>
                  <a:path extrusionOk="0" h="560" w="384">
                    <a:moveTo>
                      <a:pt x="259" y="1"/>
                    </a:moveTo>
                    <a:cubicBezTo>
                      <a:pt x="259" y="1"/>
                      <a:pt x="218" y="42"/>
                      <a:pt x="176" y="42"/>
                    </a:cubicBezTo>
                    <a:lnTo>
                      <a:pt x="125" y="42"/>
                    </a:lnTo>
                    <a:cubicBezTo>
                      <a:pt x="83" y="84"/>
                      <a:pt x="42" y="125"/>
                      <a:pt x="0" y="177"/>
                    </a:cubicBezTo>
                    <a:lnTo>
                      <a:pt x="0" y="342"/>
                    </a:lnTo>
                    <a:cubicBezTo>
                      <a:pt x="42" y="435"/>
                      <a:pt x="83" y="518"/>
                      <a:pt x="176" y="559"/>
                    </a:cubicBezTo>
                    <a:lnTo>
                      <a:pt x="383" y="42"/>
                    </a:lnTo>
                    <a:cubicBezTo>
                      <a:pt x="342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2" name="Google Shape;28522;p20"/>
              <p:cNvSpPr/>
              <p:nvPr/>
            </p:nvSpPr>
            <p:spPr>
              <a:xfrm>
                <a:off x="4993025" y="4323675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176" y="528"/>
                    </a:cubicBezTo>
                    <a:cubicBezTo>
                      <a:pt x="222" y="551"/>
                      <a:pt x="266" y="561"/>
                      <a:pt x="306" y="561"/>
                    </a:cubicBezTo>
                    <a:cubicBezTo>
                      <a:pt x="412" y="561"/>
                      <a:pt x="499" y="491"/>
                      <a:pt x="559" y="393"/>
                    </a:cubicBezTo>
                    <a:cubicBezTo>
                      <a:pt x="600" y="228"/>
                      <a:pt x="559" y="94"/>
                      <a:pt x="383" y="11"/>
                    </a:cubicBezTo>
                    <a:cubicBezTo>
                      <a:pt x="361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3" name="Google Shape;28523;p20"/>
              <p:cNvSpPr/>
              <p:nvPr/>
            </p:nvSpPr>
            <p:spPr>
              <a:xfrm>
                <a:off x="4946775" y="43425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333"/>
                      <a:pt x="83" y="468"/>
                      <a:pt x="217" y="550"/>
                    </a:cubicBezTo>
                    <a:cubicBezTo>
                      <a:pt x="256" y="560"/>
                      <a:pt x="293" y="565"/>
                      <a:pt x="327" y="565"/>
                    </a:cubicBezTo>
                    <a:cubicBezTo>
                      <a:pt x="442" y="565"/>
                      <a:pt x="536" y="509"/>
                      <a:pt x="600" y="375"/>
                    </a:cubicBezTo>
                    <a:cubicBezTo>
                      <a:pt x="641" y="250"/>
                      <a:pt x="558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4" name="Google Shape;28524;p20"/>
              <p:cNvSpPr/>
              <p:nvPr/>
            </p:nvSpPr>
            <p:spPr>
              <a:xfrm>
                <a:off x="5011375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5" y="1"/>
                    </a:moveTo>
                    <a:cubicBezTo>
                      <a:pt x="242" y="1"/>
                      <a:pt x="110" y="76"/>
                      <a:pt x="42" y="187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0" y="561"/>
                      <a:pt x="329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5" name="Google Shape;28525;p20"/>
              <p:cNvSpPr/>
              <p:nvPr/>
            </p:nvSpPr>
            <p:spPr>
              <a:xfrm>
                <a:off x="4973650" y="42783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9" y="1"/>
                    </a:moveTo>
                    <a:cubicBezTo>
                      <a:pt x="199" y="1"/>
                      <a:pt x="105" y="57"/>
                      <a:pt x="42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2" y="555"/>
                      <a:pt x="290" y="566"/>
                      <a:pt x="328" y="566"/>
                    </a:cubicBezTo>
                    <a:cubicBezTo>
                      <a:pt x="428" y="566"/>
                      <a:pt x="529" y="495"/>
                      <a:pt x="559" y="398"/>
                    </a:cubicBezTo>
                    <a:cubicBezTo>
                      <a:pt x="641" y="233"/>
                      <a:pt x="559" y="98"/>
                      <a:pt x="435" y="16"/>
                    </a:cubicBezTo>
                    <a:cubicBezTo>
                      <a:pt x="394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6" name="Google Shape;28526;p20"/>
              <p:cNvSpPr/>
              <p:nvPr/>
            </p:nvSpPr>
            <p:spPr>
              <a:xfrm>
                <a:off x="5038275" y="43047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334"/>
                      <a:pt x="41" y="468"/>
                      <a:pt x="176" y="551"/>
                    </a:cubicBezTo>
                    <a:cubicBezTo>
                      <a:pt x="205" y="558"/>
                      <a:pt x="234" y="561"/>
                      <a:pt x="263" y="561"/>
                    </a:cubicBezTo>
                    <a:cubicBezTo>
                      <a:pt x="399" y="561"/>
                      <a:pt x="524" y="486"/>
                      <a:pt x="558" y="37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7" name="Google Shape;28527;p20"/>
              <p:cNvSpPr/>
              <p:nvPr/>
            </p:nvSpPr>
            <p:spPr>
              <a:xfrm>
                <a:off x="4910050" y="4361675"/>
                <a:ext cx="6500" cy="9575"/>
              </a:xfrm>
              <a:custGeom>
                <a:rect b="b" l="l" r="r" t="t"/>
                <a:pathLst>
                  <a:path extrusionOk="0" h="383" w="260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8" y="42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8" name="Google Shape;28528;p20"/>
              <p:cNvSpPr/>
              <p:nvPr/>
            </p:nvSpPr>
            <p:spPr>
              <a:xfrm>
                <a:off x="4933850" y="42980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17" y="1"/>
                    </a:moveTo>
                    <a:lnTo>
                      <a:pt x="0" y="518"/>
                    </a:lnTo>
                    <a:lnTo>
                      <a:pt x="41" y="518"/>
                    </a:lnTo>
                    <a:cubicBezTo>
                      <a:pt x="124" y="518"/>
                      <a:pt x="217" y="518"/>
                      <a:pt x="300" y="435"/>
                    </a:cubicBezTo>
                    <a:lnTo>
                      <a:pt x="341" y="384"/>
                    </a:lnTo>
                    <a:lnTo>
                      <a:pt x="341" y="342"/>
                    </a:ln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9" name="Google Shape;28529;p20"/>
              <p:cNvSpPr/>
              <p:nvPr/>
            </p:nvSpPr>
            <p:spPr>
              <a:xfrm>
                <a:off x="5083500" y="4290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42" y="42"/>
                      <a:pt x="0" y="83"/>
                      <a:pt x="42" y="166"/>
                    </a:cubicBezTo>
                    <a:cubicBezTo>
                      <a:pt x="42" y="217"/>
                      <a:pt x="83" y="300"/>
                      <a:pt x="124" y="341"/>
                    </a:cubicBezTo>
                    <a:lnTo>
                      <a:pt x="218" y="341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0" name="Google Shape;28530;p20"/>
              <p:cNvSpPr/>
              <p:nvPr/>
            </p:nvSpPr>
            <p:spPr>
              <a:xfrm>
                <a:off x="5019900" y="4263700"/>
                <a:ext cx="12950" cy="10000"/>
              </a:xfrm>
              <a:custGeom>
                <a:rect b="b" l="l" r="r" t="t"/>
                <a:pathLst>
                  <a:path extrusionOk="0" h="400" w="518">
                    <a:moveTo>
                      <a:pt x="1" y="1"/>
                    </a:moveTo>
                    <a:lnTo>
                      <a:pt x="1" y="125"/>
                    </a:lnTo>
                    <a:lnTo>
                      <a:pt x="1" y="208"/>
                    </a:lnTo>
                    <a:lnTo>
                      <a:pt x="42" y="259"/>
                    </a:lnTo>
                    <a:cubicBezTo>
                      <a:pt x="84" y="301"/>
                      <a:pt x="135" y="342"/>
                      <a:pt x="177" y="383"/>
                    </a:cubicBezTo>
                    <a:cubicBezTo>
                      <a:pt x="199" y="395"/>
                      <a:pt x="225" y="400"/>
                      <a:pt x="252" y="400"/>
                    </a:cubicBezTo>
                    <a:cubicBezTo>
                      <a:pt x="328" y="400"/>
                      <a:pt x="416" y="361"/>
                      <a:pt x="477" y="301"/>
                    </a:cubicBezTo>
                    <a:cubicBezTo>
                      <a:pt x="477" y="301"/>
                      <a:pt x="518" y="259"/>
                      <a:pt x="518" y="20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1" name="Google Shape;28531;p20"/>
              <p:cNvSpPr/>
              <p:nvPr/>
            </p:nvSpPr>
            <p:spPr>
              <a:xfrm>
                <a:off x="4959675" y="4239925"/>
                <a:ext cx="9600" cy="7275"/>
              </a:xfrm>
              <a:custGeom>
                <a:rect b="b" l="l" r="r" t="t"/>
                <a:pathLst>
                  <a:path extrusionOk="0" h="291" w="384">
                    <a:moveTo>
                      <a:pt x="12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84" y="280"/>
                      <a:pt x="94" y="290"/>
                      <a:pt x="110" y="290"/>
                    </a:cubicBezTo>
                    <a:cubicBezTo>
                      <a:pt x="125" y="290"/>
                      <a:pt x="146" y="280"/>
                      <a:pt x="166" y="259"/>
                    </a:cubicBezTo>
                    <a:cubicBezTo>
                      <a:pt x="259" y="259"/>
                      <a:pt x="342" y="218"/>
                      <a:pt x="384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2" name="Google Shape;28532;p20"/>
              <p:cNvSpPr/>
              <p:nvPr/>
            </p:nvSpPr>
            <p:spPr>
              <a:xfrm>
                <a:off x="4979075" y="45426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8" y="1"/>
                    </a:moveTo>
                    <a:cubicBezTo>
                      <a:pt x="124" y="42"/>
                      <a:pt x="83" y="42"/>
                      <a:pt x="42" y="83"/>
                    </a:cubicBezTo>
                    <a:cubicBezTo>
                      <a:pt x="42" y="125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0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3" name="Google Shape;28533;p20"/>
              <p:cNvSpPr/>
              <p:nvPr/>
            </p:nvSpPr>
            <p:spPr>
              <a:xfrm>
                <a:off x="4914450" y="45167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5" y="1"/>
                      <a:pt x="125" y="42"/>
                      <a:pt x="125" y="42"/>
                    </a:cubicBez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8" y="383"/>
                    </a:lnTo>
                    <a:cubicBezTo>
                      <a:pt x="559" y="259"/>
                      <a:pt x="518" y="84"/>
                      <a:pt x="425" y="42"/>
                    </a:cubicBezTo>
                    <a:cubicBezTo>
                      <a:pt x="383" y="42"/>
                      <a:pt x="383" y="1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4" name="Google Shape;28534;p20"/>
              <p:cNvSpPr/>
              <p:nvPr/>
            </p:nvSpPr>
            <p:spPr>
              <a:xfrm>
                <a:off x="5003875" y="44786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332" y="1"/>
                    </a:moveTo>
                    <a:cubicBezTo>
                      <a:pt x="224" y="1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08" y="532"/>
                    </a:cubicBezTo>
                    <a:lnTo>
                      <a:pt x="425" y="15"/>
                    </a:lnTo>
                    <a:cubicBezTo>
                      <a:pt x="396" y="6"/>
                      <a:pt x="364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5" name="Google Shape;28535;p20"/>
              <p:cNvSpPr/>
              <p:nvPr/>
            </p:nvSpPr>
            <p:spPr>
              <a:xfrm>
                <a:off x="4939275" y="4452350"/>
                <a:ext cx="16050" cy="13575"/>
              </a:xfrm>
              <a:custGeom>
                <a:rect b="b" l="l" r="r" t="t"/>
                <a:pathLst>
                  <a:path extrusionOk="0" h="543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292"/>
                      <a:pt x="83" y="468"/>
                      <a:pt x="207" y="509"/>
                    </a:cubicBezTo>
                    <a:cubicBezTo>
                      <a:pt x="256" y="532"/>
                      <a:pt x="301" y="542"/>
                      <a:pt x="343" y="542"/>
                    </a:cubicBezTo>
                    <a:cubicBezTo>
                      <a:pt x="453" y="542"/>
                      <a:pt x="540" y="472"/>
                      <a:pt x="600" y="375"/>
                    </a:cubicBezTo>
                    <a:cubicBezTo>
                      <a:pt x="641" y="251"/>
                      <a:pt x="559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6" name="Google Shape;28536;p20"/>
              <p:cNvSpPr/>
              <p:nvPr/>
            </p:nvSpPr>
            <p:spPr>
              <a:xfrm>
                <a:off x="4894025" y="4471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5"/>
                      <a:pt x="84" y="181"/>
                    </a:cubicBezTo>
                    <a:cubicBezTo>
                      <a:pt x="1" y="315"/>
                      <a:pt x="84" y="491"/>
                      <a:pt x="208" y="532"/>
                    </a:cubicBezTo>
                    <a:cubicBezTo>
                      <a:pt x="239" y="542"/>
                      <a:pt x="273" y="547"/>
                      <a:pt x="307" y="547"/>
                    </a:cubicBezTo>
                    <a:cubicBezTo>
                      <a:pt x="419" y="547"/>
                      <a:pt x="537" y="491"/>
                      <a:pt x="601" y="357"/>
                    </a:cubicBezTo>
                    <a:cubicBezTo>
                      <a:pt x="642" y="233"/>
                      <a:pt x="559" y="57"/>
                      <a:pt x="425" y="15"/>
                    </a:cubicBezTo>
                    <a:cubicBezTo>
                      <a:pt x="395" y="6"/>
                      <a:pt x="363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7" name="Google Shape;28537;p20"/>
              <p:cNvSpPr/>
              <p:nvPr/>
            </p:nvSpPr>
            <p:spPr>
              <a:xfrm>
                <a:off x="49586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4" y="0"/>
                    </a:moveTo>
                    <a:cubicBezTo>
                      <a:pt x="188" y="0"/>
                      <a:pt x="102" y="68"/>
                      <a:pt x="42" y="158"/>
                    </a:cubicBezTo>
                    <a:cubicBezTo>
                      <a:pt x="1" y="292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399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78" y="11"/>
                      <a:pt x="335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8" name="Google Shape;28538;p20"/>
              <p:cNvSpPr/>
              <p:nvPr/>
            </p:nvSpPr>
            <p:spPr>
              <a:xfrm>
                <a:off x="4920925" y="4406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39" y="1"/>
                    </a:moveTo>
                    <a:cubicBezTo>
                      <a:pt x="213" y="1"/>
                      <a:pt x="110" y="75"/>
                      <a:pt x="41" y="177"/>
                    </a:cubicBezTo>
                    <a:cubicBezTo>
                      <a:pt x="0" y="312"/>
                      <a:pt x="41" y="487"/>
                      <a:pt x="217" y="529"/>
                    </a:cubicBezTo>
                    <a:cubicBezTo>
                      <a:pt x="252" y="552"/>
                      <a:pt x="290" y="562"/>
                      <a:pt x="328" y="562"/>
                    </a:cubicBezTo>
                    <a:cubicBezTo>
                      <a:pt x="428" y="562"/>
                      <a:pt x="529" y="492"/>
                      <a:pt x="558" y="394"/>
                    </a:cubicBezTo>
                    <a:cubicBezTo>
                      <a:pt x="641" y="270"/>
                      <a:pt x="558" y="94"/>
                      <a:pt x="424" y="12"/>
                    </a:cubicBezTo>
                    <a:cubicBezTo>
                      <a:pt x="395" y="4"/>
                      <a:pt x="366" y="1"/>
                      <a:pt x="3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9" name="Google Shape;28539;p20"/>
              <p:cNvSpPr/>
              <p:nvPr/>
            </p:nvSpPr>
            <p:spPr>
              <a:xfrm>
                <a:off x="4984500" y="44334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48" y="542"/>
                      <a:pt x="287" y="547"/>
                      <a:pt x="323" y="547"/>
                    </a:cubicBezTo>
                    <a:cubicBezTo>
                      <a:pt x="443" y="547"/>
                      <a:pt x="537" y="491"/>
                      <a:pt x="600" y="356"/>
                    </a:cubicBezTo>
                    <a:cubicBezTo>
                      <a:pt x="642" y="232"/>
                      <a:pt x="600" y="56"/>
                      <a:pt x="424" y="15"/>
                    </a:cubicBez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0" name="Google Shape;28540;p20"/>
              <p:cNvSpPr/>
              <p:nvPr/>
            </p:nvSpPr>
            <p:spPr>
              <a:xfrm>
                <a:off x="4857325" y="4490900"/>
                <a:ext cx="6500" cy="8575"/>
              </a:xfrm>
              <a:custGeom>
                <a:rect b="b" l="l" r="r" t="t"/>
                <a:pathLst>
                  <a:path extrusionOk="0" h="34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lnTo>
                      <a:pt x="259" y="259"/>
                    </a:lnTo>
                    <a:cubicBezTo>
                      <a:pt x="259" y="125"/>
                      <a:pt x="21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1" name="Google Shape;28541;p20"/>
              <p:cNvSpPr/>
              <p:nvPr/>
            </p:nvSpPr>
            <p:spPr>
              <a:xfrm>
                <a:off x="4881100" y="44263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8" y="0"/>
                    </a:moveTo>
                    <a:lnTo>
                      <a:pt x="1" y="517"/>
                    </a:lnTo>
                    <a:lnTo>
                      <a:pt x="125" y="517"/>
                    </a:lnTo>
                    <a:cubicBezTo>
                      <a:pt x="208" y="517"/>
                      <a:pt x="301" y="424"/>
                      <a:pt x="342" y="341"/>
                    </a:cubicBezTo>
                    <a:lnTo>
                      <a:pt x="342" y="300"/>
                    </a:lnTo>
                    <a:cubicBezTo>
                      <a:pt x="383" y="166"/>
                      <a:pt x="301" y="42"/>
                      <a:pt x="2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2" name="Google Shape;28542;p20"/>
              <p:cNvSpPr/>
              <p:nvPr/>
            </p:nvSpPr>
            <p:spPr>
              <a:xfrm>
                <a:off x="5030775" y="4418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42"/>
                      <a:pt x="0" y="124"/>
                      <a:pt x="42" y="166"/>
                    </a:cubicBezTo>
                    <a:cubicBezTo>
                      <a:pt x="42" y="207"/>
                      <a:pt x="83" y="300"/>
                      <a:pt x="124" y="342"/>
                    </a:cubicBezTo>
                    <a:lnTo>
                      <a:pt x="166" y="342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3" name="Google Shape;28543;p20"/>
              <p:cNvSpPr/>
              <p:nvPr/>
            </p:nvSpPr>
            <p:spPr>
              <a:xfrm>
                <a:off x="4967175" y="43916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42" y="259"/>
                      <a:pt x="42" y="259"/>
                    </a:cubicBezTo>
                    <a:cubicBezTo>
                      <a:pt x="84" y="311"/>
                      <a:pt x="125" y="352"/>
                      <a:pt x="177" y="394"/>
                    </a:cubicBezTo>
                    <a:cubicBezTo>
                      <a:pt x="199" y="405"/>
                      <a:pt x="224" y="410"/>
                      <a:pt x="251" y="410"/>
                    </a:cubicBezTo>
                    <a:cubicBezTo>
                      <a:pt x="324" y="410"/>
                      <a:pt x="408" y="371"/>
                      <a:pt x="476" y="311"/>
                    </a:cubicBezTo>
                    <a:cubicBezTo>
                      <a:pt x="476" y="311"/>
                      <a:pt x="518" y="259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4" name="Google Shape;28544;p20"/>
              <p:cNvSpPr/>
              <p:nvPr/>
            </p:nvSpPr>
            <p:spPr>
              <a:xfrm>
                <a:off x="4906950" y="436812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1"/>
                    </a:moveTo>
                    <a:lnTo>
                      <a:pt x="1" y="259"/>
                    </a:lnTo>
                    <a:cubicBezTo>
                      <a:pt x="42" y="259"/>
                      <a:pt x="42" y="301"/>
                      <a:pt x="42" y="301"/>
                    </a:cubicBezTo>
                    <a:lnTo>
                      <a:pt x="166" y="301"/>
                    </a:lnTo>
                    <a:lnTo>
                      <a:pt x="208" y="259"/>
                    </a:lnTo>
                    <a:cubicBezTo>
                      <a:pt x="259" y="259"/>
                      <a:pt x="301" y="218"/>
                      <a:pt x="342" y="166"/>
                    </a:cubicBezTo>
                    <a:cubicBezTo>
                      <a:pt x="342" y="166"/>
                      <a:pt x="342" y="125"/>
                      <a:pt x="383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5" name="Google Shape;28545;p20"/>
              <p:cNvSpPr/>
              <p:nvPr/>
            </p:nvSpPr>
            <p:spPr>
              <a:xfrm>
                <a:off x="4926350" y="46708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207" y="1"/>
                      <a:pt x="166" y="42"/>
                      <a:pt x="124" y="42"/>
                    </a:cubicBezTo>
                    <a:cubicBezTo>
                      <a:pt x="124" y="42"/>
                      <a:pt x="83" y="42"/>
                      <a:pt x="83" y="84"/>
                    </a:cubicBezTo>
                    <a:cubicBezTo>
                      <a:pt x="42" y="84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42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6" name="Google Shape;28546;p20"/>
              <p:cNvSpPr/>
              <p:nvPr/>
            </p:nvSpPr>
            <p:spPr>
              <a:xfrm>
                <a:off x="4861725" y="46449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7" y="383"/>
                    </a:lnTo>
                    <a:cubicBezTo>
                      <a:pt x="559" y="342"/>
                      <a:pt x="559" y="259"/>
                      <a:pt x="517" y="208"/>
                    </a:cubicBezTo>
                    <a:cubicBezTo>
                      <a:pt x="517" y="166"/>
                      <a:pt x="517" y="125"/>
                      <a:pt x="466" y="84"/>
                    </a:cubicBezTo>
                    <a:cubicBezTo>
                      <a:pt x="424" y="42"/>
                      <a:pt x="383" y="42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7" name="Google Shape;28547;p20"/>
              <p:cNvSpPr/>
              <p:nvPr/>
            </p:nvSpPr>
            <p:spPr>
              <a:xfrm>
                <a:off x="4950900" y="46072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311" y="0"/>
                    </a:moveTo>
                    <a:cubicBezTo>
                      <a:pt x="218" y="0"/>
                      <a:pt x="94" y="42"/>
                      <a:pt x="52" y="166"/>
                    </a:cubicBezTo>
                    <a:cubicBezTo>
                      <a:pt x="0" y="259"/>
                      <a:pt x="52" y="342"/>
                      <a:pt x="94" y="424"/>
                    </a:cubicBezTo>
                    <a:cubicBezTo>
                      <a:pt x="135" y="476"/>
                      <a:pt x="176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8" name="Google Shape;28548;p20"/>
              <p:cNvSpPr/>
              <p:nvPr/>
            </p:nvSpPr>
            <p:spPr>
              <a:xfrm>
                <a:off x="4886275" y="4580425"/>
                <a:ext cx="16325" cy="14175"/>
              </a:xfrm>
              <a:custGeom>
                <a:rect b="b" l="l" r="r" t="t"/>
                <a:pathLst>
                  <a:path extrusionOk="0" h="567" w="653">
                    <a:moveTo>
                      <a:pt x="321" y="1"/>
                    </a:moveTo>
                    <a:cubicBezTo>
                      <a:pt x="222" y="1"/>
                      <a:pt x="123" y="74"/>
                      <a:pt x="94" y="163"/>
                    </a:cubicBezTo>
                    <a:cubicBezTo>
                      <a:pt x="1" y="338"/>
                      <a:pt x="94" y="462"/>
                      <a:pt x="218" y="556"/>
                    </a:cubicBezTo>
                    <a:cubicBezTo>
                      <a:pt x="241" y="563"/>
                      <a:pt x="266" y="566"/>
                      <a:pt x="291" y="566"/>
                    </a:cubicBezTo>
                    <a:cubicBezTo>
                      <a:pt x="408" y="566"/>
                      <a:pt x="534" y="491"/>
                      <a:pt x="611" y="380"/>
                    </a:cubicBezTo>
                    <a:cubicBezTo>
                      <a:pt x="652" y="256"/>
                      <a:pt x="569" y="80"/>
                      <a:pt x="435" y="39"/>
                    </a:cubicBezTo>
                    <a:cubicBezTo>
                      <a:pt x="400" y="12"/>
                      <a:pt x="360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9" name="Google Shape;28549;p20"/>
              <p:cNvSpPr/>
              <p:nvPr/>
            </p:nvSpPr>
            <p:spPr>
              <a:xfrm>
                <a:off x="4841050" y="4599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58" y="0"/>
                    </a:moveTo>
                    <a:cubicBezTo>
                      <a:pt x="248" y="0"/>
                      <a:pt x="127" y="80"/>
                      <a:pt x="93" y="180"/>
                    </a:cubicBezTo>
                    <a:cubicBezTo>
                      <a:pt x="0" y="314"/>
                      <a:pt x="93" y="480"/>
                      <a:pt x="218" y="532"/>
                    </a:cubicBezTo>
                    <a:cubicBezTo>
                      <a:pt x="255" y="554"/>
                      <a:pt x="294" y="565"/>
                      <a:pt x="334" y="565"/>
                    </a:cubicBezTo>
                    <a:cubicBezTo>
                      <a:pt x="438" y="565"/>
                      <a:pt x="543" y="494"/>
                      <a:pt x="610" y="397"/>
                    </a:cubicBezTo>
                    <a:cubicBezTo>
                      <a:pt x="652" y="221"/>
                      <a:pt x="569" y="97"/>
                      <a:pt x="435" y="15"/>
                    </a:cubicBezTo>
                    <a:cubicBezTo>
                      <a:pt x="411" y="5"/>
                      <a:pt x="385" y="0"/>
                      <a:pt x="3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0" name="Google Shape;28550;p20"/>
              <p:cNvSpPr/>
              <p:nvPr/>
            </p:nvSpPr>
            <p:spPr>
              <a:xfrm>
                <a:off x="4905675" y="462567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4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434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1" name="Google Shape;28551;p20"/>
              <p:cNvSpPr/>
              <p:nvPr/>
            </p:nvSpPr>
            <p:spPr>
              <a:xfrm>
                <a:off x="4868175" y="45352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2" y="0"/>
                    </a:moveTo>
                    <a:cubicBezTo>
                      <a:pt x="187" y="0"/>
                      <a:pt x="102" y="73"/>
                      <a:pt x="42" y="162"/>
                    </a:cubicBezTo>
                    <a:cubicBezTo>
                      <a:pt x="1" y="297"/>
                      <a:pt x="42" y="462"/>
                      <a:pt x="208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01" y="255"/>
                      <a:pt x="559" y="80"/>
                      <a:pt x="425" y="38"/>
                    </a:cubicBezTo>
                    <a:cubicBezTo>
                      <a:pt x="378" y="12"/>
                      <a:pt x="334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2" name="Google Shape;28552;p20"/>
              <p:cNvSpPr/>
              <p:nvPr/>
            </p:nvSpPr>
            <p:spPr>
              <a:xfrm>
                <a:off x="4931525" y="45616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6" y="555"/>
                      <a:pt x="310" y="565"/>
                      <a:pt x="351" y="565"/>
                    </a:cubicBezTo>
                    <a:cubicBezTo>
                      <a:pt x="459" y="565"/>
                      <a:pt x="543" y="495"/>
                      <a:pt x="610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5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3" name="Google Shape;28553;p20"/>
              <p:cNvSpPr/>
              <p:nvPr/>
            </p:nvSpPr>
            <p:spPr>
              <a:xfrm>
                <a:off x="4803575" y="46191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41"/>
                    </a:lnTo>
                    <a:cubicBezTo>
                      <a:pt x="300" y="341"/>
                      <a:pt x="300" y="300"/>
                      <a:pt x="300" y="300"/>
                    </a:cubicBezTo>
                    <a:cubicBezTo>
                      <a:pt x="300" y="259"/>
                      <a:pt x="300" y="165"/>
                      <a:pt x="259" y="124"/>
                    </a:cubicBezTo>
                    <a:lnTo>
                      <a:pt x="259" y="83"/>
                    </a:lnTo>
                    <a:cubicBezTo>
                      <a:pt x="207" y="83"/>
                      <a:pt x="207" y="41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4" name="Google Shape;28554;p20"/>
              <p:cNvSpPr/>
              <p:nvPr/>
            </p:nvSpPr>
            <p:spPr>
              <a:xfrm>
                <a:off x="4828125" y="455450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176" y="0"/>
                    </a:moveTo>
                    <a:lnTo>
                      <a:pt x="0" y="517"/>
                    </a:lnTo>
                    <a:cubicBezTo>
                      <a:pt x="38" y="540"/>
                      <a:pt x="78" y="550"/>
                      <a:pt x="118" y="550"/>
                    </a:cubicBezTo>
                    <a:cubicBezTo>
                      <a:pt x="222" y="550"/>
                      <a:pt x="322" y="480"/>
                      <a:pt x="352" y="383"/>
                    </a:cubicBezTo>
                    <a:cubicBezTo>
                      <a:pt x="393" y="207"/>
                      <a:pt x="352" y="83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5" name="Google Shape;28555;p20"/>
              <p:cNvSpPr/>
              <p:nvPr/>
            </p:nvSpPr>
            <p:spPr>
              <a:xfrm>
                <a:off x="4978050" y="4546750"/>
                <a:ext cx="7500" cy="9825"/>
              </a:xfrm>
              <a:custGeom>
                <a:rect b="b" l="l" r="r" t="t"/>
                <a:pathLst>
                  <a:path extrusionOk="0" h="393" w="300">
                    <a:moveTo>
                      <a:pt x="41" y="0"/>
                    </a:moveTo>
                    <a:cubicBezTo>
                      <a:pt x="41" y="52"/>
                      <a:pt x="41" y="52"/>
                      <a:pt x="0" y="52"/>
                    </a:cubicBezTo>
                    <a:lnTo>
                      <a:pt x="0" y="135"/>
                    </a:lnTo>
                    <a:cubicBezTo>
                      <a:pt x="0" y="217"/>
                      <a:pt x="83" y="352"/>
                      <a:pt x="165" y="393"/>
                    </a:cubicBezTo>
                    <a:lnTo>
                      <a:pt x="300" y="135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6" name="Google Shape;28556;p20"/>
              <p:cNvSpPr/>
              <p:nvPr/>
            </p:nvSpPr>
            <p:spPr>
              <a:xfrm>
                <a:off x="4914450" y="4520900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93"/>
                    </a:lnTo>
                    <a:cubicBezTo>
                      <a:pt x="1" y="217"/>
                      <a:pt x="42" y="310"/>
                      <a:pt x="166" y="352"/>
                    </a:cubicBezTo>
                    <a:cubicBezTo>
                      <a:pt x="193" y="364"/>
                      <a:pt x="223" y="369"/>
                      <a:pt x="254" y="369"/>
                    </a:cubicBezTo>
                    <a:cubicBezTo>
                      <a:pt x="329" y="369"/>
                      <a:pt x="410" y="340"/>
                      <a:pt x="476" y="310"/>
                    </a:cubicBezTo>
                    <a:cubicBezTo>
                      <a:pt x="476" y="259"/>
                      <a:pt x="518" y="217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7" name="Google Shape;28557;p20"/>
              <p:cNvSpPr/>
              <p:nvPr/>
            </p:nvSpPr>
            <p:spPr>
              <a:xfrm>
                <a:off x="4853975" y="449737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1" y="217"/>
                      <a:pt x="352" y="124"/>
                    </a:cubicBezTo>
                    <a:cubicBezTo>
                      <a:pt x="352" y="124"/>
                      <a:pt x="352" y="83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8" name="Google Shape;28558;p20"/>
              <p:cNvSpPr/>
              <p:nvPr/>
            </p:nvSpPr>
            <p:spPr>
              <a:xfrm>
                <a:off x="4873350" y="4799525"/>
                <a:ext cx="8825" cy="7000"/>
              </a:xfrm>
              <a:custGeom>
                <a:rect b="b" l="l" r="r" t="t"/>
                <a:pathLst>
                  <a:path extrusionOk="0" h="280" w="353">
                    <a:moveTo>
                      <a:pt x="269" y="1"/>
                    </a:moveTo>
                    <a:cubicBezTo>
                      <a:pt x="194" y="1"/>
                      <a:pt x="112" y="44"/>
                      <a:pt x="52" y="104"/>
                    </a:cubicBezTo>
                    <a:cubicBezTo>
                      <a:pt x="1" y="104"/>
                      <a:pt x="1" y="145"/>
                      <a:pt x="1" y="187"/>
                    </a:cubicBezTo>
                    <a:lnTo>
                      <a:pt x="259" y="280"/>
                    </a:lnTo>
                    <a:lnTo>
                      <a:pt x="352" y="21"/>
                    </a:lnTo>
                    <a:cubicBezTo>
                      <a:pt x="327" y="7"/>
                      <a:pt x="29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9" name="Google Shape;28559;p20"/>
              <p:cNvSpPr/>
              <p:nvPr/>
            </p:nvSpPr>
            <p:spPr>
              <a:xfrm>
                <a:off x="4808750" y="4773225"/>
                <a:ext cx="14225" cy="9525"/>
              </a:xfrm>
              <a:custGeom>
                <a:rect b="b" l="l" r="r" t="t"/>
                <a:pathLst>
                  <a:path extrusionOk="0" h="381" w="569">
                    <a:moveTo>
                      <a:pt x="264" y="1"/>
                    </a:moveTo>
                    <a:cubicBezTo>
                      <a:pt x="230" y="1"/>
                      <a:pt x="196" y="14"/>
                      <a:pt x="176" y="39"/>
                    </a:cubicBezTo>
                    <a:lnTo>
                      <a:pt x="93" y="39"/>
                    </a:lnTo>
                    <a:cubicBezTo>
                      <a:pt x="93" y="81"/>
                      <a:pt x="52" y="81"/>
                      <a:pt x="52" y="122"/>
                    </a:cubicBezTo>
                    <a:cubicBezTo>
                      <a:pt x="0" y="122"/>
                      <a:pt x="0" y="164"/>
                      <a:pt x="0" y="164"/>
                    </a:cubicBezTo>
                    <a:lnTo>
                      <a:pt x="517" y="381"/>
                    </a:lnTo>
                    <a:cubicBezTo>
                      <a:pt x="517" y="339"/>
                      <a:pt x="569" y="246"/>
                      <a:pt x="517" y="205"/>
                    </a:cubicBezTo>
                    <a:cubicBezTo>
                      <a:pt x="517" y="122"/>
                      <a:pt x="476" y="39"/>
                      <a:pt x="352" y="39"/>
                    </a:cubicBezTo>
                    <a:cubicBezTo>
                      <a:pt x="331" y="14"/>
                      <a:pt x="297" y="1"/>
                      <a:pt x="2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0" name="Google Shape;28560;p20"/>
              <p:cNvSpPr/>
              <p:nvPr/>
            </p:nvSpPr>
            <p:spPr>
              <a:xfrm>
                <a:off x="4899200" y="47354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52" y="83"/>
                      <a:pt x="1" y="166"/>
                    </a:cubicBezTo>
                    <a:lnTo>
                      <a:pt x="1" y="342"/>
                    </a:lnTo>
                    <a:cubicBezTo>
                      <a:pt x="1" y="425"/>
                      <a:pt x="94" y="518"/>
                      <a:pt x="176" y="518"/>
                    </a:cubicBezTo>
                    <a:lnTo>
                      <a:pt x="394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1" name="Google Shape;28561;p20"/>
              <p:cNvSpPr/>
              <p:nvPr/>
            </p:nvSpPr>
            <p:spPr>
              <a:xfrm>
                <a:off x="4833550" y="47090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3" y="1"/>
                      <a:pt x="124" y="53"/>
                      <a:pt x="94" y="145"/>
                    </a:cubicBezTo>
                    <a:cubicBezTo>
                      <a:pt x="1" y="321"/>
                      <a:pt x="94" y="486"/>
                      <a:pt x="218" y="538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5" y="552"/>
                      <a:pt x="539" y="497"/>
                      <a:pt x="611" y="362"/>
                    </a:cubicBezTo>
                    <a:cubicBezTo>
                      <a:pt x="652" y="227"/>
                      <a:pt x="559" y="62"/>
                      <a:pt x="435" y="21"/>
                    </a:cubicBezTo>
                    <a:cubicBezTo>
                      <a:pt x="400" y="7"/>
                      <a:pt x="363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2" name="Google Shape;28562;p20"/>
              <p:cNvSpPr/>
              <p:nvPr/>
            </p:nvSpPr>
            <p:spPr>
              <a:xfrm>
                <a:off x="4788325" y="4728025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316" y="0"/>
                    </a:moveTo>
                    <a:cubicBezTo>
                      <a:pt x="216" y="0"/>
                      <a:pt x="123" y="73"/>
                      <a:pt x="93" y="162"/>
                    </a:cubicBezTo>
                    <a:cubicBezTo>
                      <a:pt x="0" y="297"/>
                      <a:pt x="93" y="462"/>
                      <a:pt x="217" y="503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79"/>
                    </a:cubicBezTo>
                    <a:cubicBezTo>
                      <a:pt x="652" y="245"/>
                      <a:pt x="559" y="79"/>
                      <a:pt x="434" y="38"/>
                    </a:cubicBezTo>
                    <a:cubicBezTo>
                      <a:pt x="396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3" name="Google Shape;28563;p20"/>
              <p:cNvSpPr/>
              <p:nvPr/>
            </p:nvSpPr>
            <p:spPr>
              <a:xfrm>
                <a:off x="4852925" y="47543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08" y="1"/>
                    </a:moveTo>
                    <a:cubicBezTo>
                      <a:pt x="185" y="1"/>
                      <a:pt x="81" y="61"/>
                      <a:pt x="42" y="185"/>
                    </a:cubicBezTo>
                    <a:cubicBezTo>
                      <a:pt x="1" y="320"/>
                      <a:pt x="42" y="485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8" y="496"/>
                      <a:pt x="559" y="361"/>
                    </a:cubicBezTo>
                    <a:cubicBezTo>
                      <a:pt x="611" y="227"/>
                      <a:pt x="559" y="61"/>
                      <a:pt x="435" y="20"/>
                    </a:cubicBezTo>
                    <a:cubicBezTo>
                      <a:pt x="392" y="7"/>
                      <a:pt x="349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4" name="Google Shape;28564;p20"/>
              <p:cNvSpPr/>
              <p:nvPr/>
            </p:nvSpPr>
            <p:spPr>
              <a:xfrm>
                <a:off x="4815200" y="4663850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85" y="0"/>
                    </a:moveTo>
                    <a:cubicBezTo>
                      <a:pt x="181" y="0"/>
                      <a:pt x="83" y="53"/>
                      <a:pt x="52" y="144"/>
                    </a:cubicBezTo>
                    <a:cubicBezTo>
                      <a:pt x="0" y="320"/>
                      <a:pt x="52" y="444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9" y="496"/>
                      <a:pt x="569" y="362"/>
                    </a:cubicBezTo>
                    <a:cubicBezTo>
                      <a:pt x="610" y="227"/>
                      <a:pt x="569" y="62"/>
                      <a:pt x="393" y="20"/>
                    </a:cubicBezTo>
                    <a:cubicBezTo>
                      <a:pt x="358" y="7"/>
                      <a:pt x="321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5" name="Google Shape;28565;p20"/>
              <p:cNvSpPr/>
              <p:nvPr/>
            </p:nvSpPr>
            <p:spPr>
              <a:xfrm>
                <a:off x="4878775" y="468982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5" y="1"/>
                    </a:moveTo>
                    <a:cubicBezTo>
                      <a:pt x="241" y="1"/>
                      <a:pt x="127" y="81"/>
                      <a:pt x="94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8" y="565"/>
                      <a:pt x="544" y="495"/>
                      <a:pt x="611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5"/>
                      <a:pt x="382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6" name="Google Shape;28566;p20"/>
              <p:cNvSpPr/>
              <p:nvPr/>
            </p:nvSpPr>
            <p:spPr>
              <a:xfrm>
                <a:off x="4750575" y="4747050"/>
                <a:ext cx="7775" cy="8825"/>
              </a:xfrm>
              <a:custGeom>
                <a:rect b="b" l="l" r="r" t="t"/>
                <a:pathLst>
                  <a:path extrusionOk="0" h="353" w="311">
                    <a:moveTo>
                      <a:pt x="13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311" y="352"/>
                      <a:pt x="311" y="352"/>
                      <a:pt x="311" y="311"/>
                    </a:cubicBezTo>
                    <a:cubicBezTo>
                      <a:pt x="311" y="177"/>
                      <a:pt x="259" y="53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7" name="Google Shape;28567;p20"/>
              <p:cNvSpPr/>
              <p:nvPr/>
            </p:nvSpPr>
            <p:spPr>
              <a:xfrm>
                <a:off x="4774350" y="4682450"/>
                <a:ext cx="10900" cy="14225"/>
              </a:xfrm>
              <a:custGeom>
                <a:rect b="b" l="l" r="r" t="t"/>
                <a:pathLst>
                  <a:path extrusionOk="0" h="569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2" y="569"/>
                      <a:pt x="42" y="569"/>
                      <a:pt x="84" y="569"/>
                    </a:cubicBezTo>
                    <a:cubicBezTo>
                      <a:pt x="218" y="569"/>
                      <a:pt x="342" y="517"/>
                      <a:pt x="394" y="393"/>
                    </a:cubicBezTo>
                    <a:cubicBezTo>
                      <a:pt x="435" y="259"/>
                      <a:pt x="394" y="135"/>
                      <a:pt x="301" y="52"/>
                    </a:cubicBezTo>
                    <a:cubicBezTo>
                      <a:pt x="259" y="52"/>
                      <a:pt x="259" y="5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8" name="Google Shape;28568;p20"/>
              <p:cNvSpPr/>
              <p:nvPr/>
            </p:nvSpPr>
            <p:spPr>
              <a:xfrm>
                <a:off x="4925050" y="4674950"/>
                <a:ext cx="7775" cy="9850"/>
              </a:xfrm>
              <a:custGeom>
                <a:rect b="b" l="l" r="r" t="t"/>
                <a:pathLst>
                  <a:path extrusionOk="0" h="394" w="311">
                    <a:moveTo>
                      <a:pt x="52" y="0"/>
                    </a:moveTo>
                    <a:cubicBezTo>
                      <a:pt x="52" y="42"/>
                      <a:pt x="1" y="42"/>
                      <a:pt x="1" y="93"/>
                    </a:cubicBezTo>
                    <a:cubicBezTo>
                      <a:pt x="1" y="176"/>
                      <a:pt x="52" y="300"/>
                      <a:pt x="135" y="352"/>
                    </a:cubicBezTo>
                    <a:lnTo>
                      <a:pt x="176" y="393"/>
                    </a:lnTo>
                    <a:lnTo>
                      <a:pt x="311" y="135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9" name="Google Shape;28569;p20"/>
              <p:cNvSpPr/>
              <p:nvPr/>
            </p:nvSpPr>
            <p:spPr>
              <a:xfrm>
                <a:off x="4861725" y="464910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" y="0"/>
                    </a:moveTo>
                    <a:lnTo>
                      <a:pt x="1" y="93"/>
                    </a:lnTo>
                    <a:lnTo>
                      <a:pt x="1" y="217"/>
                    </a:lnTo>
                    <a:lnTo>
                      <a:pt x="42" y="259"/>
                    </a:lnTo>
                    <a:cubicBezTo>
                      <a:pt x="42" y="300"/>
                      <a:pt x="83" y="352"/>
                      <a:pt x="166" y="352"/>
                    </a:cubicBezTo>
                    <a:cubicBezTo>
                      <a:pt x="207" y="393"/>
                      <a:pt x="259" y="393"/>
                      <a:pt x="300" y="393"/>
                    </a:cubicBezTo>
                    <a:cubicBezTo>
                      <a:pt x="342" y="393"/>
                      <a:pt x="342" y="352"/>
                      <a:pt x="383" y="352"/>
                    </a:cubicBezTo>
                    <a:cubicBezTo>
                      <a:pt x="383" y="352"/>
                      <a:pt x="424" y="352"/>
                      <a:pt x="466" y="300"/>
                    </a:cubicBezTo>
                    <a:cubicBezTo>
                      <a:pt x="466" y="259"/>
                      <a:pt x="517" y="259"/>
                      <a:pt x="517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0" name="Google Shape;28570;p20"/>
              <p:cNvSpPr/>
              <p:nvPr/>
            </p:nvSpPr>
            <p:spPr>
              <a:xfrm>
                <a:off x="4801250" y="46255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66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1" name="Google Shape;28571;p20"/>
              <p:cNvSpPr/>
              <p:nvPr/>
            </p:nvSpPr>
            <p:spPr>
              <a:xfrm>
                <a:off x="4780825" y="483715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7" y="1"/>
                    </a:moveTo>
                    <a:cubicBezTo>
                      <a:pt x="229" y="1"/>
                      <a:pt x="123" y="56"/>
                      <a:pt x="83" y="191"/>
                    </a:cubicBezTo>
                    <a:cubicBezTo>
                      <a:pt x="0" y="326"/>
                      <a:pt x="83" y="491"/>
                      <a:pt x="218" y="532"/>
                    </a:cubicBezTo>
                    <a:cubicBezTo>
                      <a:pt x="250" y="546"/>
                      <a:pt x="286" y="552"/>
                      <a:pt x="322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52" y="233"/>
                      <a:pt x="559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2" name="Google Shape;28572;p20"/>
              <p:cNvSpPr/>
              <p:nvPr/>
            </p:nvSpPr>
            <p:spPr>
              <a:xfrm>
                <a:off x="4762475" y="4791925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96" y="0"/>
                    </a:moveTo>
                    <a:cubicBezTo>
                      <a:pt x="188" y="0"/>
                      <a:pt x="81" y="56"/>
                      <a:pt x="42" y="191"/>
                    </a:cubicBezTo>
                    <a:cubicBezTo>
                      <a:pt x="0" y="325"/>
                      <a:pt x="42" y="491"/>
                      <a:pt x="176" y="532"/>
                    </a:cubicBezTo>
                    <a:cubicBezTo>
                      <a:pt x="222" y="546"/>
                      <a:pt x="267" y="552"/>
                      <a:pt x="309" y="552"/>
                    </a:cubicBezTo>
                    <a:cubicBezTo>
                      <a:pt x="430" y="552"/>
                      <a:pt x="528" y="500"/>
                      <a:pt x="559" y="408"/>
                    </a:cubicBezTo>
                    <a:cubicBezTo>
                      <a:pt x="610" y="232"/>
                      <a:pt x="559" y="6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3" name="Google Shape;28573;p20"/>
              <p:cNvSpPr/>
              <p:nvPr/>
            </p:nvSpPr>
            <p:spPr>
              <a:xfrm>
                <a:off x="4826050" y="48184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16" y="1"/>
                    </a:moveTo>
                    <a:cubicBezTo>
                      <a:pt x="216" y="1"/>
                      <a:pt x="120" y="74"/>
                      <a:pt x="83" y="163"/>
                    </a:cubicBezTo>
                    <a:cubicBezTo>
                      <a:pt x="1" y="297"/>
                      <a:pt x="83" y="463"/>
                      <a:pt x="218" y="556"/>
                    </a:cubicBezTo>
                    <a:cubicBezTo>
                      <a:pt x="238" y="563"/>
                      <a:pt x="260" y="566"/>
                      <a:pt x="283" y="566"/>
                    </a:cubicBezTo>
                    <a:cubicBezTo>
                      <a:pt x="397" y="566"/>
                      <a:pt x="531" y="484"/>
                      <a:pt x="600" y="380"/>
                    </a:cubicBezTo>
                    <a:cubicBezTo>
                      <a:pt x="652" y="24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4" name="Google Shape;28574;p20"/>
              <p:cNvSpPr/>
              <p:nvPr/>
            </p:nvSpPr>
            <p:spPr>
              <a:xfrm>
                <a:off x="4721625" y="4811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5" y="528"/>
                      <a:pt x="67" y="532"/>
                      <a:pt x="97" y="532"/>
                    </a:cubicBezTo>
                    <a:cubicBezTo>
                      <a:pt x="223" y="532"/>
                      <a:pt x="317" y="452"/>
                      <a:pt x="383" y="352"/>
                    </a:cubicBezTo>
                    <a:lnTo>
                      <a:pt x="383" y="311"/>
                    </a:lnTo>
                    <a:cubicBezTo>
                      <a:pt x="435" y="176"/>
                      <a:pt x="342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5" name="Google Shape;28575;p20"/>
              <p:cNvSpPr/>
              <p:nvPr/>
            </p:nvSpPr>
            <p:spPr>
              <a:xfrm>
                <a:off x="4872325" y="480417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42" y="1"/>
                    </a:moveTo>
                    <a:cubicBezTo>
                      <a:pt x="0" y="1"/>
                      <a:pt x="0" y="1"/>
                      <a:pt x="0" y="42"/>
                    </a:cubicBezTo>
                    <a:lnTo>
                      <a:pt x="0" y="135"/>
                    </a:lnTo>
                    <a:cubicBezTo>
                      <a:pt x="0" y="177"/>
                      <a:pt x="42" y="177"/>
                      <a:pt x="42" y="218"/>
                    </a:cubicBezTo>
                    <a:cubicBezTo>
                      <a:pt x="42" y="259"/>
                      <a:pt x="135" y="301"/>
                      <a:pt x="176" y="352"/>
                    </a:cubicBezTo>
                    <a:lnTo>
                      <a:pt x="300" y="94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6" name="Google Shape;28576;p20"/>
              <p:cNvSpPr/>
              <p:nvPr/>
            </p:nvSpPr>
            <p:spPr>
              <a:xfrm>
                <a:off x="4808750" y="4777300"/>
                <a:ext cx="12925" cy="9850"/>
              </a:xfrm>
              <a:custGeom>
                <a:rect b="b" l="l" r="r" t="t"/>
                <a:pathLst>
                  <a:path extrusionOk="0" h="394" w="517">
                    <a:moveTo>
                      <a:pt x="0" y="1"/>
                    </a:moveTo>
                    <a:lnTo>
                      <a:pt x="0" y="135"/>
                    </a:lnTo>
                    <a:lnTo>
                      <a:pt x="0" y="218"/>
                    </a:lnTo>
                    <a:cubicBezTo>
                      <a:pt x="0" y="218"/>
                      <a:pt x="0" y="259"/>
                      <a:pt x="52" y="259"/>
                    </a:cubicBezTo>
                    <a:cubicBezTo>
                      <a:pt x="52" y="300"/>
                      <a:pt x="93" y="342"/>
                      <a:pt x="176" y="393"/>
                    </a:cubicBezTo>
                    <a:lnTo>
                      <a:pt x="352" y="393"/>
                    </a:lnTo>
                    <a:cubicBezTo>
                      <a:pt x="393" y="342"/>
                      <a:pt x="434" y="342"/>
                      <a:pt x="476" y="300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7" name="Google Shape;28577;p20"/>
              <p:cNvSpPr/>
              <p:nvPr/>
            </p:nvSpPr>
            <p:spPr>
              <a:xfrm>
                <a:off x="4748525" y="4753525"/>
                <a:ext cx="8550" cy="7050"/>
              </a:xfrm>
              <a:custGeom>
                <a:rect b="b" l="l" r="r" t="t"/>
                <a:pathLst>
                  <a:path extrusionOk="0" h="282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1" y="259"/>
                    </a:lnTo>
                    <a:cubicBezTo>
                      <a:pt x="55" y="276"/>
                      <a:pt x="75" y="282"/>
                      <a:pt x="96" y="282"/>
                    </a:cubicBezTo>
                    <a:cubicBezTo>
                      <a:pt x="139" y="282"/>
                      <a:pt x="190" y="259"/>
                      <a:pt x="217" y="259"/>
                    </a:cubicBezTo>
                    <a:cubicBezTo>
                      <a:pt x="258" y="217"/>
                      <a:pt x="341" y="176"/>
                      <a:pt x="341" y="9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8" name="Google Shape;28578;p20"/>
              <p:cNvSpPr/>
              <p:nvPr/>
            </p:nvSpPr>
            <p:spPr>
              <a:xfrm>
                <a:off x="5062050" y="3976225"/>
                <a:ext cx="8550" cy="7325"/>
              </a:xfrm>
              <a:custGeom>
                <a:rect b="b" l="l" r="r" t="t"/>
                <a:pathLst>
                  <a:path extrusionOk="0" h="293" w="342">
                    <a:moveTo>
                      <a:pt x="226" y="1"/>
                    </a:moveTo>
                    <a:cubicBezTo>
                      <a:pt x="125" y="1"/>
                      <a:pt x="30" y="71"/>
                      <a:pt x="0" y="168"/>
                    </a:cubicBezTo>
                    <a:lnTo>
                      <a:pt x="259" y="292"/>
                    </a:lnTo>
                    <a:lnTo>
                      <a:pt x="341" y="34"/>
                    </a:lnTo>
                    <a:cubicBezTo>
                      <a:pt x="304" y="11"/>
                      <a:pt x="265" y="1"/>
                      <a:pt x="2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9" name="Google Shape;28579;p20"/>
              <p:cNvSpPr/>
              <p:nvPr/>
            </p:nvSpPr>
            <p:spPr>
              <a:xfrm>
                <a:off x="4997425" y="3949800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90" y="0"/>
                    </a:moveTo>
                    <a:cubicBezTo>
                      <a:pt x="196" y="0"/>
                      <a:pt x="104" y="49"/>
                      <a:pt x="42" y="150"/>
                    </a:cubicBezTo>
                    <a:lnTo>
                      <a:pt x="0" y="191"/>
                    </a:lnTo>
                    <a:lnTo>
                      <a:pt x="517" y="409"/>
                    </a:lnTo>
                    <a:cubicBezTo>
                      <a:pt x="559" y="316"/>
                      <a:pt x="559" y="274"/>
                      <a:pt x="559" y="233"/>
                    </a:cubicBezTo>
                    <a:cubicBezTo>
                      <a:pt x="517" y="150"/>
                      <a:pt x="466" y="57"/>
                      <a:pt x="383" y="16"/>
                    </a:cubicBezTo>
                    <a:cubicBezTo>
                      <a:pt x="352" y="6"/>
                      <a:pt x="321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0" name="Google Shape;28580;p20"/>
              <p:cNvSpPr/>
              <p:nvPr/>
            </p:nvSpPr>
            <p:spPr>
              <a:xfrm>
                <a:off x="5023275" y="3885775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0" y="292"/>
                      <a:pt x="42" y="468"/>
                      <a:pt x="166" y="509"/>
                    </a:cubicBezTo>
                    <a:cubicBezTo>
                      <a:pt x="215" y="532"/>
                      <a:pt x="260" y="542"/>
                      <a:pt x="301" y="542"/>
                    </a:cubicBezTo>
                    <a:cubicBezTo>
                      <a:pt x="408" y="542"/>
                      <a:pt x="492" y="474"/>
                      <a:pt x="559" y="385"/>
                    </a:cubicBezTo>
                    <a:cubicBezTo>
                      <a:pt x="600" y="250"/>
                      <a:pt x="559" y="75"/>
                      <a:pt x="383" y="33"/>
                    </a:cubicBezTo>
                    <a:cubicBezTo>
                      <a:pt x="349" y="10"/>
                      <a:pt x="310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1" name="Google Shape;28581;p20"/>
              <p:cNvSpPr/>
              <p:nvPr/>
            </p:nvSpPr>
            <p:spPr>
              <a:xfrm>
                <a:off x="4976750" y="39045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42" y="1"/>
                    </a:moveTo>
                    <a:cubicBezTo>
                      <a:pt x="236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41" y="501"/>
                      <a:pt x="610" y="408"/>
                    </a:cubicBezTo>
                    <a:cubicBezTo>
                      <a:pt x="652" y="232"/>
                      <a:pt x="610" y="57"/>
                      <a:pt x="435" y="15"/>
                    </a:cubicBezTo>
                    <a:cubicBezTo>
                      <a:pt x="406" y="6"/>
                      <a:pt x="374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2" name="Google Shape;28582;p20"/>
              <p:cNvSpPr/>
              <p:nvPr/>
            </p:nvSpPr>
            <p:spPr>
              <a:xfrm>
                <a:off x="5041375" y="39310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0" y="1"/>
                      <a:pt x="112" y="71"/>
                      <a:pt x="52" y="168"/>
                    </a:cubicBezTo>
                    <a:cubicBezTo>
                      <a:pt x="0" y="292"/>
                      <a:pt x="93" y="468"/>
                      <a:pt x="217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6" y="487"/>
                      <a:pt x="569" y="385"/>
                    </a:cubicBezTo>
                    <a:cubicBezTo>
                      <a:pt x="651" y="251"/>
                      <a:pt x="569" y="75"/>
                      <a:pt x="434" y="34"/>
                    </a:cubicBezTo>
                    <a:cubicBezTo>
                      <a:pt x="400" y="11"/>
                      <a:pt x="362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3" name="Google Shape;28583;p20"/>
              <p:cNvSpPr/>
              <p:nvPr/>
            </p:nvSpPr>
            <p:spPr>
              <a:xfrm>
                <a:off x="4940300" y="39243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18" y="83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4" name="Google Shape;28584;p20"/>
              <p:cNvSpPr/>
              <p:nvPr/>
            </p:nvSpPr>
            <p:spPr>
              <a:xfrm>
                <a:off x="4963825" y="3859725"/>
                <a:ext cx="10875" cy="13300"/>
              </a:xfrm>
              <a:custGeom>
                <a:rect b="b" l="l" r="r" t="t"/>
                <a:pathLst>
                  <a:path extrusionOk="0" h="532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2" y="527"/>
                      <a:pt x="65" y="532"/>
                      <a:pt x="99" y="532"/>
                    </a:cubicBezTo>
                    <a:cubicBezTo>
                      <a:pt x="209" y="532"/>
                      <a:pt x="320" y="476"/>
                      <a:pt x="352" y="341"/>
                    </a:cubicBezTo>
                    <a:cubicBezTo>
                      <a:pt x="435" y="217"/>
                      <a:pt x="35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5" name="Google Shape;28585;p20"/>
              <p:cNvSpPr/>
              <p:nvPr/>
            </p:nvSpPr>
            <p:spPr>
              <a:xfrm>
                <a:off x="5009050" y="4104225"/>
                <a:ext cx="8825" cy="7525"/>
              </a:xfrm>
              <a:custGeom>
                <a:rect b="b" l="l" r="r" t="t"/>
                <a:pathLst>
                  <a:path extrusionOk="0" h="301" w="353">
                    <a:moveTo>
                      <a:pt x="259" y="1"/>
                    </a:moveTo>
                    <a:cubicBezTo>
                      <a:pt x="218" y="1"/>
                      <a:pt x="177" y="42"/>
                      <a:pt x="135" y="42"/>
                    </a:cubicBezTo>
                    <a:lnTo>
                      <a:pt x="94" y="83"/>
                    </a:lnTo>
                    <a:cubicBezTo>
                      <a:pt x="52" y="83"/>
                      <a:pt x="1" y="125"/>
                      <a:pt x="1" y="176"/>
                    </a:cubicBezTo>
                    <a:lnTo>
                      <a:pt x="259" y="301"/>
                    </a:lnTo>
                    <a:lnTo>
                      <a:pt x="352" y="42"/>
                    </a:lnTo>
                    <a:cubicBezTo>
                      <a:pt x="311" y="42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6" name="Google Shape;28586;p20"/>
              <p:cNvSpPr/>
              <p:nvPr/>
            </p:nvSpPr>
            <p:spPr>
              <a:xfrm>
                <a:off x="4944425" y="4078000"/>
                <a:ext cx="14250" cy="9975"/>
              </a:xfrm>
              <a:custGeom>
                <a:rect b="b" l="l" r="r" t="t"/>
                <a:pathLst>
                  <a:path extrusionOk="0" h="399" w="570">
                    <a:moveTo>
                      <a:pt x="295" y="0"/>
                    </a:moveTo>
                    <a:cubicBezTo>
                      <a:pt x="200" y="0"/>
                      <a:pt x="115" y="47"/>
                      <a:pt x="53" y="140"/>
                    </a:cubicBezTo>
                    <a:cubicBezTo>
                      <a:pt x="53" y="140"/>
                      <a:pt x="1" y="140"/>
                      <a:pt x="1" y="192"/>
                    </a:cubicBezTo>
                    <a:lnTo>
                      <a:pt x="518" y="398"/>
                    </a:lnTo>
                    <a:cubicBezTo>
                      <a:pt x="570" y="357"/>
                      <a:pt x="570" y="316"/>
                      <a:pt x="570" y="274"/>
                    </a:cubicBezTo>
                    <a:cubicBezTo>
                      <a:pt x="570" y="192"/>
                      <a:pt x="477" y="57"/>
                      <a:pt x="394" y="16"/>
                    </a:cubicBezTo>
                    <a:cubicBezTo>
                      <a:pt x="360" y="5"/>
                      <a:pt x="327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7" name="Google Shape;28587;p20"/>
              <p:cNvSpPr/>
              <p:nvPr/>
            </p:nvSpPr>
            <p:spPr>
              <a:xfrm>
                <a:off x="5034900" y="404065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0"/>
                    </a:moveTo>
                    <a:cubicBezTo>
                      <a:pt x="176" y="0"/>
                      <a:pt x="52" y="42"/>
                      <a:pt x="1" y="176"/>
                    </a:cubicBezTo>
                    <a:cubicBezTo>
                      <a:pt x="1" y="259"/>
                      <a:pt x="1" y="342"/>
                      <a:pt x="52" y="435"/>
                    </a:cubicBezTo>
                    <a:cubicBezTo>
                      <a:pt x="94" y="476"/>
                      <a:pt x="135" y="517"/>
                      <a:pt x="176" y="517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8" name="Google Shape;28588;p20"/>
              <p:cNvSpPr/>
              <p:nvPr/>
            </p:nvSpPr>
            <p:spPr>
              <a:xfrm>
                <a:off x="4969250" y="40139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0" y="0"/>
                    </a:moveTo>
                    <a:cubicBezTo>
                      <a:pt x="218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4" y="485"/>
                      <a:pt x="611" y="375"/>
                    </a:cubicBezTo>
                    <a:cubicBezTo>
                      <a:pt x="652" y="251"/>
                      <a:pt x="611" y="75"/>
                      <a:pt x="435" y="33"/>
                    </a:cubicBezTo>
                    <a:cubicBezTo>
                      <a:pt x="398" y="11"/>
                      <a:pt x="358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9" name="Google Shape;28589;p20"/>
              <p:cNvSpPr/>
              <p:nvPr/>
            </p:nvSpPr>
            <p:spPr>
              <a:xfrm>
                <a:off x="4924025" y="40328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2" y="1"/>
                    </a:moveTo>
                    <a:cubicBezTo>
                      <a:pt x="246" y="1"/>
                      <a:pt x="127" y="76"/>
                      <a:pt x="93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66" y="551"/>
                      <a:pt x="310" y="562"/>
                      <a:pt x="352" y="562"/>
                    </a:cubicBezTo>
                    <a:cubicBezTo>
                      <a:pt x="459" y="562"/>
                      <a:pt x="543" y="491"/>
                      <a:pt x="610" y="394"/>
                    </a:cubicBezTo>
                    <a:cubicBezTo>
                      <a:pt x="652" y="229"/>
                      <a:pt x="559" y="94"/>
                      <a:pt x="434" y="12"/>
                    </a:cubicBezTo>
                    <a:cubicBezTo>
                      <a:pt x="411" y="4"/>
                      <a:pt x="386" y="1"/>
                      <a:pt x="36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0" name="Google Shape;28590;p20"/>
              <p:cNvSpPr/>
              <p:nvPr/>
            </p:nvSpPr>
            <p:spPr>
              <a:xfrm>
                <a:off x="4988625" y="405965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0"/>
                    </a:moveTo>
                    <a:cubicBezTo>
                      <a:pt x="200" y="0"/>
                      <a:pt x="112" y="49"/>
                      <a:pt x="42" y="150"/>
                    </a:cubicBezTo>
                    <a:cubicBezTo>
                      <a:pt x="1" y="316"/>
                      <a:pt x="94" y="450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8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2" y="6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1" name="Google Shape;28591;p20"/>
              <p:cNvSpPr/>
              <p:nvPr/>
            </p:nvSpPr>
            <p:spPr>
              <a:xfrm>
                <a:off x="4950900" y="396875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01" y="0"/>
                    </a:moveTo>
                    <a:cubicBezTo>
                      <a:pt x="194" y="0"/>
                      <a:pt x="112" y="70"/>
                      <a:pt x="52" y="168"/>
                    </a:cubicBezTo>
                    <a:cubicBezTo>
                      <a:pt x="0" y="333"/>
                      <a:pt x="52" y="467"/>
                      <a:pt x="218" y="550"/>
                    </a:cubicBezTo>
                    <a:cubicBezTo>
                      <a:pt x="241" y="557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4"/>
                    </a:cubicBezTo>
                    <a:cubicBezTo>
                      <a:pt x="652" y="250"/>
                      <a:pt x="569" y="74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2" name="Google Shape;28592;p20"/>
              <p:cNvSpPr/>
              <p:nvPr/>
            </p:nvSpPr>
            <p:spPr>
              <a:xfrm>
                <a:off x="5015525" y="3995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6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1"/>
                      <a:pt x="176" y="532"/>
                    </a:cubicBezTo>
                    <a:cubicBezTo>
                      <a:pt x="225" y="555"/>
                      <a:pt x="270" y="565"/>
                      <a:pt x="312" y="565"/>
                    </a:cubicBezTo>
                    <a:cubicBezTo>
                      <a:pt x="419" y="565"/>
                      <a:pt x="502" y="497"/>
                      <a:pt x="569" y="408"/>
                    </a:cubicBezTo>
                    <a:cubicBezTo>
                      <a:pt x="610" y="232"/>
                      <a:pt x="56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3" name="Google Shape;28593;p20"/>
              <p:cNvSpPr/>
              <p:nvPr/>
            </p:nvSpPr>
            <p:spPr>
              <a:xfrm>
                <a:off x="4887575" y="4052525"/>
                <a:ext cx="7525" cy="8575"/>
              </a:xfrm>
              <a:custGeom>
                <a:rect b="b" l="l" r="r" t="t"/>
                <a:pathLst>
                  <a:path extrusionOk="0" h="343" w="301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07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4" name="Google Shape;28594;p20"/>
              <p:cNvSpPr/>
              <p:nvPr/>
            </p:nvSpPr>
            <p:spPr>
              <a:xfrm>
                <a:off x="4911100" y="39879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17" y="0"/>
                    </a:moveTo>
                    <a:lnTo>
                      <a:pt x="0" y="517"/>
                    </a:lnTo>
                    <a:cubicBezTo>
                      <a:pt x="0" y="517"/>
                      <a:pt x="42" y="517"/>
                      <a:pt x="42" y="558"/>
                    </a:cubicBezTo>
                    <a:cubicBezTo>
                      <a:pt x="176" y="558"/>
                      <a:pt x="300" y="517"/>
                      <a:pt x="352" y="383"/>
                    </a:cubicBezTo>
                    <a:cubicBezTo>
                      <a:pt x="393" y="259"/>
                      <a:pt x="352" y="124"/>
                      <a:pt x="259" y="42"/>
                    </a:cubicBezTo>
                    <a:cubicBezTo>
                      <a:pt x="217" y="42"/>
                      <a:pt x="217" y="0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5" name="Google Shape;28595;p20"/>
              <p:cNvSpPr/>
              <p:nvPr/>
            </p:nvSpPr>
            <p:spPr>
              <a:xfrm>
                <a:off x="5060750" y="3980425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42"/>
                    </a:lnTo>
                    <a:cubicBezTo>
                      <a:pt x="52" y="83"/>
                      <a:pt x="1" y="83"/>
                      <a:pt x="1" y="124"/>
                    </a:cubicBezTo>
                    <a:cubicBezTo>
                      <a:pt x="1" y="166"/>
                      <a:pt x="52" y="166"/>
                      <a:pt x="52" y="217"/>
                    </a:cubicBezTo>
                    <a:cubicBezTo>
                      <a:pt x="52" y="259"/>
                      <a:pt x="94" y="300"/>
                      <a:pt x="94" y="300"/>
                    </a:cubicBezTo>
                    <a:cubicBezTo>
                      <a:pt x="135" y="342"/>
                      <a:pt x="176" y="342"/>
                      <a:pt x="176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6" name="Google Shape;28596;p20"/>
              <p:cNvSpPr/>
              <p:nvPr/>
            </p:nvSpPr>
            <p:spPr>
              <a:xfrm>
                <a:off x="4997425" y="3954575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0" y="0"/>
                    </a:moveTo>
                    <a:lnTo>
                      <a:pt x="0" y="83"/>
                    </a:lnTo>
                    <a:cubicBezTo>
                      <a:pt x="0" y="218"/>
                      <a:pt x="42" y="300"/>
                      <a:pt x="166" y="342"/>
                    </a:cubicBezTo>
                    <a:cubicBezTo>
                      <a:pt x="187" y="362"/>
                      <a:pt x="210" y="373"/>
                      <a:pt x="238" y="373"/>
                    </a:cubicBezTo>
                    <a:cubicBezTo>
                      <a:pt x="267" y="373"/>
                      <a:pt x="300" y="362"/>
                      <a:pt x="342" y="342"/>
                    </a:cubicBezTo>
                    <a:lnTo>
                      <a:pt x="383" y="342"/>
                    </a:lnTo>
                    <a:cubicBezTo>
                      <a:pt x="424" y="342"/>
                      <a:pt x="424" y="300"/>
                      <a:pt x="466" y="300"/>
                    </a:cubicBezTo>
                    <a:cubicBezTo>
                      <a:pt x="466" y="259"/>
                      <a:pt x="517" y="218"/>
                      <a:pt x="517" y="21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7" name="Google Shape;28597;p20"/>
              <p:cNvSpPr/>
              <p:nvPr/>
            </p:nvSpPr>
            <p:spPr>
              <a:xfrm>
                <a:off x="4936950" y="39308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300" y="217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8" name="Google Shape;28598;p20"/>
              <p:cNvSpPr/>
              <p:nvPr/>
            </p:nvSpPr>
            <p:spPr>
              <a:xfrm>
                <a:off x="4956325" y="42334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176" y="0"/>
                    </a:moveTo>
                    <a:cubicBezTo>
                      <a:pt x="135" y="0"/>
                      <a:pt x="42" y="42"/>
                      <a:pt x="1" y="124"/>
                    </a:cubicBezTo>
                    <a:lnTo>
                      <a:pt x="1" y="176"/>
                    </a:lnTo>
                    <a:lnTo>
                      <a:pt x="259" y="25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9" name="Google Shape;28599;p20"/>
              <p:cNvSpPr/>
              <p:nvPr/>
            </p:nvSpPr>
            <p:spPr>
              <a:xfrm>
                <a:off x="4891700" y="4206800"/>
                <a:ext cx="14000" cy="9375"/>
              </a:xfrm>
              <a:custGeom>
                <a:rect b="b" l="l" r="r" t="t"/>
                <a:pathLst>
                  <a:path extrusionOk="0" h="375" w="560">
                    <a:moveTo>
                      <a:pt x="258" y="0"/>
                    </a:moveTo>
                    <a:cubicBezTo>
                      <a:pt x="151" y="0"/>
                      <a:pt x="68" y="68"/>
                      <a:pt x="1" y="157"/>
                    </a:cubicBezTo>
                    <a:lnTo>
                      <a:pt x="518" y="375"/>
                    </a:lnTo>
                    <a:cubicBezTo>
                      <a:pt x="559" y="250"/>
                      <a:pt x="518" y="75"/>
                      <a:pt x="394" y="33"/>
                    </a:cubicBezTo>
                    <a:cubicBezTo>
                      <a:pt x="345" y="10"/>
                      <a:pt x="300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0" name="Google Shape;28600;p20"/>
              <p:cNvSpPr/>
              <p:nvPr/>
            </p:nvSpPr>
            <p:spPr>
              <a:xfrm>
                <a:off x="4981150" y="4169050"/>
                <a:ext cx="10875" cy="12750"/>
              </a:xfrm>
              <a:custGeom>
                <a:rect b="b" l="l" r="r" t="t"/>
                <a:pathLst>
                  <a:path extrusionOk="0" h="510" w="435">
                    <a:moveTo>
                      <a:pt x="300" y="1"/>
                    </a:moveTo>
                    <a:cubicBezTo>
                      <a:pt x="192" y="1"/>
                      <a:pt x="109" y="71"/>
                      <a:pt x="41" y="168"/>
                    </a:cubicBezTo>
                    <a:cubicBezTo>
                      <a:pt x="0" y="292"/>
                      <a:pt x="83" y="468"/>
                      <a:pt x="217" y="509"/>
                    </a:cubicBezTo>
                    <a:lnTo>
                      <a:pt x="434" y="34"/>
                    </a:lnTo>
                    <a:cubicBezTo>
                      <a:pt x="386" y="11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1" name="Google Shape;28601;p20"/>
              <p:cNvSpPr/>
              <p:nvPr/>
            </p:nvSpPr>
            <p:spPr>
              <a:xfrm>
                <a:off x="4916525" y="41426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8" y="542"/>
                      <a:pt x="297" y="547"/>
                      <a:pt x="332" y="547"/>
                    </a:cubicBezTo>
                    <a:cubicBezTo>
                      <a:pt x="449" y="547"/>
                      <a:pt x="537" y="492"/>
                      <a:pt x="600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2" name="Google Shape;28602;p20"/>
              <p:cNvSpPr/>
              <p:nvPr/>
            </p:nvSpPr>
            <p:spPr>
              <a:xfrm>
                <a:off x="4871300" y="4161550"/>
                <a:ext cx="16300" cy="13575"/>
              </a:xfrm>
              <a:custGeom>
                <a:rect b="b" l="l" r="r" t="t"/>
                <a:pathLst>
                  <a:path extrusionOk="0" h="543" w="652">
                    <a:moveTo>
                      <a:pt x="318" y="1"/>
                    </a:moveTo>
                    <a:cubicBezTo>
                      <a:pt x="216" y="1"/>
                      <a:pt x="120" y="69"/>
                      <a:pt x="83" y="158"/>
                    </a:cubicBezTo>
                    <a:cubicBezTo>
                      <a:pt x="0" y="292"/>
                      <a:pt x="83" y="468"/>
                      <a:pt x="217" y="510"/>
                    </a:cubicBezTo>
                    <a:cubicBezTo>
                      <a:pt x="251" y="532"/>
                      <a:pt x="290" y="543"/>
                      <a:pt x="329" y="543"/>
                    </a:cubicBezTo>
                    <a:cubicBezTo>
                      <a:pt x="431" y="543"/>
                      <a:pt x="540" y="472"/>
                      <a:pt x="600" y="375"/>
                    </a:cubicBezTo>
                    <a:cubicBezTo>
                      <a:pt x="651" y="251"/>
                      <a:pt x="558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3" name="Google Shape;28603;p20"/>
              <p:cNvSpPr/>
              <p:nvPr/>
            </p:nvSpPr>
            <p:spPr>
              <a:xfrm>
                <a:off x="4935900" y="4187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8" y="542"/>
                      <a:pt x="282" y="547"/>
                      <a:pt x="316" y="547"/>
                    </a:cubicBezTo>
                    <a:cubicBezTo>
                      <a:pt x="420" y="547"/>
                      <a:pt x="528" y="499"/>
                      <a:pt x="559" y="39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4" name="Google Shape;28604;p20"/>
              <p:cNvSpPr/>
              <p:nvPr/>
            </p:nvSpPr>
            <p:spPr>
              <a:xfrm>
                <a:off x="4898175" y="4097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12" y="1"/>
                    </a:moveTo>
                    <a:cubicBezTo>
                      <a:pt x="199" y="1"/>
                      <a:pt x="111" y="47"/>
                      <a:pt x="42" y="14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10" y="233"/>
                      <a:pt x="559" y="58"/>
                      <a:pt x="435" y="16"/>
                    </a:cubicBezTo>
                    <a:cubicBezTo>
                      <a:pt x="391" y="6"/>
                      <a:pt x="350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5" name="Google Shape;28605;p20"/>
              <p:cNvSpPr/>
              <p:nvPr/>
            </p:nvSpPr>
            <p:spPr>
              <a:xfrm>
                <a:off x="4961750" y="41233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6"/>
                      <a:pt x="83" y="187"/>
                    </a:cubicBezTo>
                    <a:cubicBezTo>
                      <a:pt x="1" y="311"/>
                      <a:pt x="83" y="487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59" y="561"/>
                      <a:pt x="541" y="491"/>
                      <a:pt x="600" y="394"/>
                    </a:cubicBezTo>
                    <a:cubicBezTo>
                      <a:pt x="652" y="270"/>
                      <a:pt x="600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6" name="Google Shape;28606;p20"/>
              <p:cNvSpPr/>
              <p:nvPr/>
            </p:nvSpPr>
            <p:spPr>
              <a:xfrm>
                <a:off x="4834575" y="41807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341"/>
                    </a:lnTo>
                    <a:cubicBezTo>
                      <a:pt x="259" y="341"/>
                      <a:pt x="259" y="341"/>
                      <a:pt x="259" y="300"/>
                    </a:cubicBezTo>
                    <a:cubicBezTo>
                      <a:pt x="259" y="166"/>
                      <a:pt x="218" y="41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7" name="Google Shape;28607;p20"/>
              <p:cNvSpPr/>
              <p:nvPr/>
            </p:nvSpPr>
            <p:spPr>
              <a:xfrm>
                <a:off x="4858375" y="4116125"/>
                <a:ext cx="9825" cy="13775"/>
              </a:xfrm>
              <a:custGeom>
                <a:rect b="b" l="l" r="r" t="t"/>
                <a:pathLst>
                  <a:path extrusionOk="0" h="551" w="393">
                    <a:moveTo>
                      <a:pt x="217" y="0"/>
                    </a:moveTo>
                    <a:lnTo>
                      <a:pt x="0" y="517"/>
                    </a:lnTo>
                    <a:cubicBezTo>
                      <a:pt x="37" y="540"/>
                      <a:pt x="77" y="550"/>
                      <a:pt x="115" y="550"/>
                    </a:cubicBezTo>
                    <a:cubicBezTo>
                      <a:pt x="216" y="550"/>
                      <a:pt x="311" y="480"/>
                      <a:pt x="341" y="383"/>
                    </a:cubicBezTo>
                    <a:cubicBezTo>
                      <a:pt x="393" y="259"/>
                      <a:pt x="341" y="83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8" name="Google Shape;28608;p20"/>
              <p:cNvSpPr/>
              <p:nvPr/>
            </p:nvSpPr>
            <p:spPr>
              <a:xfrm>
                <a:off x="5008025" y="4108625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0"/>
                    </a:moveTo>
                    <a:cubicBezTo>
                      <a:pt x="42" y="42"/>
                      <a:pt x="0" y="83"/>
                      <a:pt x="0" y="125"/>
                    </a:cubicBezTo>
                    <a:cubicBezTo>
                      <a:pt x="0" y="207"/>
                      <a:pt x="42" y="300"/>
                      <a:pt x="135" y="342"/>
                    </a:cubicBezTo>
                    <a:cubicBezTo>
                      <a:pt x="176" y="342"/>
                      <a:pt x="176" y="383"/>
                      <a:pt x="176" y="383"/>
                    </a:cubicBezTo>
                    <a:lnTo>
                      <a:pt x="300" y="12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9" name="Google Shape;28609;p20"/>
              <p:cNvSpPr/>
              <p:nvPr/>
            </p:nvSpPr>
            <p:spPr>
              <a:xfrm>
                <a:off x="4943400" y="408277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25"/>
                      <a:pt x="42" y="259"/>
                      <a:pt x="176" y="342"/>
                    </a:cubicBezTo>
                    <a:lnTo>
                      <a:pt x="218" y="342"/>
                    </a:lnTo>
                    <a:cubicBezTo>
                      <a:pt x="259" y="383"/>
                      <a:pt x="300" y="383"/>
                      <a:pt x="394" y="383"/>
                    </a:cubicBezTo>
                    <a:cubicBezTo>
                      <a:pt x="394" y="383"/>
                      <a:pt x="394" y="342"/>
                      <a:pt x="435" y="342"/>
                    </a:cubicBezTo>
                    <a:cubicBezTo>
                      <a:pt x="435" y="342"/>
                      <a:pt x="476" y="342"/>
                      <a:pt x="518" y="300"/>
                    </a:cubicBezTo>
                    <a:cubicBezTo>
                      <a:pt x="518" y="259"/>
                      <a:pt x="559" y="259"/>
                      <a:pt x="559" y="20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0" name="Google Shape;28610;p20"/>
              <p:cNvSpPr/>
              <p:nvPr/>
            </p:nvSpPr>
            <p:spPr>
              <a:xfrm>
                <a:off x="4884200" y="4059000"/>
                <a:ext cx="9850" cy="6750"/>
              </a:xfrm>
              <a:custGeom>
                <a:rect b="b" l="l" r="r" t="t"/>
                <a:pathLst>
                  <a:path extrusionOk="0" h="270" w="394">
                    <a:moveTo>
                      <a:pt x="135" y="0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9" y="270"/>
                      <a:pt x="317" y="194"/>
                      <a:pt x="394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1" name="Google Shape;28611;p20"/>
              <p:cNvSpPr/>
              <p:nvPr/>
            </p:nvSpPr>
            <p:spPr>
              <a:xfrm>
                <a:off x="4903600" y="43616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76" y="0"/>
                    </a:moveTo>
                    <a:cubicBezTo>
                      <a:pt x="135" y="0"/>
                      <a:pt x="42" y="42"/>
                      <a:pt x="0" y="124"/>
                    </a:cubicBezTo>
                    <a:lnTo>
                      <a:pt x="0" y="16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2" name="Google Shape;28612;p20"/>
              <p:cNvSpPr/>
              <p:nvPr/>
            </p:nvSpPr>
            <p:spPr>
              <a:xfrm>
                <a:off x="4838975" y="4334875"/>
                <a:ext cx="13975" cy="9500"/>
              </a:xfrm>
              <a:custGeom>
                <a:rect b="b" l="l" r="r" t="t"/>
                <a:pathLst>
                  <a:path extrusionOk="0" h="380" w="559">
                    <a:moveTo>
                      <a:pt x="247" y="1"/>
                    </a:moveTo>
                    <a:cubicBezTo>
                      <a:pt x="129" y="1"/>
                      <a:pt x="30" y="74"/>
                      <a:pt x="1" y="163"/>
                    </a:cubicBezTo>
                    <a:lnTo>
                      <a:pt x="518" y="380"/>
                    </a:lnTo>
                    <a:cubicBezTo>
                      <a:pt x="559" y="256"/>
                      <a:pt x="518" y="80"/>
                      <a:pt x="394" y="38"/>
                    </a:cubicBezTo>
                    <a:cubicBezTo>
                      <a:pt x="344" y="12"/>
                      <a:pt x="294" y="1"/>
                      <a:pt x="24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3" name="Google Shape;28613;p20"/>
              <p:cNvSpPr/>
              <p:nvPr/>
            </p:nvSpPr>
            <p:spPr>
              <a:xfrm>
                <a:off x="4929450" y="4297400"/>
                <a:ext cx="9850" cy="13625"/>
              </a:xfrm>
              <a:custGeom>
                <a:rect b="b" l="l" r="r" t="t"/>
                <a:pathLst>
                  <a:path extrusionOk="0" h="545" w="394">
                    <a:moveTo>
                      <a:pt x="236" y="1"/>
                    </a:moveTo>
                    <a:cubicBezTo>
                      <a:pt x="168" y="1"/>
                      <a:pt x="113" y="21"/>
                      <a:pt x="83" y="69"/>
                    </a:cubicBezTo>
                    <a:cubicBezTo>
                      <a:pt x="42" y="111"/>
                      <a:pt x="42" y="111"/>
                      <a:pt x="0" y="152"/>
                    </a:cubicBezTo>
                    <a:lnTo>
                      <a:pt x="0" y="328"/>
                    </a:lnTo>
                    <a:lnTo>
                      <a:pt x="0" y="369"/>
                    </a:lnTo>
                    <a:cubicBezTo>
                      <a:pt x="42" y="411"/>
                      <a:pt x="83" y="462"/>
                      <a:pt x="135" y="504"/>
                    </a:cubicBezTo>
                    <a:cubicBezTo>
                      <a:pt x="135" y="504"/>
                      <a:pt x="135" y="545"/>
                      <a:pt x="176" y="545"/>
                    </a:cubicBezTo>
                    <a:lnTo>
                      <a:pt x="393" y="28"/>
                    </a:lnTo>
                    <a:cubicBezTo>
                      <a:pt x="338" y="11"/>
                      <a:pt x="284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4" name="Google Shape;28614;p20"/>
              <p:cNvSpPr/>
              <p:nvPr/>
            </p:nvSpPr>
            <p:spPr>
              <a:xfrm>
                <a:off x="4863800" y="4270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35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52" y="556"/>
                      <a:pt x="290" y="566"/>
                      <a:pt x="329" y="566"/>
                    </a:cubicBezTo>
                    <a:cubicBezTo>
                      <a:pt x="431" y="566"/>
                      <a:pt x="540" y="496"/>
                      <a:pt x="600" y="398"/>
                    </a:cubicBezTo>
                    <a:cubicBezTo>
                      <a:pt x="641" y="233"/>
                      <a:pt x="559" y="98"/>
                      <a:pt x="434" y="16"/>
                    </a:cubicBezTo>
                    <a:cubicBezTo>
                      <a:pt x="403" y="6"/>
                      <a:pt x="369" y="1"/>
                      <a:pt x="3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5" name="Google Shape;28615;p20"/>
              <p:cNvSpPr/>
              <p:nvPr/>
            </p:nvSpPr>
            <p:spPr>
              <a:xfrm>
                <a:off x="4818550" y="428965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5" y="0"/>
                    </a:moveTo>
                    <a:cubicBezTo>
                      <a:pt x="212" y="0"/>
                      <a:pt x="113" y="73"/>
                      <a:pt x="84" y="162"/>
                    </a:cubicBezTo>
                    <a:cubicBezTo>
                      <a:pt x="1" y="338"/>
                      <a:pt x="84" y="462"/>
                      <a:pt x="218" y="555"/>
                    </a:cubicBezTo>
                    <a:cubicBezTo>
                      <a:pt x="240" y="562"/>
                      <a:pt x="263" y="566"/>
                      <a:pt x="287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4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6" name="Google Shape;28616;p20"/>
              <p:cNvSpPr/>
              <p:nvPr/>
            </p:nvSpPr>
            <p:spPr>
              <a:xfrm>
                <a:off x="4883175" y="43161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45" y="0"/>
                    </a:moveTo>
                    <a:cubicBezTo>
                      <a:pt x="213" y="0"/>
                      <a:pt x="110" y="74"/>
                      <a:pt x="42" y="176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00" y="228"/>
                      <a:pt x="559" y="94"/>
                      <a:pt x="435" y="11"/>
                    </a:cubicBezTo>
                    <a:cubicBezTo>
                      <a:pt x="404" y="4"/>
                      <a:pt x="374" y="0"/>
                      <a:pt x="34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7" name="Google Shape;28617;p20"/>
              <p:cNvSpPr/>
              <p:nvPr/>
            </p:nvSpPr>
            <p:spPr>
              <a:xfrm>
                <a:off x="4845450" y="42256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2" y="0"/>
                    </a:moveTo>
                    <a:cubicBezTo>
                      <a:pt x="183" y="0"/>
                      <a:pt x="73" y="54"/>
                      <a:pt x="42" y="181"/>
                    </a:cubicBezTo>
                    <a:cubicBezTo>
                      <a:pt x="0" y="315"/>
                      <a:pt x="42" y="491"/>
                      <a:pt x="217" y="532"/>
                    </a:cubicBezTo>
                    <a:cubicBezTo>
                      <a:pt x="248" y="543"/>
                      <a:pt x="281" y="548"/>
                      <a:pt x="316" y="548"/>
                    </a:cubicBezTo>
                    <a:cubicBezTo>
                      <a:pt x="420" y="548"/>
                      <a:pt x="527" y="499"/>
                      <a:pt x="558" y="398"/>
                    </a:cubicBezTo>
                    <a:cubicBezTo>
                      <a:pt x="600" y="233"/>
                      <a:pt x="558" y="98"/>
                      <a:pt x="434" y="15"/>
                    </a:cubicBezTo>
                    <a:cubicBezTo>
                      <a:pt x="393" y="6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8" name="Google Shape;28618;p20"/>
              <p:cNvSpPr/>
              <p:nvPr/>
            </p:nvSpPr>
            <p:spPr>
              <a:xfrm>
                <a:off x="4909025" y="42520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6" y="0"/>
                    </a:moveTo>
                    <a:cubicBezTo>
                      <a:pt x="213" y="0"/>
                      <a:pt x="113" y="68"/>
                      <a:pt x="83" y="158"/>
                    </a:cubicBezTo>
                    <a:cubicBezTo>
                      <a:pt x="1" y="292"/>
                      <a:pt x="83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0" y="375"/>
                    </a:cubicBezTo>
                    <a:cubicBezTo>
                      <a:pt x="642" y="251"/>
                      <a:pt x="559" y="75"/>
                      <a:pt x="435" y="34"/>
                    </a:cubicBezTo>
                    <a:cubicBezTo>
                      <a:pt x="397" y="11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9" name="Google Shape;28619;p20"/>
              <p:cNvSpPr/>
              <p:nvPr/>
            </p:nvSpPr>
            <p:spPr>
              <a:xfrm>
                <a:off x="4780825" y="43089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83"/>
                    </a:lnTo>
                    <a:cubicBezTo>
                      <a:pt x="300" y="341"/>
                      <a:pt x="300" y="341"/>
                      <a:pt x="300" y="300"/>
                    </a:cubicBezTo>
                    <a:cubicBezTo>
                      <a:pt x="300" y="207"/>
                      <a:pt x="259" y="83"/>
                      <a:pt x="176" y="42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0" name="Google Shape;28620;p20"/>
              <p:cNvSpPr/>
              <p:nvPr/>
            </p:nvSpPr>
            <p:spPr>
              <a:xfrm>
                <a:off x="4805625" y="4245350"/>
                <a:ext cx="9600" cy="13225"/>
              </a:xfrm>
              <a:custGeom>
                <a:rect b="b" l="l" r="r" t="t"/>
                <a:pathLst>
                  <a:path extrusionOk="0" h="529" w="384">
                    <a:moveTo>
                      <a:pt x="177" y="1"/>
                    </a:moveTo>
                    <a:lnTo>
                      <a:pt x="1" y="518"/>
                    </a:lnTo>
                    <a:cubicBezTo>
                      <a:pt x="23" y="525"/>
                      <a:pt x="46" y="528"/>
                      <a:pt x="70" y="528"/>
                    </a:cubicBezTo>
                    <a:cubicBezTo>
                      <a:pt x="183" y="528"/>
                      <a:pt x="308" y="453"/>
                      <a:pt x="342" y="342"/>
                    </a:cubicBezTo>
                    <a:cubicBezTo>
                      <a:pt x="383" y="218"/>
                      <a:pt x="342" y="42"/>
                      <a:pt x="17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1" name="Google Shape;28621;p20"/>
              <p:cNvSpPr/>
              <p:nvPr/>
            </p:nvSpPr>
            <p:spPr>
              <a:xfrm>
                <a:off x="4955300" y="42378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0"/>
                      <a:pt x="0" y="41"/>
                      <a:pt x="0" y="83"/>
                    </a:cubicBezTo>
                    <a:lnTo>
                      <a:pt x="0" y="124"/>
                    </a:lnTo>
                    <a:cubicBezTo>
                      <a:pt x="42" y="165"/>
                      <a:pt x="42" y="165"/>
                      <a:pt x="42" y="207"/>
                    </a:cubicBezTo>
                    <a:cubicBezTo>
                      <a:pt x="42" y="258"/>
                      <a:pt x="135" y="300"/>
                      <a:pt x="176" y="341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2" name="Google Shape;28622;p20"/>
              <p:cNvSpPr/>
              <p:nvPr/>
            </p:nvSpPr>
            <p:spPr>
              <a:xfrm>
                <a:off x="4890675" y="42107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5"/>
                      <a:pt x="42" y="259"/>
                      <a:pt x="176" y="352"/>
                    </a:cubicBezTo>
                    <a:lnTo>
                      <a:pt x="218" y="393"/>
                    </a:lnTo>
                    <a:lnTo>
                      <a:pt x="342" y="393"/>
                    </a:lnTo>
                    <a:cubicBezTo>
                      <a:pt x="393" y="393"/>
                      <a:pt x="435" y="352"/>
                      <a:pt x="476" y="352"/>
                    </a:cubicBezTo>
                    <a:cubicBezTo>
                      <a:pt x="517" y="311"/>
                      <a:pt x="559" y="259"/>
                      <a:pt x="559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3" name="Google Shape;28623;p20"/>
              <p:cNvSpPr/>
              <p:nvPr/>
            </p:nvSpPr>
            <p:spPr>
              <a:xfrm>
                <a:off x="4831475" y="4187200"/>
                <a:ext cx="8575" cy="6750"/>
              </a:xfrm>
              <a:custGeom>
                <a:rect b="b" l="l" r="r" t="t"/>
                <a:pathLst>
                  <a:path extrusionOk="0" h="270" w="343">
                    <a:moveTo>
                      <a:pt x="125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8" y="270"/>
                      <a:pt x="308" y="194"/>
                      <a:pt x="342" y="83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4" name="Google Shape;28624;p20"/>
              <p:cNvSpPr/>
              <p:nvPr/>
            </p:nvSpPr>
            <p:spPr>
              <a:xfrm>
                <a:off x="4850875" y="448987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lnTo>
                      <a:pt x="83" y="42"/>
                    </a:lnTo>
                    <a:cubicBezTo>
                      <a:pt x="42" y="83"/>
                      <a:pt x="42" y="83"/>
                      <a:pt x="0" y="125"/>
                    </a:cubicBezTo>
                    <a:lnTo>
                      <a:pt x="0" y="16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5" name="Google Shape;28625;p20"/>
              <p:cNvSpPr/>
              <p:nvPr/>
            </p:nvSpPr>
            <p:spPr>
              <a:xfrm>
                <a:off x="4786250" y="4463550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243" y="0"/>
                    </a:moveTo>
                    <a:cubicBezTo>
                      <a:pt x="139" y="0"/>
                      <a:pt x="32" y="60"/>
                      <a:pt x="1" y="185"/>
                    </a:cubicBezTo>
                    <a:lnTo>
                      <a:pt x="517" y="361"/>
                    </a:lnTo>
                    <a:lnTo>
                      <a:pt x="517" y="278"/>
                    </a:lnTo>
                    <a:cubicBezTo>
                      <a:pt x="517" y="144"/>
                      <a:pt x="476" y="61"/>
                      <a:pt x="342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6" name="Google Shape;28626;p20"/>
              <p:cNvSpPr/>
              <p:nvPr/>
            </p:nvSpPr>
            <p:spPr>
              <a:xfrm>
                <a:off x="4875675" y="442630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1" y="0"/>
                    </a:moveTo>
                    <a:cubicBezTo>
                      <a:pt x="218" y="0"/>
                      <a:pt x="84" y="42"/>
                      <a:pt x="42" y="166"/>
                    </a:cubicBezTo>
                    <a:cubicBezTo>
                      <a:pt x="1" y="259"/>
                      <a:pt x="42" y="424"/>
                      <a:pt x="166" y="476"/>
                    </a:cubicBezTo>
                    <a:cubicBezTo>
                      <a:pt x="166" y="517"/>
                      <a:pt x="166" y="517"/>
                      <a:pt x="218" y="517"/>
                    </a:cubicBez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7" name="Google Shape;28627;p20"/>
              <p:cNvSpPr/>
              <p:nvPr/>
            </p:nvSpPr>
            <p:spPr>
              <a:xfrm>
                <a:off x="4811075" y="43990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48" y="0"/>
                    </a:moveTo>
                    <a:cubicBezTo>
                      <a:pt x="237" y="0"/>
                      <a:pt x="116" y="80"/>
                      <a:pt x="83" y="180"/>
                    </a:cubicBezTo>
                    <a:cubicBezTo>
                      <a:pt x="0" y="315"/>
                      <a:pt x="83" y="480"/>
                      <a:pt x="217" y="532"/>
                    </a:cubicBezTo>
                    <a:cubicBezTo>
                      <a:pt x="251" y="555"/>
                      <a:pt x="290" y="565"/>
                      <a:pt x="328" y="565"/>
                    </a:cubicBezTo>
                    <a:cubicBezTo>
                      <a:pt x="428" y="565"/>
                      <a:pt x="528" y="495"/>
                      <a:pt x="558" y="397"/>
                    </a:cubicBezTo>
                    <a:cubicBezTo>
                      <a:pt x="641" y="273"/>
                      <a:pt x="558" y="98"/>
                      <a:pt x="424" y="15"/>
                    </a:cubicBezTo>
                    <a:cubicBezTo>
                      <a:pt x="400" y="5"/>
                      <a:pt x="374" y="0"/>
                      <a:pt x="34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8" name="Google Shape;28628;p20"/>
              <p:cNvSpPr/>
              <p:nvPr/>
            </p:nvSpPr>
            <p:spPr>
              <a:xfrm>
                <a:off x="4765825" y="44183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0" y="0"/>
                    </a:moveTo>
                    <a:cubicBezTo>
                      <a:pt x="215" y="0"/>
                      <a:pt x="103" y="53"/>
                      <a:pt x="42" y="144"/>
                    </a:cubicBezTo>
                    <a:cubicBezTo>
                      <a:pt x="1" y="320"/>
                      <a:pt x="83" y="486"/>
                      <a:pt x="218" y="537"/>
                    </a:cubicBezTo>
                    <a:cubicBezTo>
                      <a:pt x="247" y="547"/>
                      <a:pt x="278" y="552"/>
                      <a:pt x="311" y="552"/>
                    </a:cubicBezTo>
                    <a:cubicBezTo>
                      <a:pt x="417" y="552"/>
                      <a:pt x="527" y="496"/>
                      <a:pt x="559" y="362"/>
                    </a:cubicBezTo>
                    <a:cubicBezTo>
                      <a:pt x="642" y="227"/>
                      <a:pt x="559" y="62"/>
                      <a:pt x="425" y="20"/>
                    </a:cubicBezTo>
                    <a:cubicBezTo>
                      <a:pt x="392" y="7"/>
                      <a:pt x="357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9" name="Google Shape;28629;p20"/>
              <p:cNvSpPr/>
              <p:nvPr/>
            </p:nvSpPr>
            <p:spPr>
              <a:xfrm>
                <a:off x="4830450" y="44447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297"/>
                      <a:pt x="42" y="462"/>
                      <a:pt x="218" y="514"/>
                    </a:cubicBezTo>
                    <a:cubicBezTo>
                      <a:pt x="252" y="537"/>
                      <a:pt x="290" y="547"/>
                      <a:pt x="328" y="547"/>
                    </a:cubicBezTo>
                    <a:cubicBezTo>
                      <a:pt x="429" y="547"/>
                      <a:pt x="529" y="477"/>
                      <a:pt x="559" y="380"/>
                    </a:cubicBezTo>
                    <a:cubicBezTo>
                      <a:pt x="600" y="256"/>
                      <a:pt x="559" y="80"/>
                      <a:pt x="424" y="39"/>
                    </a:cubicBezTo>
                    <a:cubicBezTo>
                      <a:pt x="377" y="12"/>
                      <a:pt x="330" y="1"/>
                      <a:pt x="28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0" name="Google Shape;28630;p20"/>
              <p:cNvSpPr/>
              <p:nvPr/>
            </p:nvSpPr>
            <p:spPr>
              <a:xfrm>
                <a:off x="4792700" y="43538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07" y="1"/>
                    </a:moveTo>
                    <a:cubicBezTo>
                      <a:pt x="197" y="1"/>
                      <a:pt x="76" y="81"/>
                      <a:pt x="42" y="181"/>
                    </a:cubicBezTo>
                    <a:cubicBezTo>
                      <a:pt x="1" y="315"/>
                      <a:pt x="42" y="481"/>
                      <a:pt x="218" y="533"/>
                    </a:cubicBezTo>
                    <a:cubicBezTo>
                      <a:pt x="252" y="555"/>
                      <a:pt x="291" y="566"/>
                      <a:pt x="329" y="566"/>
                    </a:cubicBezTo>
                    <a:cubicBezTo>
                      <a:pt x="429" y="566"/>
                      <a:pt x="529" y="495"/>
                      <a:pt x="559" y="398"/>
                    </a:cubicBezTo>
                    <a:cubicBezTo>
                      <a:pt x="601" y="222"/>
                      <a:pt x="559" y="98"/>
                      <a:pt x="384" y="16"/>
                    </a:cubicBezTo>
                    <a:cubicBezTo>
                      <a:pt x="360" y="6"/>
                      <a:pt x="334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1" name="Google Shape;28631;p20"/>
              <p:cNvSpPr/>
              <p:nvPr/>
            </p:nvSpPr>
            <p:spPr>
              <a:xfrm>
                <a:off x="4856300" y="43806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4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0" y="316"/>
                      <a:pt x="83" y="440"/>
                      <a:pt x="218" y="533"/>
                    </a:cubicBezTo>
                    <a:cubicBezTo>
                      <a:pt x="246" y="542"/>
                      <a:pt x="278" y="548"/>
                      <a:pt x="311" y="548"/>
                    </a:cubicBezTo>
                    <a:cubicBezTo>
                      <a:pt x="418" y="548"/>
                      <a:pt x="537" y="492"/>
                      <a:pt x="600" y="357"/>
                    </a:cubicBezTo>
                    <a:cubicBezTo>
                      <a:pt x="641" y="233"/>
                      <a:pt x="559" y="57"/>
                      <a:pt x="424" y="16"/>
                    </a:cubicBezTo>
                    <a:cubicBezTo>
                      <a:pt x="393" y="5"/>
                      <a:pt x="359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2" name="Google Shape;28632;p20"/>
              <p:cNvSpPr/>
              <p:nvPr/>
            </p:nvSpPr>
            <p:spPr>
              <a:xfrm>
                <a:off x="4728100" y="44381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1"/>
                    </a:moveTo>
                    <a:lnTo>
                      <a:pt x="0" y="208"/>
                    </a:lnTo>
                    <a:lnTo>
                      <a:pt x="259" y="342"/>
                    </a:lnTo>
                    <a:cubicBezTo>
                      <a:pt x="300" y="301"/>
                      <a:pt x="300" y="259"/>
                      <a:pt x="300" y="20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3" name="Google Shape;28633;p20"/>
              <p:cNvSpPr/>
              <p:nvPr/>
            </p:nvSpPr>
            <p:spPr>
              <a:xfrm>
                <a:off x="4751875" y="43735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7" y="1"/>
                    </a:moveTo>
                    <a:lnTo>
                      <a:pt x="0" y="518"/>
                    </a:lnTo>
                    <a:cubicBezTo>
                      <a:pt x="39" y="528"/>
                      <a:pt x="78" y="533"/>
                      <a:pt x="116" y="533"/>
                    </a:cubicBezTo>
                    <a:cubicBezTo>
                      <a:pt x="240" y="533"/>
                      <a:pt x="351" y="477"/>
                      <a:pt x="383" y="342"/>
                    </a:cubicBezTo>
                    <a:cubicBezTo>
                      <a:pt x="424" y="208"/>
                      <a:pt x="383" y="84"/>
                      <a:pt x="300" y="42"/>
                    </a:cubicBezTo>
                    <a:cubicBezTo>
                      <a:pt x="259" y="1"/>
                      <a:pt x="259" y="1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4" name="Google Shape;28634;p20"/>
              <p:cNvSpPr/>
              <p:nvPr/>
            </p:nvSpPr>
            <p:spPr>
              <a:xfrm>
                <a:off x="4902575" y="4365800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3"/>
                      <a:pt x="0" y="94"/>
                      <a:pt x="0" y="94"/>
                    </a:cubicBezTo>
                    <a:cubicBezTo>
                      <a:pt x="0" y="135"/>
                      <a:pt x="0" y="177"/>
                      <a:pt x="41" y="218"/>
                    </a:cubicBezTo>
                    <a:cubicBezTo>
                      <a:pt x="41" y="259"/>
                      <a:pt x="124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5" name="Google Shape;28635;p20"/>
              <p:cNvSpPr/>
              <p:nvPr/>
            </p:nvSpPr>
            <p:spPr>
              <a:xfrm>
                <a:off x="4837950" y="4338925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0" y="176"/>
                      <a:pt x="42" y="300"/>
                      <a:pt x="217" y="393"/>
                    </a:cubicBezTo>
                    <a:cubicBezTo>
                      <a:pt x="242" y="406"/>
                      <a:pt x="266" y="411"/>
                      <a:pt x="290" y="411"/>
                    </a:cubicBezTo>
                    <a:cubicBezTo>
                      <a:pt x="349" y="411"/>
                      <a:pt x="410" y="381"/>
                      <a:pt x="476" y="352"/>
                    </a:cubicBezTo>
                    <a:cubicBezTo>
                      <a:pt x="517" y="300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6" name="Google Shape;28636;p20"/>
              <p:cNvSpPr/>
              <p:nvPr/>
            </p:nvSpPr>
            <p:spPr>
              <a:xfrm>
                <a:off x="4778750" y="43154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lnTo>
                      <a:pt x="125" y="301"/>
                    </a:lnTo>
                    <a:cubicBezTo>
                      <a:pt x="218" y="301"/>
                      <a:pt x="301" y="207"/>
                      <a:pt x="342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7" name="Google Shape;28637;p20"/>
              <p:cNvSpPr/>
              <p:nvPr/>
            </p:nvSpPr>
            <p:spPr>
              <a:xfrm>
                <a:off x="4798150" y="46178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166" y="0"/>
                    </a:moveTo>
                    <a:cubicBezTo>
                      <a:pt x="124" y="52"/>
                      <a:pt x="41" y="93"/>
                      <a:pt x="0" y="135"/>
                    </a:cubicBezTo>
                    <a:lnTo>
                      <a:pt x="0" y="176"/>
                    </a:lnTo>
                    <a:lnTo>
                      <a:pt x="217" y="311"/>
                    </a:lnTo>
                    <a:lnTo>
                      <a:pt x="341" y="52"/>
                    </a:lnTo>
                    <a:cubicBezTo>
                      <a:pt x="300" y="0"/>
                      <a:pt x="217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8" name="Google Shape;28638;p20"/>
              <p:cNvSpPr/>
              <p:nvPr/>
            </p:nvSpPr>
            <p:spPr>
              <a:xfrm>
                <a:off x="4733525" y="4591725"/>
                <a:ext cx="13975" cy="10100"/>
              </a:xfrm>
              <a:custGeom>
                <a:rect b="b" l="l" r="r" t="t"/>
                <a:pathLst>
                  <a:path extrusionOk="0" h="404" w="559">
                    <a:moveTo>
                      <a:pt x="277" y="0"/>
                    </a:moveTo>
                    <a:cubicBezTo>
                      <a:pt x="163" y="0"/>
                      <a:pt x="35" y="83"/>
                      <a:pt x="0" y="186"/>
                    </a:cubicBezTo>
                    <a:lnTo>
                      <a:pt x="517" y="403"/>
                    </a:lnTo>
                    <a:cubicBezTo>
                      <a:pt x="559" y="228"/>
                      <a:pt x="517" y="104"/>
                      <a:pt x="342" y="10"/>
                    </a:cubicBezTo>
                    <a:cubicBezTo>
                      <a:pt x="321" y="4"/>
                      <a:pt x="299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9" name="Google Shape;28639;p20"/>
              <p:cNvSpPr/>
              <p:nvPr/>
            </p:nvSpPr>
            <p:spPr>
              <a:xfrm>
                <a:off x="4822950" y="4554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7" y="0"/>
                    </a:moveTo>
                    <a:cubicBezTo>
                      <a:pt x="166" y="0"/>
                      <a:pt x="166" y="42"/>
                      <a:pt x="125" y="42"/>
                    </a:cubicBezTo>
                    <a:cubicBezTo>
                      <a:pt x="83" y="42"/>
                      <a:pt x="83" y="83"/>
                      <a:pt x="42" y="166"/>
                    </a:cubicBezTo>
                    <a:cubicBezTo>
                      <a:pt x="42" y="207"/>
                      <a:pt x="1" y="259"/>
                      <a:pt x="42" y="300"/>
                    </a:cubicBezTo>
                    <a:cubicBezTo>
                      <a:pt x="42" y="424"/>
                      <a:pt x="125" y="466"/>
                      <a:pt x="207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0" name="Google Shape;28640;p20"/>
              <p:cNvSpPr/>
              <p:nvPr/>
            </p:nvSpPr>
            <p:spPr>
              <a:xfrm>
                <a:off x="4758325" y="45277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0" y="1"/>
                    </a:moveTo>
                    <a:cubicBezTo>
                      <a:pt x="209" y="1"/>
                      <a:pt x="102" y="74"/>
                      <a:pt x="42" y="162"/>
                    </a:cubicBezTo>
                    <a:cubicBezTo>
                      <a:pt x="1" y="297"/>
                      <a:pt x="84" y="462"/>
                      <a:pt x="208" y="555"/>
                    </a:cubicBezTo>
                    <a:cubicBezTo>
                      <a:pt x="230" y="562"/>
                      <a:pt x="253" y="565"/>
                      <a:pt x="276" y="565"/>
                    </a:cubicBezTo>
                    <a:cubicBezTo>
                      <a:pt x="396" y="565"/>
                      <a:pt x="525" y="483"/>
                      <a:pt x="559" y="380"/>
                    </a:cubicBezTo>
                    <a:cubicBezTo>
                      <a:pt x="642" y="245"/>
                      <a:pt x="559" y="80"/>
                      <a:pt x="425" y="38"/>
                    </a:cubicBezTo>
                    <a:cubicBezTo>
                      <a:pt x="390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1" name="Google Shape;28641;p20"/>
              <p:cNvSpPr/>
              <p:nvPr/>
            </p:nvSpPr>
            <p:spPr>
              <a:xfrm>
                <a:off x="4713100" y="454637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31" y="0"/>
                    </a:moveTo>
                    <a:cubicBezTo>
                      <a:pt x="224" y="0"/>
                      <a:pt x="105" y="56"/>
                      <a:pt x="42" y="191"/>
                    </a:cubicBezTo>
                    <a:cubicBezTo>
                      <a:pt x="1" y="325"/>
                      <a:pt x="83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42" y="232"/>
                      <a:pt x="559" y="108"/>
                      <a:pt x="424" y="15"/>
                    </a:cubicBezTo>
                    <a:cubicBezTo>
                      <a:pt x="396" y="5"/>
                      <a:pt x="364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2" name="Google Shape;28642;p20"/>
              <p:cNvSpPr/>
              <p:nvPr/>
            </p:nvSpPr>
            <p:spPr>
              <a:xfrm>
                <a:off x="4777725" y="45729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69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339"/>
                      <a:pt x="42" y="463"/>
                      <a:pt x="207" y="556"/>
                    </a:cubicBezTo>
                    <a:cubicBezTo>
                      <a:pt x="229" y="562"/>
                      <a:pt x="252" y="566"/>
                      <a:pt x="276" y="566"/>
                    </a:cubicBezTo>
                    <a:cubicBezTo>
                      <a:pt x="396" y="566"/>
                      <a:pt x="524" y="484"/>
                      <a:pt x="559" y="380"/>
                    </a:cubicBezTo>
                    <a:cubicBezTo>
                      <a:pt x="600" y="246"/>
                      <a:pt x="559" y="80"/>
                      <a:pt x="383" y="39"/>
                    </a:cubicBezTo>
                    <a:cubicBezTo>
                      <a:pt x="348" y="12"/>
                      <a:pt x="30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3" name="Google Shape;28643;p20"/>
              <p:cNvSpPr/>
              <p:nvPr/>
            </p:nvSpPr>
            <p:spPr>
              <a:xfrm>
                <a:off x="4739975" y="4482475"/>
                <a:ext cx="15025" cy="14125"/>
              </a:xfrm>
              <a:custGeom>
                <a:rect b="b" l="l" r="r" t="t"/>
                <a:pathLst>
                  <a:path extrusionOk="0" h="565" w="601">
                    <a:moveTo>
                      <a:pt x="270" y="0"/>
                    </a:moveTo>
                    <a:cubicBezTo>
                      <a:pt x="170" y="0"/>
                      <a:pt x="72" y="73"/>
                      <a:pt x="42" y="162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5" y="562"/>
                      <a:pt x="224" y="565"/>
                      <a:pt x="252" y="565"/>
                    </a:cubicBezTo>
                    <a:cubicBezTo>
                      <a:pt x="396" y="565"/>
                      <a:pt x="525" y="483"/>
                      <a:pt x="559" y="379"/>
                    </a:cubicBezTo>
                    <a:cubicBezTo>
                      <a:pt x="600" y="245"/>
                      <a:pt x="559" y="79"/>
                      <a:pt x="383" y="38"/>
                    </a:cubicBezTo>
                    <a:cubicBezTo>
                      <a:pt x="348" y="12"/>
                      <a:pt x="309" y="0"/>
                      <a:pt x="27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4" name="Google Shape;28644;p20"/>
              <p:cNvSpPr/>
              <p:nvPr/>
            </p:nvSpPr>
            <p:spPr>
              <a:xfrm>
                <a:off x="4803575" y="4508775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6" y="1"/>
                    </a:moveTo>
                    <a:cubicBezTo>
                      <a:pt x="221" y="1"/>
                      <a:pt x="114" y="61"/>
                      <a:pt x="83" y="185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61"/>
                      <a:pt x="424" y="20"/>
                    </a:cubicBezTo>
                    <a:cubicBezTo>
                      <a:pt x="393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5" name="Google Shape;28645;p20"/>
              <p:cNvSpPr/>
              <p:nvPr/>
            </p:nvSpPr>
            <p:spPr>
              <a:xfrm>
                <a:off x="4675375" y="456612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300" y="311"/>
                      <a:pt x="300" y="259"/>
                      <a:pt x="300" y="259"/>
                    </a:cubicBezTo>
                    <a:cubicBezTo>
                      <a:pt x="300" y="135"/>
                      <a:pt x="217" y="5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6" name="Google Shape;28646;p20"/>
              <p:cNvSpPr/>
              <p:nvPr/>
            </p:nvSpPr>
            <p:spPr>
              <a:xfrm>
                <a:off x="4698875" y="4501500"/>
                <a:ext cx="10900" cy="13500"/>
              </a:xfrm>
              <a:custGeom>
                <a:rect b="b" l="l" r="r" t="t"/>
                <a:pathLst>
                  <a:path extrusionOk="0" h="540" w="436">
                    <a:moveTo>
                      <a:pt x="218" y="1"/>
                    </a:moveTo>
                    <a:lnTo>
                      <a:pt x="1" y="518"/>
                    </a:lnTo>
                    <a:lnTo>
                      <a:pt x="94" y="518"/>
                    </a:lnTo>
                    <a:cubicBezTo>
                      <a:pt x="119" y="533"/>
                      <a:pt x="143" y="539"/>
                      <a:pt x="167" y="539"/>
                    </a:cubicBezTo>
                    <a:cubicBezTo>
                      <a:pt x="223" y="539"/>
                      <a:pt x="275" y="505"/>
                      <a:pt x="311" y="476"/>
                    </a:cubicBezTo>
                    <a:lnTo>
                      <a:pt x="352" y="435"/>
                    </a:lnTo>
                    <a:cubicBezTo>
                      <a:pt x="352" y="394"/>
                      <a:pt x="394" y="394"/>
                      <a:pt x="394" y="394"/>
                    </a:cubicBezTo>
                    <a:cubicBezTo>
                      <a:pt x="435" y="218"/>
                      <a:pt x="394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7" name="Google Shape;28647;p20"/>
              <p:cNvSpPr/>
              <p:nvPr/>
            </p:nvSpPr>
            <p:spPr>
              <a:xfrm>
                <a:off x="4849825" y="44940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1"/>
                    </a:moveTo>
                    <a:cubicBezTo>
                      <a:pt x="1" y="42"/>
                      <a:pt x="1" y="135"/>
                      <a:pt x="1" y="177"/>
                    </a:cubicBezTo>
                    <a:cubicBezTo>
                      <a:pt x="42" y="218"/>
                      <a:pt x="84" y="301"/>
                      <a:pt x="125" y="352"/>
                    </a:cubicBezTo>
                    <a:cubicBezTo>
                      <a:pt x="125" y="352"/>
                      <a:pt x="166" y="352"/>
                      <a:pt x="166" y="394"/>
                    </a:cubicBezTo>
                    <a:lnTo>
                      <a:pt x="301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8" name="Google Shape;28648;p20"/>
              <p:cNvSpPr/>
              <p:nvPr/>
            </p:nvSpPr>
            <p:spPr>
              <a:xfrm>
                <a:off x="4785225" y="4468175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4"/>
                      <a:pt x="42" y="300"/>
                      <a:pt x="217" y="352"/>
                    </a:cubicBezTo>
                    <a:cubicBezTo>
                      <a:pt x="250" y="368"/>
                      <a:pt x="283" y="378"/>
                      <a:pt x="317" y="378"/>
                    </a:cubicBezTo>
                    <a:cubicBezTo>
                      <a:pt x="368" y="378"/>
                      <a:pt x="420" y="356"/>
                      <a:pt x="476" y="300"/>
                    </a:cubicBezTo>
                    <a:cubicBezTo>
                      <a:pt x="517" y="300"/>
                      <a:pt x="517" y="259"/>
                      <a:pt x="558" y="17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9" name="Google Shape;28649;p20"/>
              <p:cNvSpPr/>
              <p:nvPr/>
            </p:nvSpPr>
            <p:spPr>
              <a:xfrm>
                <a:off x="4726025" y="4443350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1"/>
                    </a:moveTo>
                    <a:lnTo>
                      <a:pt x="1" y="259"/>
                    </a:lnTo>
                    <a:cubicBezTo>
                      <a:pt x="1" y="311"/>
                      <a:pt x="42" y="311"/>
                      <a:pt x="42" y="311"/>
                    </a:cubicBezTo>
                    <a:cubicBezTo>
                      <a:pt x="83" y="311"/>
                      <a:pt x="166" y="311"/>
                      <a:pt x="207" y="259"/>
                    </a:cubicBezTo>
                    <a:cubicBezTo>
                      <a:pt x="259" y="259"/>
                      <a:pt x="342" y="218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0" name="Google Shape;28650;p20"/>
              <p:cNvSpPr/>
              <p:nvPr/>
            </p:nvSpPr>
            <p:spPr>
              <a:xfrm>
                <a:off x="4744125" y="474660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72" y="0"/>
                    </a:moveTo>
                    <a:cubicBezTo>
                      <a:pt x="251" y="0"/>
                      <a:pt x="231" y="5"/>
                      <a:pt x="217" y="19"/>
                    </a:cubicBezTo>
                    <a:cubicBezTo>
                      <a:pt x="176" y="19"/>
                      <a:pt x="135" y="71"/>
                      <a:pt x="93" y="71"/>
                    </a:cubicBezTo>
                    <a:lnTo>
                      <a:pt x="52" y="112"/>
                    </a:lnTo>
                    <a:cubicBezTo>
                      <a:pt x="52" y="153"/>
                      <a:pt x="52" y="153"/>
                      <a:pt x="0" y="195"/>
                    </a:cubicBezTo>
                    <a:lnTo>
                      <a:pt x="259" y="277"/>
                    </a:lnTo>
                    <a:lnTo>
                      <a:pt x="393" y="19"/>
                    </a:lnTo>
                    <a:cubicBezTo>
                      <a:pt x="366" y="19"/>
                      <a:pt x="315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1" name="Google Shape;28651;p20"/>
              <p:cNvSpPr/>
              <p:nvPr/>
            </p:nvSpPr>
            <p:spPr>
              <a:xfrm>
                <a:off x="4680800" y="4720150"/>
                <a:ext cx="13975" cy="9875"/>
              </a:xfrm>
              <a:custGeom>
                <a:rect b="b" l="l" r="r" t="t"/>
                <a:pathLst>
                  <a:path extrusionOk="0" h="395" w="559">
                    <a:moveTo>
                      <a:pt x="206" y="0"/>
                    </a:moveTo>
                    <a:cubicBezTo>
                      <a:pt x="126" y="0"/>
                      <a:pt x="54" y="48"/>
                      <a:pt x="0" y="136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8" y="260"/>
                      <a:pt x="517" y="95"/>
                      <a:pt x="341" y="43"/>
                    </a:cubicBezTo>
                    <a:cubicBezTo>
                      <a:pt x="295" y="14"/>
                      <a:pt x="249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2" name="Google Shape;28652;p20"/>
              <p:cNvSpPr/>
              <p:nvPr/>
            </p:nvSpPr>
            <p:spPr>
              <a:xfrm>
                <a:off x="4769975" y="4682200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325" y="0"/>
                    </a:moveTo>
                    <a:cubicBezTo>
                      <a:pt x="208" y="0"/>
                      <a:pt x="86" y="82"/>
                      <a:pt x="52" y="186"/>
                    </a:cubicBezTo>
                    <a:cubicBezTo>
                      <a:pt x="0" y="269"/>
                      <a:pt x="0" y="320"/>
                      <a:pt x="52" y="403"/>
                    </a:cubicBezTo>
                    <a:cubicBezTo>
                      <a:pt x="52" y="444"/>
                      <a:pt x="93" y="486"/>
                      <a:pt x="135" y="527"/>
                    </a:cubicBezTo>
                    <a:lnTo>
                      <a:pt x="176" y="527"/>
                    </a:lnTo>
                    <a:lnTo>
                      <a:pt x="393" y="10"/>
                    </a:lnTo>
                    <a:cubicBezTo>
                      <a:pt x="371" y="3"/>
                      <a:pt x="348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3" name="Google Shape;28653;p20"/>
              <p:cNvSpPr/>
              <p:nvPr/>
            </p:nvSpPr>
            <p:spPr>
              <a:xfrm>
                <a:off x="4705350" y="465620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6" y="1"/>
                    </a:moveTo>
                    <a:cubicBezTo>
                      <a:pt x="230" y="1"/>
                      <a:pt x="114" y="49"/>
                      <a:pt x="52" y="151"/>
                    </a:cubicBezTo>
                    <a:cubicBezTo>
                      <a:pt x="0" y="326"/>
                      <a:pt x="93" y="450"/>
                      <a:pt x="218" y="533"/>
                    </a:cubicBezTo>
                    <a:cubicBezTo>
                      <a:pt x="251" y="546"/>
                      <a:pt x="286" y="552"/>
                      <a:pt x="321" y="552"/>
                    </a:cubicBezTo>
                    <a:cubicBezTo>
                      <a:pt x="427" y="552"/>
                      <a:pt x="530" y="492"/>
                      <a:pt x="569" y="368"/>
                    </a:cubicBezTo>
                    <a:cubicBezTo>
                      <a:pt x="652" y="233"/>
                      <a:pt x="569" y="68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4" name="Google Shape;28654;p20"/>
              <p:cNvSpPr/>
              <p:nvPr/>
            </p:nvSpPr>
            <p:spPr>
              <a:xfrm>
                <a:off x="4660125" y="46746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46" y="1"/>
                    </a:moveTo>
                    <a:cubicBezTo>
                      <a:pt x="216" y="1"/>
                      <a:pt x="120" y="76"/>
                      <a:pt x="52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51" y="270"/>
                      <a:pt x="569" y="104"/>
                      <a:pt x="434" y="11"/>
                    </a:cubicBezTo>
                    <a:cubicBezTo>
                      <a:pt x="403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5" name="Google Shape;28655;p20"/>
              <p:cNvSpPr/>
              <p:nvPr/>
            </p:nvSpPr>
            <p:spPr>
              <a:xfrm>
                <a:off x="4724725" y="4701450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291" y="0"/>
                    </a:moveTo>
                    <a:cubicBezTo>
                      <a:pt x="185" y="0"/>
                      <a:pt x="84" y="49"/>
                      <a:pt x="53" y="150"/>
                    </a:cubicBezTo>
                    <a:cubicBezTo>
                      <a:pt x="1" y="326"/>
                      <a:pt x="53" y="491"/>
                      <a:pt x="177" y="532"/>
                    </a:cubicBezTo>
                    <a:cubicBezTo>
                      <a:pt x="220" y="545"/>
                      <a:pt x="260" y="552"/>
                      <a:pt x="298" y="552"/>
                    </a:cubicBezTo>
                    <a:cubicBezTo>
                      <a:pt x="412" y="552"/>
                      <a:pt x="499" y="492"/>
                      <a:pt x="569" y="367"/>
                    </a:cubicBezTo>
                    <a:cubicBezTo>
                      <a:pt x="611" y="233"/>
                      <a:pt x="569" y="67"/>
                      <a:pt x="394" y="16"/>
                    </a:cubicBezTo>
                    <a:cubicBezTo>
                      <a:pt x="361" y="5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6" name="Google Shape;28656;p20"/>
              <p:cNvSpPr/>
              <p:nvPr/>
            </p:nvSpPr>
            <p:spPr>
              <a:xfrm>
                <a:off x="4685950" y="4610525"/>
                <a:ext cx="16325" cy="14275"/>
              </a:xfrm>
              <a:custGeom>
                <a:rect b="b" l="l" r="r" t="t"/>
                <a:pathLst>
                  <a:path extrusionOk="0" h="571" w="653">
                    <a:moveTo>
                      <a:pt x="324" y="1"/>
                    </a:moveTo>
                    <a:cubicBezTo>
                      <a:pt x="224" y="1"/>
                      <a:pt x="124" y="71"/>
                      <a:pt x="94" y="168"/>
                    </a:cubicBezTo>
                    <a:cubicBezTo>
                      <a:pt x="1" y="344"/>
                      <a:pt x="94" y="468"/>
                      <a:pt x="218" y="551"/>
                    </a:cubicBezTo>
                    <a:cubicBezTo>
                      <a:pt x="261" y="564"/>
                      <a:pt x="302" y="570"/>
                      <a:pt x="339" y="570"/>
                    </a:cubicBezTo>
                    <a:cubicBezTo>
                      <a:pt x="453" y="570"/>
                      <a:pt x="541" y="510"/>
                      <a:pt x="611" y="385"/>
                    </a:cubicBezTo>
                    <a:cubicBezTo>
                      <a:pt x="652" y="251"/>
                      <a:pt x="611" y="86"/>
                      <a:pt x="435" y="34"/>
                    </a:cubicBezTo>
                    <a:cubicBezTo>
                      <a:pt x="401" y="11"/>
                      <a:pt x="363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7" name="Google Shape;28657;p20"/>
              <p:cNvSpPr/>
              <p:nvPr/>
            </p:nvSpPr>
            <p:spPr>
              <a:xfrm>
                <a:off x="4750575" y="46369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70" y="1"/>
                    </a:moveTo>
                    <a:cubicBezTo>
                      <a:pt x="256" y="1"/>
                      <a:pt x="122" y="83"/>
                      <a:pt x="52" y="187"/>
                    </a:cubicBezTo>
                    <a:cubicBezTo>
                      <a:pt x="1" y="321"/>
                      <a:pt x="94" y="486"/>
                      <a:pt x="218" y="528"/>
                    </a:cubicBezTo>
                    <a:cubicBezTo>
                      <a:pt x="256" y="554"/>
                      <a:pt x="297" y="566"/>
                      <a:pt x="336" y="566"/>
                    </a:cubicBezTo>
                    <a:cubicBezTo>
                      <a:pt x="437" y="566"/>
                      <a:pt x="532" y="493"/>
                      <a:pt x="569" y="404"/>
                    </a:cubicBezTo>
                    <a:cubicBezTo>
                      <a:pt x="652" y="228"/>
                      <a:pt x="569" y="104"/>
                      <a:pt x="435" y="11"/>
                    </a:cubicBezTo>
                    <a:cubicBezTo>
                      <a:pt x="415" y="4"/>
                      <a:pt x="393" y="1"/>
                      <a:pt x="3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8" name="Google Shape;28658;p20"/>
              <p:cNvSpPr/>
              <p:nvPr/>
            </p:nvSpPr>
            <p:spPr>
              <a:xfrm>
                <a:off x="4622625" y="469432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259" y="352"/>
                      <a:pt x="301" y="301"/>
                      <a:pt x="301" y="259"/>
                    </a:cubicBezTo>
                    <a:cubicBezTo>
                      <a:pt x="301" y="13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9" name="Google Shape;28659;p20"/>
              <p:cNvSpPr/>
              <p:nvPr/>
            </p:nvSpPr>
            <p:spPr>
              <a:xfrm>
                <a:off x="4646150" y="46297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51" y="544"/>
                      <a:pt x="96" y="556"/>
                      <a:pt x="138" y="556"/>
                    </a:cubicBezTo>
                    <a:cubicBezTo>
                      <a:pt x="244" y="556"/>
                      <a:pt x="327" y="483"/>
                      <a:pt x="394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0" name="Google Shape;28660;p20"/>
              <p:cNvSpPr/>
              <p:nvPr/>
            </p:nvSpPr>
            <p:spPr>
              <a:xfrm>
                <a:off x="4797100" y="4622225"/>
                <a:ext cx="6500" cy="9825"/>
              </a:xfrm>
              <a:custGeom>
                <a:rect b="b" l="l" r="r" t="t"/>
                <a:pathLst>
                  <a:path extrusionOk="0" h="393" w="260">
                    <a:moveTo>
                      <a:pt x="42" y="0"/>
                    </a:moveTo>
                    <a:cubicBezTo>
                      <a:pt x="1" y="83"/>
                      <a:pt x="1" y="135"/>
                      <a:pt x="1" y="176"/>
                    </a:cubicBezTo>
                    <a:cubicBezTo>
                      <a:pt x="42" y="259"/>
                      <a:pt x="83" y="341"/>
                      <a:pt x="166" y="393"/>
                    </a:cubicBezTo>
                    <a:lnTo>
                      <a:pt x="259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1" name="Google Shape;28661;p20"/>
              <p:cNvSpPr/>
              <p:nvPr/>
            </p:nvSpPr>
            <p:spPr>
              <a:xfrm>
                <a:off x="4732475" y="4596375"/>
                <a:ext cx="14000" cy="9525"/>
              </a:xfrm>
              <a:custGeom>
                <a:rect b="b" l="l" r="r" t="t"/>
                <a:pathLst>
                  <a:path extrusionOk="0" h="381" w="560">
                    <a:moveTo>
                      <a:pt x="42" y="0"/>
                    </a:moveTo>
                    <a:cubicBezTo>
                      <a:pt x="42" y="42"/>
                      <a:pt x="1" y="42"/>
                      <a:pt x="1" y="83"/>
                    </a:cubicBezTo>
                    <a:cubicBezTo>
                      <a:pt x="1" y="135"/>
                      <a:pt x="42" y="176"/>
                      <a:pt x="42" y="217"/>
                    </a:cubicBezTo>
                    <a:lnTo>
                      <a:pt x="84" y="259"/>
                    </a:lnTo>
                    <a:cubicBezTo>
                      <a:pt x="84" y="300"/>
                      <a:pt x="125" y="341"/>
                      <a:pt x="166" y="341"/>
                    </a:cubicBezTo>
                    <a:cubicBezTo>
                      <a:pt x="213" y="367"/>
                      <a:pt x="267" y="380"/>
                      <a:pt x="315" y="380"/>
                    </a:cubicBezTo>
                    <a:cubicBezTo>
                      <a:pt x="363" y="380"/>
                      <a:pt x="404" y="367"/>
                      <a:pt x="425" y="341"/>
                    </a:cubicBezTo>
                    <a:lnTo>
                      <a:pt x="559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2" name="Google Shape;28662;p20"/>
              <p:cNvSpPr/>
              <p:nvPr/>
            </p:nvSpPr>
            <p:spPr>
              <a:xfrm>
                <a:off x="4673050" y="4572600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258" y="217"/>
                      <a:pt x="352" y="134"/>
                    </a:cubicBezTo>
                    <a:lnTo>
                      <a:pt x="352" y="9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3" name="Google Shape;28663;p20"/>
              <p:cNvSpPr/>
              <p:nvPr/>
            </p:nvSpPr>
            <p:spPr>
              <a:xfrm>
                <a:off x="4717225" y="481085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51"/>
                      <a:pt x="1" y="344"/>
                      <a:pt x="42" y="426"/>
                    </a:cubicBezTo>
                    <a:lnTo>
                      <a:pt x="177" y="551"/>
                    </a:lnTo>
                    <a:lnTo>
                      <a:pt x="394" y="34"/>
                    </a:ln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4" name="Google Shape;28664;p20"/>
              <p:cNvSpPr/>
              <p:nvPr/>
            </p:nvSpPr>
            <p:spPr>
              <a:xfrm>
                <a:off x="4652625" y="47844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20" y="1"/>
                    </a:moveTo>
                    <a:cubicBezTo>
                      <a:pt x="203" y="1"/>
                      <a:pt x="113" y="56"/>
                      <a:pt x="42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27" y="548"/>
                      <a:pt x="528" y="501"/>
                      <a:pt x="559" y="408"/>
                    </a:cubicBezTo>
                    <a:cubicBezTo>
                      <a:pt x="652" y="232"/>
                      <a:pt x="559" y="57"/>
                      <a:pt x="434" y="15"/>
                    </a:cubicBezTo>
                    <a:cubicBezTo>
                      <a:pt x="394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5" name="Google Shape;28665;p20"/>
              <p:cNvSpPr/>
              <p:nvPr/>
            </p:nvSpPr>
            <p:spPr>
              <a:xfrm>
                <a:off x="4607375" y="48033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3" y="1"/>
                      <a:pt x="110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58"/>
                      <a:pt x="267" y="561"/>
                      <a:pt x="292" y="561"/>
                    </a:cubicBezTo>
                    <a:cubicBezTo>
                      <a:pt x="407" y="561"/>
                      <a:pt x="525" y="487"/>
                      <a:pt x="559" y="385"/>
                    </a:cubicBezTo>
                    <a:cubicBezTo>
                      <a:pt x="611" y="251"/>
                      <a:pt x="559" y="75"/>
                      <a:pt x="435" y="34"/>
                    </a:cubicBezTo>
                    <a:cubicBezTo>
                      <a:pt x="387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6" name="Google Shape;28666;p20"/>
              <p:cNvSpPr/>
              <p:nvPr/>
            </p:nvSpPr>
            <p:spPr>
              <a:xfrm>
                <a:off x="4670975" y="48296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38" y="502"/>
                      <a:pt x="600" y="409"/>
                    </a:cubicBezTo>
                    <a:cubicBezTo>
                      <a:pt x="652" y="233"/>
                      <a:pt x="600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7" name="Google Shape;28667;p20"/>
              <p:cNvSpPr/>
              <p:nvPr/>
            </p:nvSpPr>
            <p:spPr>
              <a:xfrm>
                <a:off x="4633225" y="4739200"/>
                <a:ext cx="16325" cy="13675"/>
              </a:xfrm>
              <a:custGeom>
                <a:rect b="b" l="l" r="r" t="t"/>
                <a:pathLst>
                  <a:path extrusionOk="0" h="547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9" y="542"/>
                      <a:pt x="298" y="547"/>
                      <a:pt x="334" y="547"/>
                    </a:cubicBezTo>
                    <a:cubicBezTo>
                      <a:pt x="451" y="547"/>
                      <a:pt x="540" y="493"/>
                      <a:pt x="611" y="36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404" y="5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8" name="Google Shape;28668;p20"/>
              <p:cNvSpPr/>
              <p:nvPr/>
            </p:nvSpPr>
            <p:spPr>
              <a:xfrm>
                <a:off x="4697850" y="476562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01" y="0"/>
                    </a:moveTo>
                    <a:cubicBezTo>
                      <a:pt x="193" y="0"/>
                      <a:pt x="109" y="70"/>
                      <a:pt x="42" y="168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52" y="250"/>
                      <a:pt x="559" y="85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9" name="Google Shape;28669;p20"/>
              <p:cNvSpPr/>
              <p:nvPr/>
            </p:nvSpPr>
            <p:spPr>
              <a:xfrm>
                <a:off x="4571975" y="4822525"/>
                <a:ext cx="4150" cy="3400"/>
              </a:xfrm>
              <a:custGeom>
                <a:rect b="b" l="l" r="r" t="t"/>
                <a:pathLst>
                  <a:path extrusionOk="0" h="136" w="166">
                    <a:moveTo>
                      <a:pt x="42" y="1"/>
                    </a:moveTo>
                    <a:lnTo>
                      <a:pt x="0" y="84"/>
                    </a:lnTo>
                    <a:cubicBezTo>
                      <a:pt x="42" y="84"/>
                      <a:pt x="125" y="135"/>
                      <a:pt x="166" y="135"/>
                    </a:cubicBezTo>
                    <a:cubicBezTo>
                      <a:pt x="125" y="84"/>
                      <a:pt x="125" y="42"/>
                      <a:pt x="83" y="42"/>
                    </a:cubicBezTo>
                    <a:cubicBezTo>
                      <a:pt x="42" y="42"/>
                      <a:pt x="42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0" name="Google Shape;28670;p20"/>
              <p:cNvSpPr/>
              <p:nvPr/>
            </p:nvSpPr>
            <p:spPr>
              <a:xfrm>
                <a:off x="4593425" y="47589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24" y="525"/>
                      <a:pt x="49" y="528"/>
                      <a:pt x="74" y="528"/>
                    </a:cubicBezTo>
                    <a:cubicBezTo>
                      <a:pt x="191" y="528"/>
                      <a:pt x="317" y="454"/>
                      <a:pt x="393" y="352"/>
                    </a:cubicBezTo>
                    <a:cubicBezTo>
                      <a:pt x="435" y="218"/>
                      <a:pt x="393" y="9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1" name="Google Shape;28671;p20"/>
              <p:cNvSpPr/>
              <p:nvPr/>
            </p:nvSpPr>
            <p:spPr>
              <a:xfrm>
                <a:off x="4744125" y="4751450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0" y="1"/>
                    </a:moveTo>
                    <a:lnTo>
                      <a:pt x="0" y="83"/>
                    </a:lnTo>
                    <a:cubicBezTo>
                      <a:pt x="0" y="218"/>
                      <a:pt x="52" y="300"/>
                      <a:pt x="176" y="342"/>
                    </a:cubicBezTo>
                    <a:lnTo>
                      <a:pt x="259" y="8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2" name="Google Shape;28672;p20"/>
              <p:cNvSpPr/>
              <p:nvPr/>
            </p:nvSpPr>
            <p:spPr>
              <a:xfrm>
                <a:off x="4679500" y="4724575"/>
                <a:ext cx="14250" cy="9225"/>
              </a:xfrm>
              <a:custGeom>
                <a:rect b="b" l="l" r="r" t="t"/>
                <a:pathLst>
                  <a:path extrusionOk="0" h="369" w="570">
                    <a:moveTo>
                      <a:pt x="52" y="0"/>
                    </a:moveTo>
                    <a:cubicBezTo>
                      <a:pt x="52" y="42"/>
                      <a:pt x="0" y="83"/>
                      <a:pt x="0" y="124"/>
                    </a:cubicBezTo>
                    <a:cubicBezTo>
                      <a:pt x="0" y="217"/>
                      <a:pt x="94" y="300"/>
                      <a:pt x="176" y="342"/>
                    </a:cubicBezTo>
                    <a:cubicBezTo>
                      <a:pt x="232" y="359"/>
                      <a:pt x="286" y="369"/>
                      <a:pt x="333" y="369"/>
                    </a:cubicBezTo>
                    <a:cubicBezTo>
                      <a:pt x="399" y="369"/>
                      <a:pt x="452" y="349"/>
                      <a:pt x="476" y="300"/>
                    </a:cubicBezTo>
                    <a:cubicBezTo>
                      <a:pt x="517" y="259"/>
                      <a:pt x="517" y="259"/>
                      <a:pt x="569" y="21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3" name="Google Shape;28673;p20"/>
              <p:cNvSpPr/>
              <p:nvPr/>
            </p:nvSpPr>
            <p:spPr>
              <a:xfrm>
                <a:off x="4620300" y="4700800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259"/>
                    </a:lnTo>
                    <a:cubicBezTo>
                      <a:pt x="218" y="259"/>
                      <a:pt x="259" y="217"/>
                      <a:pt x="301" y="217"/>
                    </a:cubicBezTo>
                    <a:cubicBezTo>
                      <a:pt x="301" y="176"/>
                      <a:pt x="352" y="135"/>
                      <a:pt x="352" y="9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4" name="Google Shape;28674;p20"/>
              <p:cNvSpPr/>
              <p:nvPr/>
            </p:nvSpPr>
            <p:spPr>
              <a:xfrm>
                <a:off x="4933850" y="3923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66" y="0"/>
                    </a:moveTo>
                    <a:cubicBezTo>
                      <a:pt x="124" y="42"/>
                      <a:pt x="41" y="83"/>
                      <a:pt x="0" y="124"/>
                    </a:cubicBezTo>
                    <a:lnTo>
                      <a:pt x="0" y="17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0"/>
                      <a:pt x="259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5" name="Google Shape;28675;p20"/>
              <p:cNvSpPr/>
              <p:nvPr/>
            </p:nvSpPr>
            <p:spPr>
              <a:xfrm>
                <a:off x="4869225" y="3897050"/>
                <a:ext cx="13975" cy="10000"/>
              </a:xfrm>
              <a:custGeom>
                <a:rect b="b" l="l" r="r" t="t"/>
                <a:pathLst>
                  <a:path extrusionOk="0" h="400" w="559">
                    <a:moveTo>
                      <a:pt x="276" y="0"/>
                    </a:moveTo>
                    <a:cubicBezTo>
                      <a:pt x="174" y="0"/>
                      <a:pt x="72" y="39"/>
                      <a:pt x="42" y="99"/>
                    </a:cubicBezTo>
                    <a:cubicBezTo>
                      <a:pt x="42" y="141"/>
                      <a:pt x="0" y="141"/>
                      <a:pt x="0" y="192"/>
                    </a:cubicBezTo>
                    <a:lnTo>
                      <a:pt x="517" y="399"/>
                    </a:lnTo>
                    <a:lnTo>
                      <a:pt x="517" y="316"/>
                    </a:lnTo>
                    <a:cubicBezTo>
                      <a:pt x="559" y="192"/>
                      <a:pt x="476" y="58"/>
                      <a:pt x="383" y="17"/>
                    </a:cubicBezTo>
                    <a:cubicBezTo>
                      <a:pt x="350" y="5"/>
                      <a:pt x="313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6" name="Google Shape;28676;p20"/>
              <p:cNvSpPr/>
              <p:nvPr/>
            </p:nvSpPr>
            <p:spPr>
              <a:xfrm>
                <a:off x="4959675" y="3859725"/>
                <a:ext cx="9600" cy="12925"/>
              </a:xfrm>
              <a:custGeom>
                <a:rect b="b" l="l" r="r" t="t"/>
                <a:pathLst>
                  <a:path extrusionOk="0" h="517" w="384">
                    <a:moveTo>
                      <a:pt x="166" y="0"/>
                    </a:moveTo>
                    <a:cubicBezTo>
                      <a:pt x="125" y="0"/>
                      <a:pt x="125" y="0"/>
                      <a:pt x="125" y="41"/>
                    </a:cubicBezTo>
                    <a:cubicBezTo>
                      <a:pt x="84" y="41"/>
                      <a:pt x="42" y="83"/>
                      <a:pt x="1" y="176"/>
                    </a:cubicBezTo>
                    <a:lnTo>
                      <a:pt x="1" y="300"/>
                    </a:lnTo>
                    <a:cubicBezTo>
                      <a:pt x="1" y="393"/>
                      <a:pt x="84" y="476"/>
                      <a:pt x="166" y="517"/>
                    </a:cubicBezTo>
                    <a:lnTo>
                      <a:pt x="3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7" name="Google Shape;28677;p20"/>
              <p:cNvSpPr/>
              <p:nvPr/>
            </p:nvSpPr>
            <p:spPr>
              <a:xfrm>
                <a:off x="4894025" y="38325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6" y="0"/>
                    </a:moveTo>
                    <a:cubicBezTo>
                      <a:pt x="243" y="0"/>
                      <a:pt x="118" y="76"/>
                      <a:pt x="84" y="187"/>
                    </a:cubicBezTo>
                    <a:cubicBezTo>
                      <a:pt x="1" y="311"/>
                      <a:pt x="84" y="486"/>
                      <a:pt x="208" y="528"/>
                    </a:cubicBezTo>
                    <a:cubicBezTo>
                      <a:pt x="245" y="551"/>
                      <a:pt x="285" y="561"/>
                      <a:pt x="326" y="561"/>
                    </a:cubicBezTo>
                    <a:cubicBezTo>
                      <a:pt x="432" y="561"/>
                      <a:pt x="541" y="491"/>
                      <a:pt x="601" y="393"/>
                    </a:cubicBezTo>
                    <a:cubicBezTo>
                      <a:pt x="642" y="269"/>
                      <a:pt x="559" y="93"/>
                      <a:pt x="425" y="11"/>
                    </a:cubicBezTo>
                    <a:cubicBezTo>
                      <a:pt x="403" y="4"/>
                      <a:pt x="380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8" name="Google Shape;28678;p20"/>
              <p:cNvSpPr/>
              <p:nvPr/>
            </p:nvSpPr>
            <p:spPr>
              <a:xfrm>
                <a:off x="4848800" y="385185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9" y="547"/>
                      <a:pt x="537" y="491"/>
                      <a:pt x="600" y="356"/>
                    </a:cubicBezTo>
                    <a:cubicBezTo>
                      <a:pt x="642" y="232"/>
                      <a:pt x="559" y="57"/>
                      <a:pt x="424" y="15"/>
                    </a:cubicBezTo>
                    <a:cubicBezTo>
                      <a:pt x="396" y="6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9" name="Google Shape;28679;p20"/>
              <p:cNvSpPr/>
              <p:nvPr/>
            </p:nvSpPr>
            <p:spPr>
              <a:xfrm>
                <a:off x="4913425" y="3878275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95" y="0"/>
                    </a:moveTo>
                    <a:cubicBezTo>
                      <a:pt x="188" y="0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07" y="509"/>
                    </a:cubicBezTo>
                    <a:cubicBezTo>
                      <a:pt x="244" y="532"/>
                      <a:pt x="285" y="542"/>
                      <a:pt x="324" y="542"/>
                    </a:cubicBezTo>
                    <a:cubicBezTo>
                      <a:pt x="428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0" name="Google Shape;28680;p20"/>
              <p:cNvSpPr/>
              <p:nvPr/>
            </p:nvSpPr>
            <p:spPr>
              <a:xfrm>
                <a:off x="4811075" y="3871600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00" y="300"/>
                      <a:pt x="300" y="259"/>
                      <a:pt x="300" y="21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1" name="Google Shape;28681;p20"/>
              <p:cNvSpPr/>
              <p:nvPr/>
            </p:nvSpPr>
            <p:spPr>
              <a:xfrm>
                <a:off x="4835875" y="3810075"/>
                <a:ext cx="9600" cy="10275"/>
              </a:xfrm>
              <a:custGeom>
                <a:rect b="b" l="l" r="r" t="t"/>
                <a:pathLst>
                  <a:path extrusionOk="0" h="411" w="384">
                    <a:moveTo>
                      <a:pt x="125" y="1"/>
                    </a:moveTo>
                    <a:lnTo>
                      <a:pt x="1" y="394"/>
                    </a:lnTo>
                    <a:lnTo>
                      <a:pt x="42" y="394"/>
                    </a:lnTo>
                    <a:cubicBezTo>
                      <a:pt x="64" y="405"/>
                      <a:pt x="86" y="410"/>
                      <a:pt x="109" y="410"/>
                    </a:cubicBezTo>
                    <a:cubicBezTo>
                      <a:pt x="170" y="410"/>
                      <a:pt x="232" y="372"/>
                      <a:pt x="300" y="311"/>
                    </a:cubicBezTo>
                    <a:cubicBezTo>
                      <a:pt x="342" y="259"/>
                      <a:pt x="342" y="259"/>
                      <a:pt x="342" y="218"/>
                    </a:cubicBezTo>
                    <a:cubicBezTo>
                      <a:pt x="383" y="177"/>
                      <a:pt x="383" y="94"/>
                      <a:pt x="342" y="53"/>
                    </a:cubicBezTo>
                    <a:cubicBezTo>
                      <a:pt x="259" y="1"/>
                      <a:pt x="207" y="1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2" name="Google Shape;28682;p20"/>
              <p:cNvSpPr/>
              <p:nvPr/>
            </p:nvSpPr>
            <p:spPr>
              <a:xfrm>
                <a:off x="4881100" y="405150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59" y="1"/>
                    </a:moveTo>
                    <a:cubicBezTo>
                      <a:pt x="208" y="1"/>
                      <a:pt x="208" y="1"/>
                      <a:pt x="166" y="42"/>
                    </a:cubicBezTo>
                    <a:cubicBezTo>
                      <a:pt x="125" y="42"/>
                      <a:pt x="84" y="42"/>
                      <a:pt x="42" y="83"/>
                    </a:cubicBezTo>
                    <a:lnTo>
                      <a:pt x="1" y="125"/>
                    </a:lnTo>
                    <a:lnTo>
                      <a:pt x="1" y="166"/>
                    </a:lnTo>
                    <a:lnTo>
                      <a:pt x="259" y="300"/>
                    </a:lnTo>
                    <a:lnTo>
                      <a:pt x="342" y="42"/>
                    </a:lnTo>
                    <a:cubicBezTo>
                      <a:pt x="342" y="42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3" name="Google Shape;28683;p20"/>
              <p:cNvSpPr/>
              <p:nvPr/>
            </p:nvSpPr>
            <p:spPr>
              <a:xfrm>
                <a:off x="4816500" y="40256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4" y="1"/>
                      <a:pt x="124" y="42"/>
                      <a:pt x="83" y="42"/>
                    </a:cubicBezTo>
                    <a:cubicBezTo>
                      <a:pt x="83" y="42"/>
                      <a:pt x="42" y="83"/>
                      <a:pt x="42" y="125"/>
                    </a:cubicBezTo>
                    <a:cubicBezTo>
                      <a:pt x="0" y="125"/>
                      <a:pt x="0" y="125"/>
                      <a:pt x="0" y="166"/>
                    </a:cubicBezTo>
                    <a:lnTo>
                      <a:pt x="517" y="383"/>
                    </a:lnTo>
                    <a:cubicBezTo>
                      <a:pt x="558" y="259"/>
                      <a:pt x="517" y="125"/>
                      <a:pt x="424" y="42"/>
                    </a:cubicBezTo>
                    <a:cubicBezTo>
                      <a:pt x="383" y="42"/>
                      <a:pt x="383" y="1"/>
                      <a:pt x="34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4" name="Google Shape;28684;p20"/>
              <p:cNvSpPr/>
              <p:nvPr/>
            </p:nvSpPr>
            <p:spPr>
              <a:xfrm>
                <a:off x="4905675" y="39875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20" y="0"/>
                    </a:moveTo>
                    <a:cubicBezTo>
                      <a:pt x="203" y="0"/>
                      <a:pt x="115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lnTo>
                      <a:pt x="434" y="15"/>
                    </a:lnTo>
                    <a:cubicBezTo>
                      <a:pt x="393" y="6"/>
                      <a:pt x="35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5" name="Google Shape;28685;p20"/>
              <p:cNvSpPr/>
              <p:nvPr/>
            </p:nvSpPr>
            <p:spPr>
              <a:xfrm>
                <a:off x="4841050" y="39612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3" y="1"/>
                      <a:pt x="123" y="69"/>
                      <a:pt x="93" y="158"/>
                    </a:cubicBezTo>
                    <a:cubicBezTo>
                      <a:pt x="0" y="293"/>
                      <a:pt x="93" y="469"/>
                      <a:pt x="218" y="551"/>
                    </a:cubicBezTo>
                    <a:cubicBezTo>
                      <a:pt x="241" y="558"/>
                      <a:pt x="266" y="562"/>
                      <a:pt x="291" y="562"/>
                    </a:cubicBezTo>
                    <a:cubicBezTo>
                      <a:pt x="408" y="562"/>
                      <a:pt x="534" y="486"/>
                      <a:pt x="610" y="375"/>
                    </a:cubicBezTo>
                    <a:cubicBezTo>
                      <a:pt x="652" y="251"/>
                      <a:pt x="569" y="76"/>
                      <a:pt x="435" y="34"/>
                    </a:cubicBezTo>
                    <a:cubicBezTo>
                      <a:pt x="400" y="11"/>
                      <a:pt x="361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6" name="Google Shape;28686;p20"/>
              <p:cNvSpPr/>
              <p:nvPr/>
            </p:nvSpPr>
            <p:spPr>
              <a:xfrm>
                <a:off x="4795825" y="39800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4" y="555"/>
                      <a:pt x="294" y="565"/>
                      <a:pt x="333" y="565"/>
                    </a:cubicBezTo>
                    <a:cubicBezTo>
                      <a:pt x="434" y="565"/>
                      <a:pt x="531" y="495"/>
                      <a:pt x="569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6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7" name="Google Shape;28687;p20"/>
              <p:cNvSpPr/>
              <p:nvPr/>
            </p:nvSpPr>
            <p:spPr>
              <a:xfrm>
                <a:off x="4860425" y="40064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93" y="0"/>
                    </a:moveTo>
                    <a:cubicBezTo>
                      <a:pt x="177" y="0"/>
                      <a:pt x="82" y="68"/>
                      <a:pt x="53" y="158"/>
                    </a:cubicBezTo>
                    <a:cubicBezTo>
                      <a:pt x="1" y="333"/>
                      <a:pt x="53" y="468"/>
                      <a:pt x="218" y="551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6"/>
                      <a:pt x="569" y="37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38" y="0"/>
                      <a:pt x="2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8" name="Google Shape;28688;p20"/>
              <p:cNvSpPr/>
              <p:nvPr/>
            </p:nvSpPr>
            <p:spPr>
              <a:xfrm>
                <a:off x="4822950" y="39160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1" y="1"/>
                    </a:moveTo>
                    <a:cubicBezTo>
                      <a:pt x="171" y="1"/>
                      <a:pt x="72" y="69"/>
                      <a:pt x="42" y="158"/>
                    </a:cubicBezTo>
                    <a:cubicBezTo>
                      <a:pt x="1" y="292"/>
                      <a:pt x="42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9" name="Google Shape;28689;p20"/>
              <p:cNvSpPr/>
              <p:nvPr/>
            </p:nvSpPr>
            <p:spPr>
              <a:xfrm>
                <a:off x="4886275" y="39423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0"/>
                    </a:moveTo>
                    <a:cubicBezTo>
                      <a:pt x="236" y="0"/>
                      <a:pt x="125" y="56"/>
                      <a:pt x="94" y="191"/>
                    </a:cubicBezTo>
                    <a:cubicBezTo>
                      <a:pt x="1" y="315"/>
                      <a:pt x="94" y="490"/>
                      <a:pt x="218" y="532"/>
                    </a:cubicBezTo>
                    <a:cubicBezTo>
                      <a:pt x="251" y="542"/>
                      <a:pt x="286" y="547"/>
                      <a:pt x="321" y="547"/>
                    </a:cubicBezTo>
                    <a:cubicBezTo>
                      <a:pt x="429" y="547"/>
                      <a:pt x="541" y="499"/>
                      <a:pt x="611" y="397"/>
                    </a:cubicBezTo>
                    <a:cubicBezTo>
                      <a:pt x="652" y="232"/>
                      <a:pt x="569" y="98"/>
                      <a:pt x="435" y="15"/>
                    </a:cubicBezTo>
                    <a:cubicBezTo>
                      <a:pt x="406" y="5"/>
                      <a:pt x="374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0" name="Google Shape;28690;p20"/>
              <p:cNvSpPr/>
              <p:nvPr/>
            </p:nvSpPr>
            <p:spPr>
              <a:xfrm>
                <a:off x="4758325" y="3999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301" y="342"/>
                      <a:pt x="301" y="301"/>
                      <a:pt x="301" y="301"/>
                    </a:cubicBezTo>
                    <a:lnTo>
                      <a:pt x="301" y="259"/>
                    </a:lnTo>
                    <a:cubicBezTo>
                      <a:pt x="301" y="12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1" name="Google Shape;28691;p20"/>
              <p:cNvSpPr/>
              <p:nvPr/>
            </p:nvSpPr>
            <p:spPr>
              <a:xfrm>
                <a:off x="4781850" y="393520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4" y="527"/>
                      <a:pt x="87" y="532"/>
                      <a:pt x="129" y="532"/>
                    </a:cubicBezTo>
                    <a:cubicBezTo>
                      <a:pt x="255" y="532"/>
                      <a:pt x="362" y="484"/>
                      <a:pt x="394" y="383"/>
                    </a:cubicBezTo>
                    <a:cubicBezTo>
                      <a:pt x="435" y="217"/>
                      <a:pt x="394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2" name="Google Shape;28692;p20"/>
              <p:cNvSpPr/>
              <p:nvPr/>
            </p:nvSpPr>
            <p:spPr>
              <a:xfrm>
                <a:off x="4932800" y="392770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42" y="0"/>
                    </a:moveTo>
                    <a:cubicBezTo>
                      <a:pt x="1" y="42"/>
                      <a:pt x="1" y="124"/>
                      <a:pt x="1" y="166"/>
                    </a:cubicBezTo>
                    <a:cubicBezTo>
                      <a:pt x="42" y="259"/>
                      <a:pt x="83" y="341"/>
                      <a:pt x="166" y="383"/>
                    </a:cubicBezTo>
                    <a:lnTo>
                      <a:pt x="301" y="124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3" name="Google Shape;28693;p20"/>
              <p:cNvSpPr/>
              <p:nvPr/>
            </p:nvSpPr>
            <p:spPr>
              <a:xfrm>
                <a:off x="4869225" y="3901850"/>
                <a:ext cx="12950" cy="8975"/>
              </a:xfrm>
              <a:custGeom>
                <a:rect b="b" l="l" r="r" t="t"/>
                <a:pathLst>
                  <a:path extrusionOk="0" h="359" w="518">
                    <a:moveTo>
                      <a:pt x="0" y="0"/>
                    </a:moveTo>
                    <a:lnTo>
                      <a:pt x="0" y="83"/>
                    </a:lnTo>
                    <a:lnTo>
                      <a:pt x="0" y="207"/>
                    </a:lnTo>
                    <a:cubicBezTo>
                      <a:pt x="0" y="207"/>
                      <a:pt x="42" y="207"/>
                      <a:pt x="42" y="259"/>
                    </a:cubicBezTo>
                    <a:cubicBezTo>
                      <a:pt x="42" y="300"/>
                      <a:pt x="83" y="341"/>
                      <a:pt x="166" y="341"/>
                    </a:cubicBezTo>
                    <a:cubicBezTo>
                      <a:pt x="193" y="354"/>
                      <a:pt x="223" y="359"/>
                      <a:pt x="254" y="359"/>
                    </a:cubicBezTo>
                    <a:cubicBezTo>
                      <a:pt x="329" y="359"/>
                      <a:pt x="410" y="329"/>
                      <a:pt x="476" y="300"/>
                    </a:cubicBezTo>
                    <a:cubicBezTo>
                      <a:pt x="476" y="259"/>
                      <a:pt x="517" y="207"/>
                      <a:pt x="517" y="2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4" name="Google Shape;28694;p20"/>
              <p:cNvSpPr/>
              <p:nvPr/>
            </p:nvSpPr>
            <p:spPr>
              <a:xfrm>
                <a:off x="4808750" y="38780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17"/>
                    </a:lnTo>
                    <a:cubicBezTo>
                      <a:pt x="0" y="259"/>
                      <a:pt x="52" y="259"/>
                      <a:pt x="52" y="259"/>
                    </a:cubicBezTo>
                    <a:lnTo>
                      <a:pt x="176" y="259"/>
                    </a:lnTo>
                    <a:cubicBezTo>
                      <a:pt x="176" y="259"/>
                      <a:pt x="217" y="259"/>
                      <a:pt x="217" y="217"/>
                    </a:cubicBezTo>
                    <a:cubicBezTo>
                      <a:pt x="258" y="217"/>
                      <a:pt x="310" y="176"/>
                      <a:pt x="352" y="124"/>
                    </a:cubicBezTo>
                    <a:lnTo>
                      <a:pt x="352" y="8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5" name="Google Shape;28695;p20"/>
              <p:cNvSpPr/>
              <p:nvPr/>
            </p:nvSpPr>
            <p:spPr>
              <a:xfrm>
                <a:off x="4828125" y="4180275"/>
                <a:ext cx="8800" cy="6950"/>
              </a:xfrm>
              <a:custGeom>
                <a:rect b="b" l="l" r="r" t="t"/>
                <a:pathLst>
                  <a:path extrusionOk="0" h="278" w="352">
                    <a:moveTo>
                      <a:pt x="233" y="1"/>
                    </a:moveTo>
                    <a:cubicBezTo>
                      <a:pt x="190" y="1"/>
                      <a:pt x="162" y="19"/>
                      <a:pt x="135" y="19"/>
                    </a:cubicBezTo>
                    <a:cubicBezTo>
                      <a:pt x="135" y="19"/>
                      <a:pt x="93" y="19"/>
                      <a:pt x="93" y="60"/>
                    </a:cubicBezTo>
                    <a:cubicBezTo>
                      <a:pt x="52" y="60"/>
                      <a:pt x="0" y="102"/>
                      <a:pt x="0" y="185"/>
                    </a:cubicBezTo>
                    <a:lnTo>
                      <a:pt x="259" y="278"/>
                    </a:lnTo>
                    <a:lnTo>
                      <a:pt x="352" y="19"/>
                    </a:lnTo>
                    <a:lnTo>
                      <a:pt x="311" y="19"/>
                    </a:lnTo>
                    <a:cubicBezTo>
                      <a:pt x="280" y="5"/>
                      <a:pt x="254" y="1"/>
                      <a:pt x="2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6" name="Google Shape;28696;p20"/>
              <p:cNvSpPr/>
              <p:nvPr/>
            </p:nvSpPr>
            <p:spPr>
              <a:xfrm>
                <a:off x="4763500" y="4153850"/>
                <a:ext cx="14250" cy="9600"/>
              </a:xfrm>
              <a:custGeom>
                <a:rect b="b" l="l" r="r" t="t"/>
                <a:pathLst>
                  <a:path extrusionOk="0" h="384" w="570">
                    <a:moveTo>
                      <a:pt x="259" y="1"/>
                    </a:moveTo>
                    <a:cubicBezTo>
                      <a:pt x="218" y="1"/>
                      <a:pt x="176" y="1"/>
                      <a:pt x="135" y="42"/>
                    </a:cubicBezTo>
                    <a:lnTo>
                      <a:pt x="94" y="42"/>
                    </a:lnTo>
                    <a:cubicBezTo>
                      <a:pt x="94" y="84"/>
                      <a:pt x="52" y="84"/>
                      <a:pt x="52" y="125"/>
                    </a:cubicBezTo>
                    <a:cubicBezTo>
                      <a:pt x="1" y="125"/>
                      <a:pt x="1" y="166"/>
                      <a:pt x="1" y="166"/>
                    </a:cubicBezTo>
                    <a:lnTo>
                      <a:pt x="518" y="383"/>
                    </a:lnTo>
                    <a:lnTo>
                      <a:pt x="518" y="342"/>
                    </a:lnTo>
                    <a:cubicBezTo>
                      <a:pt x="569" y="208"/>
                      <a:pt x="518" y="125"/>
                      <a:pt x="435" y="42"/>
                    </a:cubicBezTo>
                    <a:lnTo>
                      <a:pt x="352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7" name="Google Shape;28697;p20"/>
              <p:cNvSpPr/>
              <p:nvPr/>
            </p:nvSpPr>
            <p:spPr>
              <a:xfrm>
                <a:off x="4852925" y="4116125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01" y="0"/>
                    </a:moveTo>
                    <a:cubicBezTo>
                      <a:pt x="218" y="0"/>
                      <a:pt x="94" y="83"/>
                      <a:pt x="42" y="166"/>
                    </a:cubicBezTo>
                    <a:cubicBezTo>
                      <a:pt x="1" y="259"/>
                      <a:pt x="42" y="342"/>
                      <a:pt x="94" y="424"/>
                    </a:cubicBezTo>
                    <a:cubicBezTo>
                      <a:pt x="94" y="476"/>
                      <a:pt x="135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8" name="Google Shape;28698;p20"/>
              <p:cNvSpPr/>
              <p:nvPr/>
            </p:nvSpPr>
            <p:spPr>
              <a:xfrm>
                <a:off x="4788325" y="4089875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0" y="1"/>
                    </a:moveTo>
                    <a:cubicBezTo>
                      <a:pt x="225" y="1"/>
                      <a:pt x="124" y="47"/>
                      <a:pt x="93" y="140"/>
                    </a:cubicBezTo>
                    <a:cubicBezTo>
                      <a:pt x="0" y="316"/>
                      <a:pt x="93" y="44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8"/>
                    </a:cubicBezTo>
                    <a:cubicBezTo>
                      <a:pt x="652" y="234"/>
                      <a:pt x="559" y="58"/>
                      <a:pt x="434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9" name="Google Shape;28699;p20"/>
              <p:cNvSpPr/>
              <p:nvPr/>
            </p:nvSpPr>
            <p:spPr>
              <a:xfrm>
                <a:off x="4743075" y="41082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4" y="1"/>
                    </a:moveTo>
                    <a:cubicBezTo>
                      <a:pt x="239" y="1"/>
                      <a:pt x="117" y="81"/>
                      <a:pt x="42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6"/>
                      <a:pt x="333" y="566"/>
                    </a:cubicBezTo>
                    <a:cubicBezTo>
                      <a:pt x="434" y="566"/>
                      <a:pt x="529" y="495"/>
                      <a:pt x="559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6"/>
                      <a:pt x="382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0" name="Google Shape;28700;p20"/>
              <p:cNvSpPr/>
              <p:nvPr/>
            </p:nvSpPr>
            <p:spPr>
              <a:xfrm>
                <a:off x="4807700" y="413512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5" y="1"/>
                    </a:moveTo>
                    <a:cubicBezTo>
                      <a:pt x="187" y="1"/>
                      <a:pt x="81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11" y="233"/>
                      <a:pt x="559" y="57"/>
                      <a:pt x="394" y="16"/>
                    </a:cubicBezTo>
                    <a:cubicBezTo>
                      <a:pt x="362" y="6"/>
                      <a:pt x="328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1" name="Google Shape;28701;p20"/>
              <p:cNvSpPr/>
              <p:nvPr/>
            </p:nvSpPr>
            <p:spPr>
              <a:xfrm>
                <a:off x="4769975" y="404410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75" y="0"/>
                    </a:moveTo>
                    <a:cubicBezTo>
                      <a:pt x="175" y="0"/>
                      <a:pt x="81" y="73"/>
                      <a:pt x="52" y="162"/>
                    </a:cubicBezTo>
                    <a:cubicBezTo>
                      <a:pt x="0" y="338"/>
                      <a:pt x="52" y="462"/>
                      <a:pt x="176" y="555"/>
                    </a:cubicBezTo>
                    <a:cubicBezTo>
                      <a:pt x="217" y="565"/>
                      <a:pt x="257" y="570"/>
                      <a:pt x="296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393" y="38"/>
                    </a:cubicBezTo>
                    <a:cubicBezTo>
                      <a:pt x="355" y="12"/>
                      <a:pt x="314" y="0"/>
                      <a:pt x="27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2" name="Google Shape;28702;p20"/>
              <p:cNvSpPr/>
              <p:nvPr/>
            </p:nvSpPr>
            <p:spPr>
              <a:xfrm>
                <a:off x="4833550" y="40706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55" y="551"/>
                      <a:pt x="294" y="561"/>
                      <a:pt x="334" y="561"/>
                    </a:cubicBezTo>
                    <a:cubicBezTo>
                      <a:pt x="438" y="561"/>
                      <a:pt x="543" y="491"/>
                      <a:pt x="611" y="394"/>
                    </a:cubicBezTo>
                    <a:cubicBezTo>
                      <a:pt x="652" y="269"/>
                      <a:pt x="559" y="94"/>
                      <a:pt x="435" y="11"/>
                    </a:cubicBezTo>
                    <a:cubicBezTo>
                      <a:pt x="411" y="4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3" name="Google Shape;28703;p20"/>
              <p:cNvSpPr/>
              <p:nvPr/>
            </p:nvSpPr>
            <p:spPr>
              <a:xfrm>
                <a:off x="4705350" y="4128000"/>
                <a:ext cx="7775" cy="8575"/>
              </a:xfrm>
              <a:custGeom>
                <a:rect b="b" l="l" r="r" t="t"/>
                <a:pathLst>
                  <a:path extrusionOk="0" h="343" w="31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11" y="342"/>
                      <a:pt x="311" y="301"/>
                      <a:pt x="311" y="259"/>
                    </a:cubicBezTo>
                    <a:cubicBezTo>
                      <a:pt x="311" y="166"/>
                      <a:pt x="259" y="84"/>
                      <a:pt x="176" y="42"/>
                    </a:cubicBezTo>
                    <a:cubicBezTo>
                      <a:pt x="176" y="1"/>
                      <a:pt x="135" y="1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4" name="Google Shape;28704;p20"/>
              <p:cNvSpPr/>
              <p:nvPr/>
            </p:nvSpPr>
            <p:spPr>
              <a:xfrm>
                <a:off x="4729125" y="406340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9" y="540"/>
                      <a:pt x="94" y="550"/>
                      <a:pt x="135" y="550"/>
                    </a:cubicBezTo>
                    <a:cubicBezTo>
                      <a:pt x="243" y="550"/>
                      <a:pt x="326" y="480"/>
                      <a:pt x="393" y="383"/>
                    </a:cubicBezTo>
                    <a:cubicBezTo>
                      <a:pt x="435" y="259"/>
                      <a:pt x="393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5" name="Google Shape;28705;p20"/>
              <p:cNvSpPr/>
              <p:nvPr/>
            </p:nvSpPr>
            <p:spPr>
              <a:xfrm>
                <a:off x="4879825" y="4055650"/>
                <a:ext cx="7775" cy="9825"/>
              </a:xfrm>
              <a:custGeom>
                <a:rect b="b" l="l" r="r" t="t"/>
                <a:pathLst>
                  <a:path extrusionOk="0" h="393" w="311">
                    <a:moveTo>
                      <a:pt x="52" y="0"/>
                    </a:moveTo>
                    <a:cubicBezTo>
                      <a:pt x="0" y="52"/>
                      <a:pt x="0" y="93"/>
                      <a:pt x="0" y="134"/>
                    </a:cubicBezTo>
                    <a:cubicBezTo>
                      <a:pt x="0" y="217"/>
                      <a:pt x="93" y="352"/>
                      <a:pt x="176" y="393"/>
                    </a:cubicBezTo>
                    <a:lnTo>
                      <a:pt x="310" y="13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6" name="Google Shape;28706;p20"/>
              <p:cNvSpPr/>
              <p:nvPr/>
            </p:nvSpPr>
            <p:spPr>
              <a:xfrm>
                <a:off x="4816500" y="4029800"/>
                <a:ext cx="12950" cy="9475"/>
              </a:xfrm>
              <a:custGeom>
                <a:rect b="b" l="l" r="r" t="t"/>
                <a:pathLst>
                  <a:path extrusionOk="0" h="379" w="518">
                    <a:moveTo>
                      <a:pt x="0" y="0"/>
                    </a:moveTo>
                    <a:lnTo>
                      <a:pt x="0" y="93"/>
                    </a:lnTo>
                    <a:cubicBezTo>
                      <a:pt x="0" y="217"/>
                      <a:pt x="42" y="310"/>
                      <a:pt x="166" y="352"/>
                    </a:cubicBezTo>
                    <a:cubicBezTo>
                      <a:pt x="204" y="369"/>
                      <a:pt x="248" y="379"/>
                      <a:pt x="292" y="379"/>
                    </a:cubicBezTo>
                    <a:cubicBezTo>
                      <a:pt x="354" y="379"/>
                      <a:pt x="417" y="359"/>
                      <a:pt x="465" y="310"/>
                    </a:cubicBezTo>
                    <a:cubicBezTo>
                      <a:pt x="465" y="259"/>
                      <a:pt x="517" y="259"/>
                      <a:pt x="517" y="2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7" name="Google Shape;28707;p20"/>
              <p:cNvSpPr/>
              <p:nvPr/>
            </p:nvSpPr>
            <p:spPr>
              <a:xfrm>
                <a:off x="4756000" y="40062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177" y="259"/>
                    </a:lnTo>
                    <a:cubicBezTo>
                      <a:pt x="218" y="259"/>
                      <a:pt x="301" y="217"/>
                      <a:pt x="352" y="124"/>
                    </a:cubicBezTo>
                    <a:lnTo>
                      <a:pt x="352" y="8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8" name="Google Shape;28708;p20"/>
              <p:cNvSpPr/>
              <p:nvPr/>
            </p:nvSpPr>
            <p:spPr>
              <a:xfrm>
                <a:off x="4774350" y="430895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218" y="0"/>
                    </a:moveTo>
                    <a:cubicBezTo>
                      <a:pt x="177" y="0"/>
                      <a:pt x="135" y="42"/>
                      <a:pt x="84" y="83"/>
                    </a:cubicBezTo>
                    <a:cubicBezTo>
                      <a:pt x="42" y="83"/>
                      <a:pt x="42" y="124"/>
                      <a:pt x="1" y="166"/>
                    </a:cubicBezTo>
                    <a:lnTo>
                      <a:pt x="259" y="25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9" name="Google Shape;28709;p20"/>
              <p:cNvSpPr/>
              <p:nvPr/>
            </p:nvSpPr>
            <p:spPr>
              <a:xfrm>
                <a:off x="4710775" y="4282125"/>
                <a:ext cx="13975" cy="9525"/>
              </a:xfrm>
              <a:custGeom>
                <a:rect b="b" l="l" r="r" t="t"/>
                <a:pathLst>
                  <a:path extrusionOk="0" h="381" w="559">
                    <a:moveTo>
                      <a:pt x="255" y="1"/>
                    </a:moveTo>
                    <a:cubicBezTo>
                      <a:pt x="218" y="1"/>
                      <a:pt x="176" y="13"/>
                      <a:pt x="135" y="39"/>
                    </a:cubicBezTo>
                    <a:lnTo>
                      <a:pt x="94" y="39"/>
                    </a:lnTo>
                    <a:cubicBezTo>
                      <a:pt x="94" y="81"/>
                      <a:pt x="42" y="81"/>
                      <a:pt x="1" y="122"/>
                    </a:cubicBezTo>
                    <a:lnTo>
                      <a:pt x="1" y="163"/>
                    </a:lnTo>
                    <a:lnTo>
                      <a:pt x="517" y="381"/>
                    </a:lnTo>
                    <a:lnTo>
                      <a:pt x="517" y="339"/>
                    </a:lnTo>
                    <a:cubicBezTo>
                      <a:pt x="559" y="205"/>
                      <a:pt x="476" y="81"/>
                      <a:pt x="352" y="39"/>
                    </a:cubicBezTo>
                    <a:cubicBezTo>
                      <a:pt x="326" y="13"/>
                      <a:pt x="293" y="1"/>
                      <a:pt x="2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0" name="Google Shape;28710;p20"/>
              <p:cNvSpPr/>
              <p:nvPr/>
            </p:nvSpPr>
            <p:spPr>
              <a:xfrm>
                <a:off x="4800200" y="42443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1" y="0"/>
                    </a:moveTo>
                    <a:cubicBezTo>
                      <a:pt x="177" y="0"/>
                      <a:pt x="84" y="83"/>
                      <a:pt x="42" y="166"/>
                    </a:cubicBezTo>
                    <a:cubicBezTo>
                      <a:pt x="42" y="207"/>
                      <a:pt x="1" y="300"/>
                      <a:pt x="42" y="342"/>
                    </a:cubicBezTo>
                    <a:cubicBezTo>
                      <a:pt x="42" y="424"/>
                      <a:pt x="84" y="517"/>
                      <a:pt x="218" y="559"/>
                    </a:cubicBezTo>
                    <a:lnTo>
                      <a:pt x="394" y="42"/>
                    </a:lnTo>
                    <a:cubicBezTo>
                      <a:pt x="394" y="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1" name="Google Shape;28711;p20"/>
              <p:cNvSpPr/>
              <p:nvPr/>
            </p:nvSpPr>
            <p:spPr>
              <a:xfrm>
                <a:off x="4735600" y="4218000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1" y="0"/>
                    </a:moveTo>
                    <a:cubicBezTo>
                      <a:pt x="223" y="0"/>
                      <a:pt x="111" y="60"/>
                      <a:pt x="41" y="185"/>
                    </a:cubicBezTo>
                    <a:cubicBezTo>
                      <a:pt x="0" y="319"/>
                      <a:pt x="83" y="485"/>
                      <a:pt x="217" y="537"/>
                    </a:cubicBezTo>
                    <a:cubicBezTo>
                      <a:pt x="248" y="547"/>
                      <a:pt x="281" y="552"/>
                      <a:pt x="315" y="552"/>
                    </a:cubicBezTo>
                    <a:cubicBezTo>
                      <a:pt x="420" y="552"/>
                      <a:pt x="527" y="503"/>
                      <a:pt x="558" y="402"/>
                    </a:cubicBezTo>
                    <a:cubicBezTo>
                      <a:pt x="651" y="226"/>
                      <a:pt x="558" y="102"/>
                      <a:pt x="434" y="20"/>
                    </a:cubicBezTo>
                    <a:cubicBezTo>
                      <a:pt x="401" y="7"/>
                      <a:pt x="366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2" name="Google Shape;28712;p20"/>
              <p:cNvSpPr/>
              <p:nvPr/>
            </p:nvSpPr>
            <p:spPr>
              <a:xfrm>
                <a:off x="4690350" y="4236925"/>
                <a:ext cx="16325" cy="14125"/>
              </a:xfrm>
              <a:custGeom>
                <a:rect b="b" l="l" r="r" t="t"/>
                <a:pathLst>
                  <a:path extrusionOk="0" h="565" w="653">
                    <a:moveTo>
                      <a:pt x="297" y="0"/>
                    </a:moveTo>
                    <a:cubicBezTo>
                      <a:pt x="191" y="0"/>
                      <a:pt x="109" y="73"/>
                      <a:pt x="42" y="162"/>
                    </a:cubicBezTo>
                    <a:cubicBezTo>
                      <a:pt x="1" y="296"/>
                      <a:pt x="83" y="462"/>
                      <a:pt x="218" y="555"/>
                    </a:cubicBezTo>
                    <a:cubicBezTo>
                      <a:pt x="238" y="562"/>
                      <a:pt x="260" y="565"/>
                      <a:pt x="282" y="565"/>
                    </a:cubicBezTo>
                    <a:cubicBezTo>
                      <a:pt x="396" y="565"/>
                      <a:pt x="524" y="483"/>
                      <a:pt x="559" y="379"/>
                    </a:cubicBezTo>
                    <a:cubicBezTo>
                      <a:pt x="652" y="245"/>
                      <a:pt x="559" y="79"/>
                      <a:pt x="435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3" name="Google Shape;28713;p20"/>
              <p:cNvSpPr/>
              <p:nvPr/>
            </p:nvSpPr>
            <p:spPr>
              <a:xfrm>
                <a:off x="4754975" y="42632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89" y="1"/>
                    </a:moveTo>
                    <a:cubicBezTo>
                      <a:pt x="180" y="1"/>
                      <a:pt x="73" y="61"/>
                      <a:pt x="42" y="185"/>
                    </a:cubicBezTo>
                    <a:cubicBezTo>
                      <a:pt x="0" y="320"/>
                      <a:pt x="42" y="485"/>
                      <a:pt x="176" y="537"/>
                    </a:cubicBezTo>
                    <a:cubicBezTo>
                      <a:pt x="222" y="560"/>
                      <a:pt x="268" y="570"/>
                      <a:pt x="313" y="570"/>
                    </a:cubicBezTo>
                    <a:cubicBezTo>
                      <a:pt x="429" y="570"/>
                      <a:pt x="529" y="500"/>
                      <a:pt x="559" y="402"/>
                    </a:cubicBezTo>
                    <a:cubicBezTo>
                      <a:pt x="600" y="227"/>
                      <a:pt x="559" y="103"/>
                      <a:pt x="393" y="20"/>
                    </a:cubicBezTo>
                    <a:cubicBezTo>
                      <a:pt x="360" y="7"/>
                      <a:pt x="324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4" name="Google Shape;28714;p20"/>
              <p:cNvSpPr/>
              <p:nvPr/>
            </p:nvSpPr>
            <p:spPr>
              <a:xfrm>
                <a:off x="4717225" y="4172775"/>
                <a:ext cx="15275" cy="13775"/>
              </a:xfrm>
              <a:custGeom>
                <a:rect b="b" l="l" r="r" t="t"/>
                <a:pathLst>
                  <a:path extrusionOk="0" h="551" w="611">
                    <a:moveTo>
                      <a:pt x="291" y="0"/>
                    </a:moveTo>
                    <a:cubicBezTo>
                      <a:pt x="185" y="0"/>
                      <a:pt x="81" y="60"/>
                      <a:pt x="42" y="185"/>
                    </a:cubicBezTo>
                    <a:cubicBezTo>
                      <a:pt x="1" y="319"/>
                      <a:pt x="42" y="485"/>
                      <a:pt x="177" y="536"/>
                    </a:cubicBezTo>
                    <a:cubicBezTo>
                      <a:pt x="218" y="546"/>
                      <a:pt x="256" y="551"/>
                      <a:pt x="291" y="551"/>
                    </a:cubicBezTo>
                    <a:cubicBezTo>
                      <a:pt x="408" y="551"/>
                      <a:pt x="496" y="495"/>
                      <a:pt x="559" y="360"/>
                    </a:cubicBezTo>
                    <a:cubicBezTo>
                      <a:pt x="611" y="226"/>
                      <a:pt x="559" y="61"/>
                      <a:pt x="394" y="19"/>
                    </a:cubicBezTo>
                    <a:cubicBezTo>
                      <a:pt x="361" y="6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5" name="Google Shape;28715;p20"/>
              <p:cNvSpPr/>
              <p:nvPr/>
            </p:nvSpPr>
            <p:spPr>
              <a:xfrm>
                <a:off x="4780825" y="41991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15" y="1"/>
                    </a:moveTo>
                    <a:cubicBezTo>
                      <a:pt x="212" y="1"/>
                      <a:pt x="108" y="74"/>
                      <a:pt x="42" y="163"/>
                    </a:cubicBezTo>
                    <a:cubicBezTo>
                      <a:pt x="0" y="297"/>
                      <a:pt x="83" y="462"/>
                      <a:pt x="218" y="555"/>
                    </a:cubicBezTo>
                    <a:cubicBezTo>
                      <a:pt x="239" y="563"/>
                      <a:pt x="263" y="566"/>
                      <a:pt x="287" y="566"/>
                    </a:cubicBezTo>
                    <a:cubicBezTo>
                      <a:pt x="399" y="566"/>
                      <a:pt x="525" y="490"/>
                      <a:pt x="559" y="380"/>
                    </a:cubicBezTo>
                    <a:cubicBezTo>
                      <a:pt x="652" y="25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6" name="Google Shape;28716;p20"/>
              <p:cNvSpPr/>
              <p:nvPr/>
            </p:nvSpPr>
            <p:spPr>
              <a:xfrm>
                <a:off x="4652625" y="425595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94"/>
                    </a:lnTo>
                    <a:cubicBezTo>
                      <a:pt x="300" y="352"/>
                      <a:pt x="300" y="311"/>
                      <a:pt x="300" y="259"/>
                    </a:cubicBezTo>
                    <a:cubicBezTo>
                      <a:pt x="300" y="176"/>
                      <a:pt x="217" y="52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7" name="Google Shape;28717;p20"/>
              <p:cNvSpPr/>
              <p:nvPr/>
            </p:nvSpPr>
            <p:spPr>
              <a:xfrm>
                <a:off x="4676400" y="41926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18" y="1"/>
                    </a:moveTo>
                    <a:lnTo>
                      <a:pt x="0" y="518"/>
                    </a:lnTo>
                    <a:lnTo>
                      <a:pt x="83" y="518"/>
                    </a:lnTo>
                    <a:cubicBezTo>
                      <a:pt x="218" y="518"/>
                      <a:pt x="342" y="466"/>
                      <a:pt x="383" y="342"/>
                    </a:cubicBezTo>
                    <a:cubicBezTo>
                      <a:pt x="435" y="207"/>
                      <a:pt x="383" y="83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8" name="Google Shape;28718;p20"/>
              <p:cNvSpPr/>
              <p:nvPr/>
            </p:nvSpPr>
            <p:spPr>
              <a:xfrm>
                <a:off x="4827100" y="418487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2"/>
                      <a:pt x="0" y="94"/>
                      <a:pt x="0" y="135"/>
                    </a:cubicBezTo>
                    <a:cubicBezTo>
                      <a:pt x="41" y="218"/>
                      <a:pt x="93" y="259"/>
                      <a:pt x="134" y="311"/>
                    </a:cubicBezTo>
                    <a:cubicBezTo>
                      <a:pt x="134" y="352"/>
                      <a:pt x="176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9" name="Google Shape;28719;p20"/>
              <p:cNvSpPr/>
              <p:nvPr/>
            </p:nvSpPr>
            <p:spPr>
              <a:xfrm>
                <a:off x="4762475" y="4158000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cubicBezTo>
                      <a:pt x="42" y="42"/>
                      <a:pt x="0" y="93"/>
                      <a:pt x="0" y="135"/>
                    </a:cubicBezTo>
                    <a:cubicBezTo>
                      <a:pt x="0" y="135"/>
                      <a:pt x="42" y="176"/>
                      <a:pt x="42" y="217"/>
                    </a:cubicBezTo>
                    <a:cubicBezTo>
                      <a:pt x="42" y="217"/>
                      <a:pt x="42" y="259"/>
                      <a:pt x="93" y="259"/>
                    </a:cubicBezTo>
                    <a:cubicBezTo>
                      <a:pt x="93" y="300"/>
                      <a:pt x="135" y="352"/>
                      <a:pt x="176" y="352"/>
                    </a:cubicBezTo>
                    <a:cubicBezTo>
                      <a:pt x="226" y="368"/>
                      <a:pt x="277" y="378"/>
                      <a:pt x="323" y="378"/>
                    </a:cubicBezTo>
                    <a:cubicBezTo>
                      <a:pt x="393" y="378"/>
                      <a:pt x="451" y="356"/>
                      <a:pt x="476" y="300"/>
                    </a:cubicBezTo>
                    <a:cubicBezTo>
                      <a:pt x="517" y="259"/>
                      <a:pt x="559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0" name="Google Shape;28720;p20"/>
              <p:cNvSpPr/>
              <p:nvPr/>
            </p:nvSpPr>
            <p:spPr>
              <a:xfrm>
                <a:off x="4703275" y="41344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176" y="259"/>
                    </a:lnTo>
                    <a:cubicBezTo>
                      <a:pt x="259" y="259"/>
                      <a:pt x="301" y="166"/>
                      <a:pt x="342" y="8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1" name="Google Shape;28721;p20"/>
              <p:cNvSpPr/>
              <p:nvPr/>
            </p:nvSpPr>
            <p:spPr>
              <a:xfrm>
                <a:off x="4721625" y="4436900"/>
                <a:ext cx="9600" cy="6475"/>
              </a:xfrm>
              <a:custGeom>
                <a:rect b="b" l="l" r="r" t="t"/>
                <a:pathLst>
                  <a:path extrusionOk="0" h="259" w="384">
                    <a:moveTo>
                      <a:pt x="218" y="0"/>
                    </a:moveTo>
                    <a:cubicBezTo>
                      <a:pt x="177" y="0"/>
                      <a:pt x="125" y="52"/>
                      <a:pt x="125" y="52"/>
                    </a:cubicBezTo>
                    <a:lnTo>
                      <a:pt x="83" y="93"/>
                    </a:lnTo>
                    <a:cubicBezTo>
                      <a:pt x="42" y="93"/>
                      <a:pt x="42" y="134"/>
                      <a:pt x="1" y="176"/>
                    </a:cubicBezTo>
                    <a:lnTo>
                      <a:pt x="259" y="259"/>
                    </a:lnTo>
                    <a:lnTo>
                      <a:pt x="383" y="52"/>
                    </a:lnTo>
                    <a:cubicBezTo>
                      <a:pt x="342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2" name="Google Shape;28722;p20"/>
              <p:cNvSpPr/>
              <p:nvPr/>
            </p:nvSpPr>
            <p:spPr>
              <a:xfrm>
                <a:off x="4658050" y="4410000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259" y="1"/>
                    </a:moveTo>
                    <a:cubicBezTo>
                      <a:pt x="217" y="42"/>
                      <a:pt x="176" y="42"/>
                      <a:pt x="135" y="42"/>
                    </a:cubicBezTo>
                    <a:lnTo>
                      <a:pt x="83" y="94"/>
                    </a:lnTo>
                    <a:cubicBezTo>
                      <a:pt x="42" y="94"/>
                      <a:pt x="42" y="135"/>
                      <a:pt x="0" y="135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9" y="301"/>
                      <a:pt x="517" y="135"/>
                      <a:pt x="393" y="94"/>
                    </a:cubicBezTo>
                    <a:cubicBezTo>
                      <a:pt x="393" y="42"/>
                      <a:pt x="393" y="42"/>
                      <a:pt x="342" y="42"/>
                    </a:cubicBezTo>
                    <a:cubicBezTo>
                      <a:pt x="300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3" name="Google Shape;28723;p20"/>
              <p:cNvSpPr/>
              <p:nvPr/>
            </p:nvSpPr>
            <p:spPr>
              <a:xfrm>
                <a:off x="4747475" y="4373075"/>
                <a:ext cx="9600" cy="13425"/>
              </a:xfrm>
              <a:custGeom>
                <a:rect b="b" l="l" r="r" t="t"/>
                <a:pathLst>
                  <a:path extrusionOk="0" h="537" w="384">
                    <a:moveTo>
                      <a:pt x="279" y="0"/>
                    </a:moveTo>
                    <a:cubicBezTo>
                      <a:pt x="177" y="0"/>
                      <a:pt x="73" y="52"/>
                      <a:pt x="42" y="144"/>
                    </a:cubicBezTo>
                    <a:cubicBezTo>
                      <a:pt x="1" y="320"/>
                      <a:pt x="42" y="444"/>
                      <a:pt x="176" y="537"/>
                    </a:cubicBezTo>
                    <a:lnTo>
                      <a:pt x="383" y="20"/>
                    </a:lnTo>
                    <a:cubicBezTo>
                      <a:pt x="351" y="7"/>
                      <a:pt x="315" y="0"/>
                      <a:pt x="27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4" name="Google Shape;28724;p20"/>
              <p:cNvSpPr/>
              <p:nvPr/>
            </p:nvSpPr>
            <p:spPr>
              <a:xfrm>
                <a:off x="4682850" y="43461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2" y="0"/>
                    </a:moveTo>
                    <a:cubicBezTo>
                      <a:pt x="217" y="0"/>
                      <a:pt x="111" y="82"/>
                      <a:pt x="42" y="186"/>
                    </a:cubicBezTo>
                    <a:cubicBezTo>
                      <a:pt x="1" y="321"/>
                      <a:pt x="84" y="486"/>
                      <a:pt x="218" y="527"/>
                    </a:cubicBezTo>
                    <a:cubicBezTo>
                      <a:pt x="253" y="554"/>
                      <a:pt x="293" y="565"/>
                      <a:pt x="332" y="565"/>
                    </a:cubicBezTo>
                    <a:cubicBezTo>
                      <a:pt x="431" y="565"/>
                      <a:pt x="530" y="492"/>
                      <a:pt x="559" y="403"/>
                    </a:cubicBezTo>
                    <a:cubicBezTo>
                      <a:pt x="642" y="228"/>
                      <a:pt x="559" y="103"/>
                      <a:pt x="435" y="10"/>
                    </a:cubicBezTo>
                    <a:cubicBezTo>
                      <a:pt x="406" y="4"/>
                      <a:pt x="379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5" name="Google Shape;28725;p20"/>
              <p:cNvSpPr/>
              <p:nvPr/>
            </p:nvSpPr>
            <p:spPr>
              <a:xfrm>
                <a:off x="4637625" y="436542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3" y="0"/>
                    </a:moveTo>
                    <a:cubicBezTo>
                      <a:pt x="196" y="0"/>
                      <a:pt x="104" y="49"/>
                      <a:pt x="42" y="150"/>
                    </a:cubicBezTo>
                    <a:cubicBezTo>
                      <a:pt x="1" y="326"/>
                      <a:pt x="42" y="450"/>
                      <a:pt x="218" y="533"/>
                    </a:cubicBezTo>
                    <a:cubicBezTo>
                      <a:pt x="248" y="546"/>
                      <a:pt x="282" y="552"/>
                      <a:pt x="316" y="552"/>
                    </a:cubicBezTo>
                    <a:cubicBezTo>
                      <a:pt x="420" y="552"/>
                      <a:pt x="528" y="492"/>
                      <a:pt x="559" y="367"/>
                    </a:cubicBezTo>
                    <a:cubicBezTo>
                      <a:pt x="642" y="233"/>
                      <a:pt x="559" y="68"/>
                      <a:pt x="435" y="16"/>
                    </a:cubicBezTo>
                    <a:cubicBezTo>
                      <a:pt x="392" y="6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6" name="Google Shape;28726;p20"/>
              <p:cNvSpPr/>
              <p:nvPr/>
            </p:nvSpPr>
            <p:spPr>
              <a:xfrm>
                <a:off x="4702250" y="4391400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318" y="1"/>
                    </a:moveTo>
                    <a:cubicBezTo>
                      <a:pt x="205" y="1"/>
                      <a:pt x="76" y="83"/>
                      <a:pt x="42" y="186"/>
                    </a:cubicBezTo>
                    <a:cubicBezTo>
                      <a:pt x="0" y="321"/>
                      <a:pt x="42" y="486"/>
                      <a:pt x="176" y="528"/>
                    </a:cubicBezTo>
                    <a:cubicBezTo>
                      <a:pt x="223" y="554"/>
                      <a:pt x="267" y="565"/>
                      <a:pt x="309" y="565"/>
                    </a:cubicBezTo>
                    <a:cubicBezTo>
                      <a:pt x="414" y="565"/>
                      <a:pt x="499" y="492"/>
                      <a:pt x="559" y="404"/>
                    </a:cubicBezTo>
                    <a:cubicBezTo>
                      <a:pt x="600" y="269"/>
                      <a:pt x="559" y="104"/>
                      <a:pt x="383" y="11"/>
                    </a:cubicBezTo>
                    <a:cubicBezTo>
                      <a:pt x="362" y="4"/>
                      <a:pt x="341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7" name="Google Shape;28727;p20"/>
              <p:cNvSpPr/>
              <p:nvPr/>
            </p:nvSpPr>
            <p:spPr>
              <a:xfrm>
                <a:off x="4663475" y="43009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66" y="0"/>
                    </a:moveTo>
                    <a:cubicBezTo>
                      <a:pt x="246" y="0"/>
                      <a:pt x="118" y="82"/>
                      <a:pt x="83" y="186"/>
                    </a:cubicBezTo>
                    <a:cubicBezTo>
                      <a:pt x="0" y="320"/>
                      <a:pt x="83" y="486"/>
                      <a:pt x="218" y="527"/>
                    </a:cubicBezTo>
                    <a:cubicBezTo>
                      <a:pt x="264" y="553"/>
                      <a:pt x="309" y="565"/>
                      <a:pt x="350" y="565"/>
                    </a:cubicBezTo>
                    <a:cubicBezTo>
                      <a:pt x="455" y="565"/>
                      <a:pt x="541" y="492"/>
                      <a:pt x="600" y="403"/>
                    </a:cubicBezTo>
                    <a:cubicBezTo>
                      <a:pt x="641" y="227"/>
                      <a:pt x="600" y="103"/>
                      <a:pt x="435" y="10"/>
                    </a:cubicBezTo>
                    <a:cubicBezTo>
                      <a:pt x="413" y="3"/>
                      <a:pt x="389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8" name="Google Shape;28728;p20"/>
              <p:cNvSpPr/>
              <p:nvPr/>
            </p:nvSpPr>
            <p:spPr>
              <a:xfrm>
                <a:off x="4728100" y="4327375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3" y="1"/>
                    </a:moveTo>
                    <a:cubicBezTo>
                      <a:pt x="208" y="1"/>
                      <a:pt x="101" y="74"/>
                      <a:pt x="42" y="163"/>
                    </a:cubicBezTo>
                    <a:cubicBezTo>
                      <a:pt x="0" y="338"/>
                      <a:pt x="83" y="463"/>
                      <a:pt x="217" y="556"/>
                    </a:cubicBezTo>
                    <a:cubicBezTo>
                      <a:pt x="246" y="565"/>
                      <a:pt x="278" y="570"/>
                      <a:pt x="310" y="570"/>
                    </a:cubicBezTo>
                    <a:cubicBezTo>
                      <a:pt x="416" y="570"/>
                      <a:pt x="527" y="515"/>
                      <a:pt x="559" y="380"/>
                    </a:cubicBezTo>
                    <a:cubicBezTo>
                      <a:pt x="641" y="245"/>
                      <a:pt x="559" y="80"/>
                      <a:pt x="434" y="39"/>
                    </a:cubicBezTo>
                    <a:cubicBezTo>
                      <a:pt x="396" y="12"/>
                      <a:pt x="355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9" name="Google Shape;28729;p20"/>
              <p:cNvSpPr/>
              <p:nvPr/>
            </p:nvSpPr>
            <p:spPr>
              <a:xfrm>
                <a:off x="4599900" y="4384150"/>
                <a:ext cx="7500" cy="9850"/>
              </a:xfrm>
              <a:custGeom>
                <a:rect b="b" l="l" r="r" t="t"/>
                <a:pathLst>
                  <a:path extrusionOk="0" h="394" w="300">
                    <a:moveTo>
                      <a:pt x="134" y="1"/>
                    </a:moveTo>
                    <a:lnTo>
                      <a:pt x="0" y="259"/>
                    </a:lnTo>
                    <a:lnTo>
                      <a:pt x="259" y="394"/>
                    </a:lnTo>
                    <a:lnTo>
                      <a:pt x="259" y="352"/>
                    </a:lnTo>
                    <a:cubicBezTo>
                      <a:pt x="300" y="301"/>
                      <a:pt x="300" y="301"/>
                      <a:pt x="300" y="259"/>
                    </a:cubicBezTo>
                    <a:cubicBezTo>
                      <a:pt x="300" y="177"/>
                      <a:pt x="259" y="94"/>
                      <a:pt x="176" y="42"/>
                    </a:cubicBezTo>
                    <a:cubicBezTo>
                      <a:pt x="134" y="42"/>
                      <a:pt x="134" y="42"/>
                      <a:pt x="1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0" name="Google Shape;28730;p20"/>
              <p:cNvSpPr/>
              <p:nvPr/>
            </p:nvSpPr>
            <p:spPr>
              <a:xfrm>
                <a:off x="4623675" y="4320575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217" y="0"/>
                    </a:moveTo>
                    <a:lnTo>
                      <a:pt x="0" y="517"/>
                    </a:lnTo>
                    <a:lnTo>
                      <a:pt x="166" y="517"/>
                    </a:lnTo>
                    <a:cubicBezTo>
                      <a:pt x="259" y="517"/>
                      <a:pt x="341" y="435"/>
                      <a:pt x="383" y="352"/>
                    </a:cubicBezTo>
                    <a:lnTo>
                      <a:pt x="383" y="311"/>
                    </a:lnTo>
                    <a:cubicBezTo>
                      <a:pt x="424" y="176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1" name="Google Shape;28731;p20"/>
              <p:cNvSpPr/>
              <p:nvPr/>
            </p:nvSpPr>
            <p:spPr>
              <a:xfrm>
                <a:off x="4774350" y="4313075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76"/>
                    </a:lnTo>
                    <a:cubicBezTo>
                      <a:pt x="1" y="218"/>
                      <a:pt x="42" y="300"/>
                      <a:pt x="135" y="352"/>
                    </a:cubicBezTo>
                    <a:lnTo>
                      <a:pt x="177" y="352"/>
                    </a:lnTo>
                    <a:lnTo>
                      <a:pt x="259" y="9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2" name="Google Shape;28732;p20"/>
              <p:cNvSpPr/>
              <p:nvPr/>
            </p:nvSpPr>
            <p:spPr>
              <a:xfrm>
                <a:off x="4709750" y="42862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42" y="0"/>
                    </a:moveTo>
                    <a:cubicBezTo>
                      <a:pt x="42" y="42"/>
                      <a:pt x="0" y="83"/>
                      <a:pt x="0" y="135"/>
                    </a:cubicBezTo>
                    <a:cubicBezTo>
                      <a:pt x="0" y="176"/>
                      <a:pt x="42" y="176"/>
                      <a:pt x="42" y="218"/>
                    </a:cubicBezTo>
                    <a:lnTo>
                      <a:pt x="42" y="259"/>
                    </a:lnTo>
                    <a:cubicBezTo>
                      <a:pt x="83" y="300"/>
                      <a:pt x="135" y="342"/>
                      <a:pt x="176" y="393"/>
                    </a:cubicBezTo>
                    <a:cubicBezTo>
                      <a:pt x="209" y="404"/>
                      <a:pt x="242" y="409"/>
                      <a:pt x="274" y="409"/>
                    </a:cubicBezTo>
                    <a:cubicBezTo>
                      <a:pt x="364" y="409"/>
                      <a:pt x="445" y="369"/>
                      <a:pt x="476" y="300"/>
                    </a:cubicBezTo>
                    <a:cubicBezTo>
                      <a:pt x="517" y="300"/>
                      <a:pt x="517" y="259"/>
                      <a:pt x="55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3" name="Google Shape;28733;p20"/>
              <p:cNvSpPr/>
              <p:nvPr/>
            </p:nvSpPr>
            <p:spPr>
              <a:xfrm>
                <a:off x="4650550" y="42624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0"/>
                    </a:moveTo>
                    <a:lnTo>
                      <a:pt x="1" y="259"/>
                    </a:lnTo>
                    <a:cubicBezTo>
                      <a:pt x="1" y="259"/>
                      <a:pt x="42" y="259"/>
                      <a:pt x="42" y="310"/>
                    </a:cubicBezTo>
                    <a:cubicBezTo>
                      <a:pt x="83" y="310"/>
                      <a:pt x="176" y="310"/>
                      <a:pt x="218" y="259"/>
                    </a:cubicBezTo>
                    <a:cubicBezTo>
                      <a:pt x="259" y="217"/>
                      <a:pt x="342" y="176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4" name="Google Shape;28734;p20"/>
              <p:cNvSpPr/>
              <p:nvPr/>
            </p:nvSpPr>
            <p:spPr>
              <a:xfrm>
                <a:off x="4668900" y="4565300"/>
                <a:ext cx="9600" cy="7325"/>
              </a:xfrm>
              <a:custGeom>
                <a:rect b="b" l="l" r="r" t="t"/>
                <a:pathLst>
                  <a:path extrusionOk="0" h="293" w="384">
                    <a:moveTo>
                      <a:pt x="254" y="0"/>
                    </a:moveTo>
                    <a:cubicBezTo>
                      <a:pt x="147" y="0"/>
                      <a:pt x="60" y="71"/>
                      <a:pt x="1" y="168"/>
                    </a:cubicBezTo>
                    <a:lnTo>
                      <a:pt x="259" y="292"/>
                    </a:lnTo>
                    <a:lnTo>
                      <a:pt x="383" y="34"/>
                    </a:lnTo>
                    <a:cubicBezTo>
                      <a:pt x="337" y="11"/>
                      <a:pt x="294" y="0"/>
                      <a:pt x="25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5" name="Google Shape;28735;p20"/>
              <p:cNvSpPr/>
              <p:nvPr/>
            </p:nvSpPr>
            <p:spPr>
              <a:xfrm>
                <a:off x="4605325" y="45392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4" y="0"/>
                    </a:moveTo>
                    <a:lnTo>
                      <a:pt x="83" y="42"/>
                    </a:lnTo>
                    <a:cubicBezTo>
                      <a:pt x="42" y="42"/>
                      <a:pt x="42" y="93"/>
                      <a:pt x="0" y="135"/>
                    </a:cubicBezTo>
                    <a:lnTo>
                      <a:pt x="0" y="176"/>
                    </a:lnTo>
                    <a:lnTo>
                      <a:pt x="517" y="393"/>
                    </a:lnTo>
                    <a:lnTo>
                      <a:pt x="517" y="217"/>
                    </a:lnTo>
                    <a:cubicBezTo>
                      <a:pt x="517" y="135"/>
                      <a:pt x="434" y="42"/>
                      <a:pt x="3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6" name="Google Shape;28736;p20"/>
              <p:cNvSpPr/>
              <p:nvPr/>
            </p:nvSpPr>
            <p:spPr>
              <a:xfrm>
                <a:off x="4694750" y="4501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59" y="1"/>
                    </a:moveTo>
                    <a:cubicBezTo>
                      <a:pt x="166" y="1"/>
                      <a:pt x="83" y="52"/>
                      <a:pt x="42" y="94"/>
                    </a:cubicBezTo>
                    <a:lnTo>
                      <a:pt x="42" y="177"/>
                    </a:lnTo>
                    <a:cubicBezTo>
                      <a:pt x="0" y="218"/>
                      <a:pt x="0" y="311"/>
                      <a:pt x="42" y="394"/>
                    </a:cubicBezTo>
                    <a:cubicBezTo>
                      <a:pt x="42" y="435"/>
                      <a:pt x="83" y="476"/>
                      <a:pt x="125" y="476"/>
                    </a:cubicBezTo>
                    <a:lnTo>
                      <a:pt x="166" y="518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7" name="Google Shape;28737;p20"/>
              <p:cNvSpPr/>
              <p:nvPr/>
            </p:nvSpPr>
            <p:spPr>
              <a:xfrm>
                <a:off x="4630125" y="4474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61"/>
                      <a:pt x="268" y="565"/>
                      <a:pt x="294" y="565"/>
                    </a:cubicBezTo>
                    <a:cubicBezTo>
                      <a:pt x="405" y="565"/>
                      <a:pt x="526" y="486"/>
                      <a:pt x="559" y="385"/>
                    </a:cubicBezTo>
                    <a:cubicBezTo>
                      <a:pt x="642" y="251"/>
                      <a:pt x="559" y="86"/>
                      <a:pt x="425" y="34"/>
                    </a:cubicBezTo>
                    <a:cubicBezTo>
                      <a:pt x="379" y="11"/>
                      <a:pt x="336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8" name="Google Shape;28738;p20"/>
              <p:cNvSpPr/>
              <p:nvPr/>
            </p:nvSpPr>
            <p:spPr>
              <a:xfrm>
                <a:off x="4584900" y="449365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0"/>
                    </a:moveTo>
                    <a:cubicBezTo>
                      <a:pt x="199" y="0"/>
                      <a:pt x="105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49" y="542"/>
                      <a:pt x="283" y="547"/>
                      <a:pt x="317" y="547"/>
                    </a:cubicBezTo>
                    <a:cubicBezTo>
                      <a:pt x="421" y="547"/>
                      <a:pt x="528" y="501"/>
                      <a:pt x="559" y="408"/>
                    </a:cubicBezTo>
                    <a:cubicBezTo>
                      <a:pt x="600" y="232"/>
                      <a:pt x="559" y="56"/>
                      <a:pt x="424" y="15"/>
                    </a:cubicBezTo>
                    <a:cubicBezTo>
                      <a:pt x="386" y="5"/>
                      <a:pt x="349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9" name="Google Shape;28739;p20"/>
              <p:cNvSpPr/>
              <p:nvPr/>
            </p:nvSpPr>
            <p:spPr>
              <a:xfrm>
                <a:off x="4648475" y="4520075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0"/>
                      <a:pt x="84" y="168"/>
                    </a:cubicBezTo>
                    <a:cubicBezTo>
                      <a:pt x="1" y="292"/>
                      <a:pt x="84" y="467"/>
                      <a:pt x="208" y="550"/>
                    </a:cubicBezTo>
                    <a:cubicBezTo>
                      <a:pt x="242" y="560"/>
                      <a:pt x="274" y="565"/>
                      <a:pt x="305" y="565"/>
                    </a:cubicBezTo>
                    <a:cubicBezTo>
                      <a:pt x="433" y="565"/>
                      <a:pt x="534" y="485"/>
                      <a:pt x="600" y="385"/>
                    </a:cubicBezTo>
                    <a:cubicBezTo>
                      <a:pt x="642" y="250"/>
                      <a:pt x="559" y="85"/>
                      <a:pt x="425" y="33"/>
                    </a:cubicBezTo>
                    <a:cubicBezTo>
                      <a:pt x="390" y="10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0" name="Google Shape;28740;p20"/>
              <p:cNvSpPr/>
              <p:nvPr/>
            </p:nvSpPr>
            <p:spPr>
              <a:xfrm>
                <a:off x="4610750" y="442960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13" y="0"/>
                    </a:moveTo>
                    <a:cubicBezTo>
                      <a:pt x="213" y="0"/>
                      <a:pt x="113" y="71"/>
                      <a:pt x="83" y="168"/>
                    </a:cubicBezTo>
                    <a:cubicBezTo>
                      <a:pt x="0" y="292"/>
                      <a:pt x="83" y="468"/>
                      <a:pt x="217" y="509"/>
                    </a:cubicBezTo>
                    <a:cubicBezTo>
                      <a:pt x="264" y="536"/>
                      <a:pt x="309" y="547"/>
                      <a:pt x="350" y="547"/>
                    </a:cubicBezTo>
                    <a:cubicBezTo>
                      <a:pt x="455" y="547"/>
                      <a:pt x="541" y="474"/>
                      <a:pt x="600" y="385"/>
                    </a:cubicBezTo>
                    <a:cubicBezTo>
                      <a:pt x="641" y="251"/>
                      <a:pt x="559" y="85"/>
                      <a:pt x="424" y="34"/>
                    </a:cubicBezTo>
                    <a:cubicBezTo>
                      <a:pt x="390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1" name="Google Shape;28741;p20"/>
              <p:cNvSpPr/>
              <p:nvPr/>
            </p:nvSpPr>
            <p:spPr>
              <a:xfrm>
                <a:off x="4675375" y="445590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4" y="1"/>
                    </a:moveTo>
                    <a:cubicBezTo>
                      <a:pt x="199" y="1"/>
                      <a:pt x="105" y="56"/>
                      <a:pt x="41" y="191"/>
                    </a:cubicBezTo>
                    <a:cubicBezTo>
                      <a:pt x="0" y="326"/>
                      <a:pt x="83" y="491"/>
                      <a:pt x="217" y="532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41" y="233"/>
                      <a:pt x="558" y="67"/>
                      <a:pt x="424" y="15"/>
                    </a:cubicBezTo>
                    <a:cubicBezTo>
                      <a:pt x="385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2" name="Google Shape;28742;p20"/>
              <p:cNvSpPr/>
              <p:nvPr/>
            </p:nvSpPr>
            <p:spPr>
              <a:xfrm>
                <a:off x="4547150" y="45134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1" y="176"/>
                      <a:pt x="259" y="93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3" name="Google Shape;28743;p20"/>
              <p:cNvSpPr/>
              <p:nvPr/>
            </p:nvSpPr>
            <p:spPr>
              <a:xfrm>
                <a:off x="4570950" y="4448775"/>
                <a:ext cx="10600" cy="13325"/>
              </a:xfrm>
              <a:custGeom>
                <a:rect b="b" l="l" r="r" t="t"/>
                <a:pathLst>
                  <a:path extrusionOk="0" h="533" w="424">
                    <a:moveTo>
                      <a:pt x="207" y="1"/>
                    </a:moveTo>
                    <a:lnTo>
                      <a:pt x="0" y="518"/>
                    </a:lnTo>
                    <a:cubicBezTo>
                      <a:pt x="29" y="527"/>
                      <a:pt x="62" y="533"/>
                      <a:pt x="95" y="533"/>
                    </a:cubicBezTo>
                    <a:cubicBezTo>
                      <a:pt x="202" y="533"/>
                      <a:pt x="319" y="479"/>
                      <a:pt x="383" y="352"/>
                    </a:cubicBezTo>
                    <a:cubicBezTo>
                      <a:pt x="424" y="218"/>
                      <a:pt x="341" y="42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4" name="Google Shape;28744;p20"/>
              <p:cNvSpPr/>
              <p:nvPr/>
            </p:nvSpPr>
            <p:spPr>
              <a:xfrm>
                <a:off x="4721625" y="44412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1" y="218"/>
                      <a:pt x="42" y="301"/>
                      <a:pt x="177" y="342"/>
                    </a:cubicBezTo>
                    <a:lnTo>
                      <a:pt x="259" y="8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5" name="Google Shape;28745;p20"/>
              <p:cNvSpPr/>
              <p:nvPr/>
            </p:nvSpPr>
            <p:spPr>
              <a:xfrm>
                <a:off x="4657000" y="4414400"/>
                <a:ext cx="14000" cy="10125"/>
              </a:xfrm>
              <a:custGeom>
                <a:rect b="b" l="l" r="r" t="t"/>
                <a:pathLst>
                  <a:path extrusionOk="0" h="405" w="560">
                    <a:moveTo>
                      <a:pt x="42" y="1"/>
                    </a:moveTo>
                    <a:cubicBezTo>
                      <a:pt x="1" y="42"/>
                      <a:pt x="1" y="83"/>
                      <a:pt x="1" y="125"/>
                    </a:cubicBezTo>
                    <a:cubicBezTo>
                      <a:pt x="1" y="259"/>
                      <a:pt x="84" y="342"/>
                      <a:pt x="177" y="383"/>
                    </a:cubicBezTo>
                    <a:cubicBezTo>
                      <a:pt x="214" y="399"/>
                      <a:pt x="252" y="405"/>
                      <a:pt x="288" y="405"/>
                    </a:cubicBezTo>
                    <a:cubicBezTo>
                      <a:pt x="373" y="405"/>
                      <a:pt x="448" y="371"/>
                      <a:pt x="477" y="342"/>
                    </a:cubicBezTo>
                    <a:cubicBezTo>
                      <a:pt x="518" y="300"/>
                      <a:pt x="518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6" name="Google Shape;28746;p20"/>
              <p:cNvSpPr/>
              <p:nvPr/>
            </p:nvSpPr>
            <p:spPr>
              <a:xfrm>
                <a:off x="4597825" y="4390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0"/>
                    </a:moveTo>
                    <a:lnTo>
                      <a:pt x="0" y="259"/>
                    </a:lnTo>
                    <a:cubicBezTo>
                      <a:pt x="42" y="300"/>
                      <a:pt x="42" y="300"/>
                      <a:pt x="83" y="300"/>
                    </a:cubicBezTo>
                    <a:lnTo>
                      <a:pt x="124" y="300"/>
                    </a:lnTo>
                    <a:cubicBezTo>
                      <a:pt x="217" y="259"/>
                      <a:pt x="300" y="217"/>
                      <a:pt x="300" y="176"/>
                    </a:cubicBezTo>
                    <a:cubicBezTo>
                      <a:pt x="342" y="176"/>
                      <a:pt x="342" y="135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7" name="Google Shape;28747;p20"/>
              <p:cNvSpPr/>
              <p:nvPr/>
            </p:nvSpPr>
            <p:spPr>
              <a:xfrm>
                <a:off x="4616175" y="46933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207" y="0"/>
                      <a:pt x="166" y="42"/>
                      <a:pt x="166" y="42"/>
                    </a:cubicBezTo>
                    <a:cubicBezTo>
                      <a:pt x="124" y="42"/>
                      <a:pt x="124" y="42"/>
                      <a:pt x="124" y="83"/>
                    </a:cubicBezTo>
                    <a:cubicBezTo>
                      <a:pt x="83" y="83"/>
                      <a:pt x="42" y="135"/>
                      <a:pt x="0" y="17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42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8" name="Google Shape;28748;p20"/>
              <p:cNvSpPr/>
              <p:nvPr/>
            </p:nvSpPr>
            <p:spPr>
              <a:xfrm>
                <a:off x="4552600" y="4667075"/>
                <a:ext cx="12925" cy="10225"/>
              </a:xfrm>
              <a:custGeom>
                <a:rect b="b" l="l" r="r" t="t"/>
                <a:pathLst>
                  <a:path extrusionOk="0" h="409" w="517">
                    <a:moveTo>
                      <a:pt x="249" y="0"/>
                    </a:moveTo>
                    <a:cubicBezTo>
                      <a:pt x="154" y="0"/>
                      <a:pt x="62" y="49"/>
                      <a:pt x="0" y="150"/>
                    </a:cubicBezTo>
                    <a:lnTo>
                      <a:pt x="0" y="191"/>
                    </a:lnTo>
                    <a:lnTo>
                      <a:pt x="517" y="408"/>
                    </a:lnTo>
                    <a:lnTo>
                      <a:pt x="517" y="274"/>
                    </a:lnTo>
                    <a:cubicBezTo>
                      <a:pt x="517" y="191"/>
                      <a:pt x="476" y="57"/>
                      <a:pt x="341" y="15"/>
                    </a:cubicBezTo>
                    <a:cubicBezTo>
                      <a:pt x="311" y="5"/>
                      <a:pt x="27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9" name="Google Shape;28749;p20"/>
              <p:cNvSpPr/>
              <p:nvPr/>
            </p:nvSpPr>
            <p:spPr>
              <a:xfrm>
                <a:off x="4642025" y="4629700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300" y="1"/>
                    </a:moveTo>
                    <a:cubicBezTo>
                      <a:pt x="166" y="1"/>
                      <a:pt x="83" y="42"/>
                      <a:pt x="42" y="177"/>
                    </a:cubicBezTo>
                    <a:cubicBezTo>
                      <a:pt x="0" y="259"/>
                      <a:pt x="0" y="352"/>
                      <a:pt x="42" y="435"/>
                    </a:cubicBezTo>
                    <a:cubicBezTo>
                      <a:pt x="83" y="477"/>
                      <a:pt x="124" y="518"/>
                      <a:pt x="16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0" name="Google Shape;28750;p20"/>
              <p:cNvSpPr/>
              <p:nvPr/>
            </p:nvSpPr>
            <p:spPr>
              <a:xfrm>
                <a:off x="4577400" y="46030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334"/>
                      <a:pt x="42" y="468"/>
                      <a:pt x="207" y="551"/>
                    </a:cubicBezTo>
                    <a:cubicBezTo>
                      <a:pt x="239" y="561"/>
                      <a:pt x="273" y="566"/>
                      <a:pt x="307" y="566"/>
                    </a:cubicBezTo>
                    <a:cubicBezTo>
                      <a:pt x="417" y="566"/>
                      <a:pt x="527" y="512"/>
                      <a:pt x="559" y="386"/>
                    </a:cubicBezTo>
                    <a:cubicBezTo>
                      <a:pt x="600" y="251"/>
                      <a:pt x="559" y="75"/>
                      <a:pt x="424" y="34"/>
                    </a:cubicBezTo>
                    <a:cubicBezTo>
                      <a:pt x="379" y="11"/>
                      <a:pt x="335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1" name="Google Shape;28751;p20"/>
              <p:cNvSpPr/>
              <p:nvPr/>
            </p:nvSpPr>
            <p:spPr>
              <a:xfrm>
                <a:off x="4532175" y="46219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37" y="0"/>
                    </a:moveTo>
                    <a:cubicBezTo>
                      <a:pt x="201" y="0"/>
                      <a:pt x="76" y="76"/>
                      <a:pt x="42" y="187"/>
                    </a:cubicBezTo>
                    <a:cubicBezTo>
                      <a:pt x="0" y="311"/>
                      <a:pt x="42" y="487"/>
                      <a:pt x="207" y="528"/>
                    </a:cubicBezTo>
                    <a:cubicBezTo>
                      <a:pt x="245" y="551"/>
                      <a:pt x="285" y="561"/>
                      <a:pt x="325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00" y="228"/>
                      <a:pt x="559" y="94"/>
                      <a:pt x="424" y="11"/>
                    </a:cubicBezTo>
                    <a:cubicBezTo>
                      <a:pt x="395" y="4"/>
                      <a:pt x="366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2" name="Google Shape;28752;p20"/>
              <p:cNvSpPr/>
              <p:nvPr/>
            </p:nvSpPr>
            <p:spPr>
              <a:xfrm>
                <a:off x="4595500" y="46487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5" y="48"/>
                      <a:pt x="93" y="150"/>
                    </a:cubicBezTo>
                    <a:cubicBezTo>
                      <a:pt x="0" y="315"/>
                      <a:pt x="93" y="450"/>
                      <a:pt x="217" y="532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6" y="547"/>
                      <a:pt x="539" y="493"/>
                      <a:pt x="610" y="367"/>
                    </a:cubicBezTo>
                    <a:cubicBezTo>
                      <a:pt x="652" y="232"/>
                      <a:pt x="569" y="57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3" name="Google Shape;28753;p20"/>
              <p:cNvSpPr/>
              <p:nvPr/>
            </p:nvSpPr>
            <p:spPr>
              <a:xfrm>
                <a:off x="4558025" y="4557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1"/>
                    </a:moveTo>
                    <a:cubicBezTo>
                      <a:pt x="213" y="1"/>
                      <a:pt x="113" y="71"/>
                      <a:pt x="83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401" y="561"/>
                      <a:pt x="532" y="487"/>
                      <a:pt x="600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4" name="Google Shape;28754;p20"/>
              <p:cNvSpPr/>
              <p:nvPr/>
            </p:nvSpPr>
            <p:spPr>
              <a:xfrm>
                <a:off x="4622625" y="4584100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4" y="1"/>
                    </a:moveTo>
                    <a:cubicBezTo>
                      <a:pt x="200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8" y="533"/>
                    </a:cubicBezTo>
                    <a:cubicBezTo>
                      <a:pt x="246" y="559"/>
                      <a:pt x="287" y="570"/>
                      <a:pt x="328" y="570"/>
                    </a:cubicBezTo>
                    <a:cubicBezTo>
                      <a:pt x="431" y="570"/>
                      <a:pt x="530" y="497"/>
                      <a:pt x="559" y="409"/>
                    </a:cubicBezTo>
                    <a:cubicBezTo>
                      <a:pt x="642" y="233"/>
                      <a:pt x="559" y="109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5" name="Google Shape;28755;p20"/>
              <p:cNvSpPr/>
              <p:nvPr/>
            </p:nvSpPr>
            <p:spPr>
              <a:xfrm>
                <a:off x="4494425" y="4641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1" y="176"/>
                      <a:pt x="21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6" name="Google Shape;28756;p20"/>
              <p:cNvSpPr/>
              <p:nvPr/>
            </p:nvSpPr>
            <p:spPr>
              <a:xfrm>
                <a:off x="4517950" y="4576975"/>
                <a:ext cx="10875" cy="14000"/>
              </a:xfrm>
              <a:custGeom>
                <a:rect b="b" l="l" r="r" t="t"/>
                <a:pathLst>
                  <a:path extrusionOk="0" h="560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1" y="518"/>
                      <a:pt x="52" y="518"/>
                      <a:pt x="52" y="559"/>
                    </a:cubicBezTo>
                    <a:cubicBezTo>
                      <a:pt x="176" y="559"/>
                      <a:pt x="311" y="518"/>
                      <a:pt x="352" y="394"/>
                    </a:cubicBezTo>
                    <a:cubicBezTo>
                      <a:pt x="435" y="259"/>
                      <a:pt x="393" y="135"/>
                      <a:pt x="259" y="42"/>
                    </a:cubicBezTo>
                    <a:lnTo>
                      <a:pt x="2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7" name="Google Shape;28757;p20"/>
              <p:cNvSpPr/>
              <p:nvPr/>
            </p:nvSpPr>
            <p:spPr>
              <a:xfrm>
                <a:off x="4668900" y="4569475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1" y="1"/>
                    </a:moveTo>
                    <a:lnTo>
                      <a:pt x="1" y="84"/>
                    </a:ln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259"/>
                      <a:pt x="42" y="301"/>
                      <a:pt x="83" y="301"/>
                    </a:cubicBezTo>
                    <a:cubicBezTo>
                      <a:pt x="83" y="342"/>
                      <a:pt x="125" y="342"/>
                      <a:pt x="166" y="384"/>
                    </a:cubicBezTo>
                    <a:lnTo>
                      <a:pt x="259" y="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8" name="Google Shape;28758;p20"/>
              <p:cNvSpPr/>
              <p:nvPr/>
            </p:nvSpPr>
            <p:spPr>
              <a:xfrm>
                <a:off x="4604275" y="454365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0"/>
                    </a:moveTo>
                    <a:cubicBezTo>
                      <a:pt x="1" y="41"/>
                      <a:pt x="1" y="41"/>
                      <a:pt x="1" y="83"/>
                    </a:cubicBezTo>
                    <a:cubicBezTo>
                      <a:pt x="1" y="217"/>
                      <a:pt x="84" y="300"/>
                      <a:pt x="166" y="341"/>
                    </a:cubicBezTo>
                    <a:cubicBezTo>
                      <a:pt x="192" y="362"/>
                      <a:pt x="226" y="372"/>
                      <a:pt x="258" y="372"/>
                    </a:cubicBezTo>
                    <a:cubicBezTo>
                      <a:pt x="290" y="372"/>
                      <a:pt x="321" y="362"/>
                      <a:pt x="342" y="341"/>
                    </a:cubicBezTo>
                    <a:lnTo>
                      <a:pt x="383" y="341"/>
                    </a:lnTo>
                    <a:cubicBezTo>
                      <a:pt x="425" y="341"/>
                      <a:pt x="476" y="300"/>
                      <a:pt x="476" y="300"/>
                    </a:cubicBezTo>
                    <a:cubicBezTo>
                      <a:pt x="518" y="259"/>
                      <a:pt x="518" y="217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9" name="Google Shape;28759;p20"/>
              <p:cNvSpPr/>
              <p:nvPr/>
            </p:nvSpPr>
            <p:spPr>
              <a:xfrm>
                <a:off x="4545100" y="451985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83" y="1"/>
                    </a:moveTo>
                    <a:lnTo>
                      <a:pt x="0" y="259"/>
                    </a:lnTo>
                    <a:lnTo>
                      <a:pt x="207" y="259"/>
                    </a:lnTo>
                    <a:cubicBezTo>
                      <a:pt x="259" y="218"/>
                      <a:pt x="300" y="177"/>
                      <a:pt x="341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0" name="Google Shape;28760;p20"/>
              <p:cNvSpPr/>
              <p:nvPr/>
            </p:nvSpPr>
            <p:spPr>
              <a:xfrm>
                <a:off x="4566550" y="4822525"/>
                <a:ext cx="6475" cy="2100"/>
              </a:xfrm>
              <a:custGeom>
                <a:rect b="b" l="l" r="r" t="t"/>
                <a:pathLst>
                  <a:path extrusionOk="0" h="84" w="259">
                    <a:moveTo>
                      <a:pt x="0" y="1"/>
                    </a:moveTo>
                    <a:cubicBezTo>
                      <a:pt x="83" y="42"/>
                      <a:pt x="124" y="42"/>
                      <a:pt x="217" y="84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1" name="Google Shape;28761;p20"/>
              <p:cNvSpPr/>
              <p:nvPr/>
            </p:nvSpPr>
            <p:spPr>
              <a:xfrm>
                <a:off x="4506325" y="4795650"/>
                <a:ext cx="4150" cy="3125"/>
              </a:xfrm>
              <a:custGeom>
                <a:rect b="b" l="l" r="r" t="t"/>
                <a:pathLst>
                  <a:path extrusionOk="0" h="125" w="166">
                    <a:moveTo>
                      <a:pt x="0" y="1"/>
                    </a:moveTo>
                    <a:cubicBezTo>
                      <a:pt x="83" y="42"/>
                      <a:pt x="124" y="83"/>
                      <a:pt x="166" y="125"/>
                    </a:cubicBezTo>
                    <a:cubicBezTo>
                      <a:pt x="166" y="83"/>
                      <a:pt x="124" y="42"/>
                      <a:pt x="83" y="42"/>
                    </a:cubicBezTo>
                    <a:cubicBezTo>
                      <a:pt x="42" y="1"/>
                      <a:pt x="42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2" name="Google Shape;28762;p20"/>
              <p:cNvSpPr/>
              <p:nvPr/>
            </p:nvSpPr>
            <p:spPr>
              <a:xfrm>
                <a:off x="4588000" y="475792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59" y="0"/>
                    </a:moveTo>
                    <a:cubicBezTo>
                      <a:pt x="218" y="41"/>
                      <a:pt x="135" y="83"/>
                      <a:pt x="94" y="135"/>
                    </a:cubicBezTo>
                    <a:lnTo>
                      <a:pt x="94" y="176"/>
                    </a:lnTo>
                    <a:cubicBezTo>
                      <a:pt x="0" y="300"/>
                      <a:pt x="94" y="476"/>
                      <a:pt x="218" y="558"/>
                    </a:cubicBezTo>
                    <a:lnTo>
                      <a:pt x="435" y="41"/>
                    </a:ln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3" name="Google Shape;28763;p20"/>
              <p:cNvSpPr/>
              <p:nvPr/>
            </p:nvSpPr>
            <p:spPr>
              <a:xfrm>
                <a:off x="4524425" y="4731700"/>
                <a:ext cx="15275" cy="13675"/>
              </a:xfrm>
              <a:custGeom>
                <a:rect b="b" l="l" r="r" t="t"/>
                <a:pathLst>
                  <a:path extrusionOk="0" h="547" w="611">
                    <a:moveTo>
                      <a:pt x="296" y="0"/>
                    </a:moveTo>
                    <a:cubicBezTo>
                      <a:pt x="188" y="0"/>
                      <a:pt x="83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cubicBezTo>
                      <a:pt x="249" y="542"/>
                      <a:pt x="282" y="547"/>
                      <a:pt x="314" y="547"/>
                    </a:cubicBezTo>
                    <a:cubicBezTo>
                      <a:pt x="423" y="547"/>
                      <a:pt x="529" y="491"/>
                      <a:pt x="569" y="356"/>
                    </a:cubicBezTo>
                    <a:cubicBezTo>
                      <a:pt x="610" y="232"/>
                      <a:pt x="569" y="5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4" name="Google Shape;28764;p20"/>
              <p:cNvSpPr/>
              <p:nvPr/>
            </p:nvSpPr>
            <p:spPr>
              <a:xfrm>
                <a:off x="4479175" y="47506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1"/>
                    </a:moveTo>
                    <a:cubicBezTo>
                      <a:pt x="177" y="1"/>
                      <a:pt x="82" y="71"/>
                      <a:pt x="52" y="168"/>
                    </a:cubicBezTo>
                    <a:cubicBezTo>
                      <a:pt x="1" y="292"/>
                      <a:pt x="52" y="468"/>
                      <a:pt x="218" y="509"/>
                    </a:cubicBezTo>
                    <a:cubicBezTo>
                      <a:pt x="255" y="532"/>
                      <a:pt x="294" y="542"/>
                      <a:pt x="333" y="542"/>
                    </a:cubicBezTo>
                    <a:cubicBezTo>
                      <a:pt x="435" y="542"/>
                      <a:pt x="532" y="472"/>
                      <a:pt x="569" y="375"/>
                    </a:cubicBezTo>
                    <a:cubicBezTo>
                      <a:pt x="611" y="251"/>
                      <a:pt x="56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5" name="Google Shape;28765;p20"/>
              <p:cNvSpPr/>
              <p:nvPr/>
            </p:nvSpPr>
            <p:spPr>
              <a:xfrm>
                <a:off x="4542775" y="47769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0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30" y="548"/>
                      <a:pt x="540" y="501"/>
                      <a:pt x="610" y="408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6" name="Google Shape;28766;p20"/>
              <p:cNvSpPr/>
              <p:nvPr/>
            </p:nvSpPr>
            <p:spPr>
              <a:xfrm>
                <a:off x="4505025" y="46864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2" y="1"/>
                      <a:pt x="125" y="49"/>
                      <a:pt x="94" y="150"/>
                    </a:cubicBezTo>
                    <a:cubicBezTo>
                      <a:pt x="1" y="316"/>
                      <a:pt x="94" y="491"/>
                      <a:pt x="218" y="533"/>
                    </a:cubicBezTo>
                    <a:cubicBezTo>
                      <a:pt x="249" y="542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7" name="Google Shape;28767;p20"/>
              <p:cNvSpPr/>
              <p:nvPr/>
            </p:nvSpPr>
            <p:spPr>
              <a:xfrm>
                <a:off x="4569650" y="4712900"/>
                <a:ext cx="15275" cy="13550"/>
              </a:xfrm>
              <a:custGeom>
                <a:rect b="b" l="l" r="r" t="t"/>
                <a:pathLst>
                  <a:path extrusionOk="0" h="542" w="611">
                    <a:moveTo>
                      <a:pt x="301" y="0"/>
                    </a:moveTo>
                    <a:cubicBezTo>
                      <a:pt x="193" y="0"/>
                      <a:pt x="112" y="70"/>
                      <a:pt x="52" y="168"/>
                    </a:cubicBezTo>
                    <a:cubicBezTo>
                      <a:pt x="0" y="292"/>
                      <a:pt x="52" y="467"/>
                      <a:pt x="218" y="509"/>
                    </a:cubicBezTo>
                    <a:cubicBezTo>
                      <a:pt x="255" y="532"/>
                      <a:pt x="295" y="542"/>
                      <a:pt x="334" y="542"/>
                    </a:cubicBezTo>
                    <a:cubicBezTo>
                      <a:pt x="435" y="542"/>
                      <a:pt x="532" y="474"/>
                      <a:pt x="569" y="385"/>
                    </a:cubicBezTo>
                    <a:cubicBezTo>
                      <a:pt x="610" y="250"/>
                      <a:pt x="569" y="74"/>
                      <a:pt x="435" y="33"/>
                    </a:cubicBezTo>
                    <a:cubicBezTo>
                      <a:pt x="386" y="10"/>
                      <a:pt x="341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8" name="Google Shape;28768;p20"/>
              <p:cNvSpPr/>
              <p:nvPr/>
            </p:nvSpPr>
            <p:spPr>
              <a:xfrm>
                <a:off x="4465225" y="470517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38" y="541"/>
                      <a:pt x="77" y="551"/>
                      <a:pt x="116" y="551"/>
                    </a:cubicBezTo>
                    <a:cubicBezTo>
                      <a:pt x="218" y="551"/>
                      <a:pt x="315" y="481"/>
                      <a:pt x="352" y="383"/>
                    </a:cubicBezTo>
                    <a:cubicBezTo>
                      <a:pt x="435" y="259"/>
                      <a:pt x="352" y="8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9" name="Google Shape;28769;p20"/>
              <p:cNvSpPr/>
              <p:nvPr/>
            </p:nvSpPr>
            <p:spPr>
              <a:xfrm>
                <a:off x="4614875" y="4697700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83"/>
                    </a:lnTo>
                    <a:cubicBezTo>
                      <a:pt x="1" y="166"/>
                      <a:pt x="52" y="300"/>
                      <a:pt x="176" y="341"/>
                    </a:cubicBezTo>
                    <a:cubicBezTo>
                      <a:pt x="176" y="383"/>
                      <a:pt x="176" y="383"/>
                      <a:pt x="218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0" name="Google Shape;28770;p20"/>
              <p:cNvSpPr/>
              <p:nvPr/>
            </p:nvSpPr>
            <p:spPr>
              <a:xfrm>
                <a:off x="4551550" y="4671850"/>
                <a:ext cx="13975" cy="9575"/>
              </a:xfrm>
              <a:custGeom>
                <a:rect b="b" l="l" r="r" t="t"/>
                <a:pathLst>
                  <a:path extrusionOk="0" h="383" w="559">
                    <a:moveTo>
                      <a:pt x="42" y="0"/>
                    </a:moveTo>
                    <a:cubicBezTo>
                      <a:pt x="1" y="0"/>
                      <a:pt x="1" y="42"/>
                      <a:pt x="1" y="42"/>
                    </a:cubicBezTo>
                    <a:cubicBezTo>
                      <a:pt x="1" y="83"/>
                      <a:pt x="1" y="166"/>
                      <a:pt x="42" y="217"/>
                    </a:cubicBezTo>
                    <a:lnTo>
                      <a:pt x="42" y="259"/>
                    </a:lnTo>
                    <a:lnTo>
                      <a:pt x="125" y="341"/>
                    </a:lnTo>
                    <a:lnTo>
                      <a:pt x="166" y="341"/>
                    </a:lnTo>
                    <a:cubicBezTo>
                      <a:pt x="207" y="383"/>
                      <a:pt x="301" y="383"/>
                      <a:pt x="342" y="383"/>
                    </a:cubicBezTo>
                    <a:lnTo>
                      <a:pt x="383" y="341"/>
                    </a:lnTo>
                    <a:cubicBezTo>
                      <a:pt x="425" y="341"/>
                      <a:pt x="466" y="341"/>
                      <a:pt x="466" y="300"/>
                    </a:cubicBezTo>
                    <a:cubicBezTo>
                      <a:pt x="518" y="259"/>
                      <a:pt x="518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1" name="Google Shape;28771;p20"/>
              <p:cNvSpPr/>
              <p:nvPr/>
            </p:nvSpPr>
            <p:spPr>
              <a:xfrm>
                <a:off x="4492100" y="4648075"/>
                <a:ext cx="8825" cy="6750"/>
              </a:xfrm>
              <a:custGeom>
                <a:rect b="b" l="l" r="r" t="t"/>
                <a:pathLst>
                  <a:path extrusionOk="0" h="270" w="353">
                    <a:moveTo>
                      <a:pt x="94" y="0"/>
                    </a:moveTo>
                    <a:lnTo>
                      <a:pt x="1" y="258"/>
                    </a:lnTo>
                    <a:lnTo>
                      <a:pt x="52" y="258"/>
                    </a:lnTo>
                    <a:cubicBezTo>
                      <a:pt x="74" y="266"/>
                      <a:pt x="96" y="269"/>
                      <a:pt x="118" y="269"/>
                    </a:cubicBezTo>
                    <a:cubicBezTo>
                      <a:pt x="221" y="269"/>
                      <a:pt x="318" y="194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2" name="Google Shape;28772;p20"/>
              <p:cNvSpPr/>
              <p:nvPr/>
            </p:nvSpPr>
            <p:spPr>
              <a:xfrm>
                <a:off x="4805625" y="3870575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177" y="0"/>
                    </a:moveTo>
                    <a:cubicBezTo>
                      <a:pt x="125" y="0"/>
                      <a:pt x="125" y="42"/>
                      <a:pt x="84" y="42"/>
                    </a:cubicBezTo>
                    <a:lnTo>
                      <a:pt x="42" y="83"/>
                    </a:lnTo>
                    <a:cubicBezTo>
                      <a:pt x="1" y="124"/>
                      <a:pt x="1" y="124"/>
                      <a:pt x="1" y="166"/>
                    </a:cubicBezTo>
                    <a:lnTo>
                      <a:pt x="218" y="300"/>
                    </a:lnTo>
                    <a:lnTo>
                      <a:pt x="342" y="42"/>
                    </a:lnTo>
                    <a:cubicBezTo>
                      <a:pt x="301" y="0"/>
                      <a:pt x="218" y="0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3" name="Google Shape;28773;p20"/>
              <p:cNvSpPr/>
              <p:nvPr/>
            </p:nvSpPr>
            <p:spPr>
              <a:xfrm>
                <a:off x="4741025" y="3844325"/>
                <a:ext cx="13975" cy="8950"/>
              </a:xfrm>
              <a:custGeom>
                <a:rect b="b" l="l" r="r" t="t"/>
                <a:pathLst>
                  <a:path extrusionOk="0" h="358" w="559">
                    <a:moveTo>
                      <a:pt x="241" y="0"/>
                    </a:moveTo>
                    <a:cubicBezTo>
                      <a:pt x="152" y="0"/>
                      <a:pt x="72" y="39"/>
                      <a:pt x="42" y="99"/>
                    </a:cubicBezTo>
                    <a:cubicBezTo>
                      <a:pt x="0" y="140"/>
                      <a:pt x="0" y="140"/>
                      <a:pt x="0" y="182"/>
                    </a:cubicBezTo>
                    <a:lnTo>
                      <a:pt x="517" y="358"/>
                    </a:lnTo>
                    <a:cubicBezTo>
                      <a:pt x="558" y="233"/>
                      <a:pt x="517" y="58"/>
                      <a:pt x="341" y="16"/>
                    </a:cubicBezTo>
                    <a:cubicBezTo>
                      <a:pt x="308" y="5"/>
                      <a:pt x="274" y="0"/>
                      <a:pt x="2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4" name="Google Shape;28774;p20"/>
              <p:cNvSpPr/>
              <p:nvPr/>
            </p:nvSpPr>
            <p:spPr>
              <a:xfrm>
                <a:off x="4830450" y="3809050"/>
                <a:ext cx="8550" cy="10875"/>
              </a:xfrm>
              <a:custGeom>
                <a:rect b="b" l="l" r="r" t="t"/>
                <a:pathLst>
                  <a:path extrusionOk="0" h="435" w="342">
                    <a:moveTo>
                      <a:pt x="83" y="1"/>
                    </a:moveTo>
                    <a:lnTo>
                      <a:pt x="42" y="42"/>
                    </a:lnTo>
                    <a:cubicBezTo>
                      <a:pt x="0" y="135"/>
                      <a:pt x="0" y="218"/>
                      <a:pt x="42" y="259"/>
                    </a:cubicBezTo>
                    <a:cubicBezTo>
                      <a:pt x="83" y="352"/>
                      <a:pt x="83" y="393"/>
                      <a:pt x="125" y="393"/>
                    </a:cubicBezTo>
                    <a:cubicBezTo>
                      <a:pt x="166" y="393"/>
                      <a:pt x="166" y="435"/>
                      <a:pt x="218" y="435"/>
                    </a:cubicBezTo>
                    <a:lnTo>
                      <a:pt x="342" y="42"/>
                    </a:lnTo>
                    <a:cubicBezTo>
                      <a:pt x="259" y="1"/>
                      <a:pt x="166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5" name="Google Shape;28775;p20"/>
              <p:cNvSpPr/>
              <p:nvPr/>
            </p:nvSpPr>
            <p:spPr>
              <a:xfrm>
                <a:off x="4720600" y="3802600"/>
                <a:ext cx="15025" cy="10200"/>
              </a:xfrm>
              <a:custGeom>
                <a:rect b="b" l="l" r="r" t="t"/>
                <a:pathLst>
                  <a:path extrusionOk="0" h="408" w="601">
                    <a:moveTo>
                      <a:pt x="559" y="0"/>
                    </a:moveTo>
                    <a:cubicBezTo>
                      <a:pt x="383" y="0"/>
                      <a:pt x="218" y="0"/>
                      <a:pt x="42" y="41"/>
                    </a:cubicBezTo>
                    <a:cubicBezTo>
                      <a:pt x="0" y="176"/>
                      <a:pt x="83" y="352"/>
                      <a:pt x="218" y="393"/>
                    </a:cubicBezTo>
                    <a:cubicBezTo>
                      <a:pt x="246" y="403"/>
                      <a:pt x="278" y="408"/>
                      <a:pt x="310" y="408"/>
                    </a:cubicBezTo>
                    <a:cubicBezTo>
                      <a:pt x="416" y="408"/>
                      <a:pt x="527" y="352"/>
                      <a:pt x="559" y="217"/>
                    </a:cubicBezTo>
                    <a:cubicBezTo>
                      <a:pt x="600" y="176"/>
                      <a:pt x="600" y="93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6" name="Google Shape;28776;p20"/>
              <p:cNvSpPr/>
              <p:nvPr/>
            </p:nvSpPr>
            <p:spPr>
              <a:xfrm>
                <a:off x="4785225" y="3825075"/>
                <a:ext cx="15000" cy="14025"/>
              </a:xfrm>
              <a:custGeom>
                <a:rect b="b" l="l" r="r" t="t"/>
                <a:pathLst>
                  <a:path extrusionOk="0" h="561" w="600">
                    <a:moveTo>
                      <a:pt x="313" y="0"/>
                    </a:moveTo>
                    <a:cubicBezTo>
                      <a:pt x="201" y="0"/>
                      <a:pt x="76" y="74"/>
                      <a:pt x="42" y="176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8" y="393"/>
                    </a:cubicBezTo>
                    <a:cubicBezTo>
                      <a:pt x="600" y="269"/>
                      <a:pt x="558" y="94"/>
                      <a:pt x="383" y="11"/>
                    </a:cubicBezTo>
                    <a:cubicBezTo>
                      <a:pt x="361" y="4"/>
                      <a:pt x="337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7" name="Google Shape;28777;p20"/>
              <p:cNvSpPr/>
              <p:nvPr/>
            </p:nvSpPr>
            <p:spPr>
              <a:xfrm>
                <a:off x="4682850" y="38178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83"/>
                    </a:lnTo>
                    <a:cubicBezTo>
                      <a:pt x="259" y="341"/>
                      <a:pt x="301" y="341"/>
                      <a:pt x="301" y="341"/>
                    </a:cubicBezTo>
                    <a:cubicBezTo>
                      <a:pt x="301" y="207"/>
                      <a:pt x="259" y="124"/>
                      <a:pt x="177" y="41"/>
                    </a:cubicBezTo>
                    <a:cubicBezTo>
                      <a:pt x="177" y="41"/>
                      <a:pt x="125" y="41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8" name="Google Shape;28778;p20"/>
              <p:cNvSpPr/>
              <p:nvPr/>
            </p:nvSpPr>
            <p:spPr>
              <a:xfrm>
                <a:off x="4751875" y="3998775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166" y="0"/>
                      <a:pt x="83" y="42"/>
                      <a:pt x="42" y="124"/>
                    </a:cubicBezTo>
                    <a:cubicBezTo>
                      <a:pt x="42" y="124"/>
                      <a:pt x="42" y="166"/>
                      <a:pt x="0" y="16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9" name="Google Shape;28779;p20"/>
              <p:cNvSpPr/>
              <p:nvPr/>
            </p:nvSpPr>
            <p:spPr>
              <a:xfrm>
                <a:off x="4688300" y="3972450"/>
                <a:ext cx="12925" cy="10075"/>
              </a:xfrm>
              <a:custGeom>
                <a:rect b="b" l="l" r="r" t="t"/>
                <a:pathLst>
                  <a:path extrusionOk="0" h="403" w="517">
                    <a:moveTo>
                      <a:pt x="243" y="0"/>
                    </a:moveTo>
                    <a:cubicBezTo>
                      <a:pt x="139" y="0"/>
                      <a:pt x="31" y="60"/>
                      <a:pt x="0" y="185"/>
                    </a:cubicBezTo>
                    <a:lnTo>
                      <a:pt x="517" y="402"/>
                    </a:lnTo>
                    <a:lnTo>
                      <a:pt x="517" y="278"/>
                    </a:lnTo>
                    <a:cubicBezTo>
                      <a:pt x="517" y="185"/>
                      <a:pt x="476" y="61"/>
                      <a:pt x="341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0" name="Google Shape;28780;p20"/>
              <p:cNvSpPr/>
              <p:nvPr/>
            </p:nvSpPr>
            <p:spPr>
              <a:xfrm>
                <a:off x="4777725" y="3935200"/>
                <a:ext cx="9575" cy="12925"/>
              </a:xfrm>
              <a:custGeom>
                <a:rect b="b" l="l" r="r" t="t"/>
                <a:pathLst>
                  <a:path extrusionOk="0" h="517" w="383">
                    <a:moveTo>
                      <a:pt x="300" y="0"/>
                    </a:moveTo>
                    <a:cubicBezTo>
                      <a:pt x="166" y="0"/>
                      <a:pt x="83" y="41"/>
                      <a:pt x="42" y="165"/>
                    </a:cubicBezTo>
                    <a:cubicBezTo>
                      <a:pt x="0" y="258"/>
                      <a:pt x="0" y="341"/>
                      <a:pt x="83" y="424"/>
                    </a:cubicBezTo>
                    <a:cubicBezTo>
                      <a:pt x="83" y="476"/>
                      <a:pt x="124" y="517"/>
                      <a:pt x="166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1" name="Google Shape;28781;p20"/>
              <p:cNvSpPr/>
              <p:nvPr/>
            </p:nvSpPr>
            <p:spPr>
              <a:xfrm>
                <a:off x="4713100" y="39084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1" y="297"/>
                      <a:pt x="83" y="462"/>
                      <a:pt x="207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399" y="566"/>
                      <a:pt x="525" y="490"/>
                      <a:pt x="559" y="379"/>
                    </a:cubicBezTo>
                    <a:cubicBezTo>
                      <a:pt x="642" y="255"/>
                      <a:pt x="559" y="79"/>
                      <a:pt x="424" y="38"/>
                    </a:cubicBezTo>
                    <a:cubicBezTo>
                      <a:pt x="378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2" name="Google Shape;28782;p20"/>
              <p:cNvSpPr/>
              <p:nvPr/>
            </p:nvSpPr>
            <p:spPr>
              <a:xfrm>
                <a:off x="4667875" y="39272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08" y="1"/>
                    </a:moveTo>
                    <a:cubicBezTo>
                      <a:pt x="195" y="1"/>
                      <a:pt x="104" y="61"/>
                      <a:pt x="42" y="186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103"/>
                      <a:pt x="424" y="20"/>
                    </a:cubicBezTo>
                    <a:cubicBezTo>
                      <a:pt x="383" y="7"/>
                      <a:pt x="344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3" name="Google Shape;28783;p20"/>
              <p:cNvSpPr/>
              <p:nvPr/>
            </p:nvSpPr>
            <p:spPr>
              <a:xfrm>
                <a:off x="4732475" y="39536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70" y="1"/>
                    </a:moveTo>
                    <a:cubicBezTo>
                      <a:pt x="171" y="1"/>
                      <a:pt x="72" y="74"/>
                      <a:pt x="42" y="163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7" y="563"/>
                      <a:pt x="227" y="566"/>
                      <a:pt x="254" y="566"/>
                    </a:cubicBezTo>
                    <a:cubicBezTo>
                      <a:pt x="385" y="566"/>
                      <a:pt x="483" y="490"/>
                      <a:pt x="559" y="380"/>
                    </a:cubicBezTo>
                    <a:cubicBezTo>
                      <a:pt x="601" y="256"/>
                      <a:pt x="559" y="80"/>
                      <a:pt x="384" y="38"/>
                    </a:cubicBezTo>
                    <a:cubicBezTo>
                      <a:pt x="348" y="12"/>
                      <a:pt x="309" y="1"/>
                      <a:pt x="2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4" name="Google Shape;28784;p20"/>
              <p:cNvSpPr/>
              <p:nvPr/>
            </p:nvSpPr>
            <p:spPr>
              <a:xfrm>
                <a:off x="4693725" y="3863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10" y="1"/>
                    </a:moveTo>
                    <a:cubicBezTo>
                      <a:pt x="211" y="1"/>
                      <a:pt x="112" y="74"/>
                      <a:pt x="83" y="163"/>
                    </a:cubicBezTo>
                    <a:cubicBezTo>
                      <a:pt x="0" y="297"/>
                      <a:pt x="83" y="463"/>
                      <a:pt x="207" y="514"/>
                    </a:cubicBezTo>
                    <a:cubicBezTo>
                      <a:pt x="255" y="537"/>
                      <a:pt x="301" y="547"/>
                      <a:pt x="343" y="547"/>
                    </a:cubicBezTo>
                    <a:cubicBezTo>
                      <a:pt x="453" y="547"/>
                      <a:pt x="540" y="477"/>
                      <a:pt x="600" y="380"/>
                    </a:cubicBezTo>
                    <a:cubicBezTo>
                      <a:pt x="641" y="256"/>
                      <a:pt x="600" y="80"/>
                      <a:pt x="424" y="39"/>
                    </a:cubicBezTo>
                    <a:cubicBezTo>
                      <a:pt x="389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5" name="Google Shape;28785;p20"/>
              <p:cNvSpPr/>
              <p:nvPr/>
            </p:nvSpPr>
            <p:spPr>
              <a:xfrm>
                <a:off x="4758325" y="38895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0" y="1"/>
                    </a:moveTo>
                    <a:cubicBezTo>
                      <a:pt x="223" y="1"/>
                      <a:pt x="105" y="55"/>
                      <a:pt x="42" y="181"/>
                    </a:cubicBezTo>
                    <a:cubicBezTo>
                      <a:pt x="1" y="316"/>
                      <a:pt x="84" y="491"/>
                      <a:pt x="208" y="533"/>
                    </a:cubicBezTo>
                    <a:cubicBezTo>
                      <a:pt x="241" y="543"/>
                      <a:pt x="276" y="548"/>
                      <a:pt x="312" y="548"/>
                    </a:cubicBezTo>
                    <a:cubicBezTo>
                      <a:pt x="420" y="548"/>
                      <a:pt x="528" y="500"/>
                      <a:pt x="559" y="398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96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6" name="Google Shape;28786;p20"/>
              <p:cNvSpPr/>
              <p:nvPr/>
            </p:nvSpPr>
            <p:spPr>
              <a:xfrm>
                <a:off x="4630125" y="39470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259" y="342"/>
                      <a:pt x="259" y="300"/>
                      <a:pt x="301" y="300"/>
                    </a:cubicBezTo>
                    <a:cubicBezTo>
                      <a:pt x="301" y="166"/>
                      <a:pt x="259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7" name="Google Shape;28787;p20"/>
              <p:cNvSpPr/>
              <p:nvPr/>
            </p:nvSpPr>
            <p:spPr>
              <a:xfrm>
                <a:off x="4653650" y="38824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42" y="527"/>
                      <a:pt x="80" y="533"/>
                      <a:pt x="117" y="533"/>
                    </a:cubicBezTo>
                    <a:cubicBezTo>
                      <a:pt x="236" y="533"/>
                      <a:pt x="330" y="477"/>
                      <a:pt x="393" y="342"/>
                    </a:cubicBezTo>
                    <a:cubicBezTo>
                      <a:pt x="435" y="259"/>
                      <a:pt x="393" y="84"/>
                      <a:pt x="259" y="42"/>
                    </a:cubicBezTo>
                    <a:cubicBezTo>
                      <a:pt x="259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8" name="Google Shape;28788;p20"/>
              <p:cNvSpPr/>
              <p:nvPr/>
            </p:nvSpPr>
            <p:spPr>
              <a:xfrm>
                <a:off x="4804600" y="387470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42" y="1"/>
                    </a:moveTo>
                    <a:cubicBezTo>
                      <a:pt x="1" y="1"/>
                      <a:pt x="1" y="52"/>
                      <a:pt x="1" y="52"/>
                    </a:cubicBezTo>
                    <a:lnTo>
                      <a:pt x="1" y="135"/>
                    </a:lnTo>
                    <a:cubicBezTo>
                      <a:pt x="1" y="135"/>
                      <a:pt x="1" y="176"/>
                      <a:pt x="42" y="218"/>
                    </a:cubicBezTo>
                    <a:cubicBezTo>
                      <a:pt x="42" y="311"/>
                      <a:pt x="83" y="352"/>
                      <a:pt x="166" y="352"/>
                    </a:cubicBezTo>
                    <a:lnTo>
                      <a:pt x="259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9" name="Google Shape;28789;p20"/>
              <p:cNvSpPr/>
              <p:nvPr/>
            </p:nvSpPr>
            <p:spPr>
              <a:xfrm>
                <a:off x="4739975" y="3848850"/>
                <a:ext cx="14000" cy="9275"/>
              </a:xfrm>
              <a:custGeom>
                <a:rect b="b" l="l" r="r" t="t"/>
                <a:pathLst>
                  <a:path extrusionOk="0" h="371" w="560">
                    <a:moveTo>
                      <a:pt x="42" y="1"/>
                    </a:moveTo>
                    <a:cubicBezTo>
                      <a:pt x="1" y="52"/>
                      <a:pt x="1" y="94"/>
                      <a:pt x="42" y="135"/>
                    </a:cubicBezTo>
                    <a:cubicBezTo>
                      <a:pt x="42" y="218"/>
                      <a:pt x="84" y="311"/>
                      <a:pt x="166" y="352"/>
                    </a:cubicBezTo>
                    <a:cubicBezTo>
                      <a:pt x="228" y="352"/>
                      <a:pt x="267" y="371"/>
                      <a:pt x="299" y="371"/>
                    </a:cubicBezTo>
                    <a:cubicBezTo>
                      <a:pt x="314" y="371"/>
                      <a:pt x="328" y="366"/>
                      <a:pt x="342" y="352"/>
                    </a:cubicBezTo>
                    <a:lnTo>
                      <a:pt x="383" y="352"/>
                    </a:lnTo>
                    <a:cubicBezTo>
                      <a:pt x="425" y="352"/>
                      <a:pt x="476" y="311"/>
                      <a:pt x="476" y="311"/>
                    </a:cubicBezTo>
                    <a:cubicBezTo>
                      <a:pt x="518" y="259"/>
                      <a:pt x="559" y="218"/>
                      <a:pt x="559" y="17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0" name="Google Shape;28790;p20"/>
              <p:cNvSpPr/>
              <p:nvPr/>
            </p:nvSpPr>
            <p:spPr>
              <a:xfrm>
                <a:off x="4680800" y="3824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0" y="259"/>
                    </a:lnTo>
                    <a:cubicBezTo>
                      <a:pt x="0" y="300"/>
                      <a:pt x="42" y="300"/>
                      <a:pt x="42" y="300"/>
                    </a:cubicBezTo>
                    <a:cubicBezTo>
                      <a:pt x="166" y="300"/>
                      <a:pt x="300" y="259"/>
                      <a:pt x="341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1" name="Google Shape;28791;p20"/>
              <p:cNvSpPr/>
              <p:nvPr/>
            </p:nvSpPr>
            <p:spPr>
              <a:xfrm>
                <a:off x="4698875" y="4127050"/>
                <a:ext cx="9850" cy="7450"/>
              </a:xfrm>
              <a:custGeom>
                <a:rect b="b" l="l" r="r" t="t"/>
                <a:pathLst>
                  <a:path extrusionOk="0" h="298" w="394">
                    <a:moveTo>
                      <a:pt x="306" y="0"/>
                    </a:moveTo>
                    <a:cubicBezTo>
                      <a:pt x="272" y="0"/>
                      <a:pt x="239" y="13"/>
                      <a:pt x="218" y="39"/>
                    </a:cubicBezTo>
                    <a:cubicBezTo>
                      <a:pt x="135" y="39"/>
                      <a:pt x="94" y="80"/>
                      <a:pt x="53" y="122"/>
                    </a:cubicBezTo>
                    <a:cubicBezTo>
                      <a:pt x="53" y="163"/>
                      <a:pt x="53" y="163"/>
                      <a:pt x="1" y="163"/>
                    </a:cubicBezTo>
                    <a:lnTo>
                      <a:pt x="259" y="297"/>
                    </a:lnTo>
                    <a:lnTo>
                      <a:pt x="394" y="39"/>
                    </a:lnTo>
                    <a:cubicBezTo>
                      <a:pt x="373" y="13"/>
                      <a:pt x="340" y="0"/>
                      <a:pt x="3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2" name="Google Shape;28792;p20"/>
              <p:cNvSpPr/>
              <p:nvPr/>
            </p:nvSpPr>
            <p:spPr>
              <a:xfrm>
                <a:off x="4635550" y="4100625"/>
                <a:ext cx="14000" cy="10100"/>
              </a:xfrm>
              <a:custGeom>
                <a:rect b="b" l="l" r="r" t="t"/>
                <a:pathLst>
                  <a:path extrusionOk="0" h="404" w="560">
                    <a:moveTo>
                      <a:pt x="274" y="0"/>
                    </a:moveTo>
                    <a:cubicBezTo>
                      <a:pt x="157" y="0"/>
                      <a:pt x="35" y="82"/>
                      <a:pt x="1" y="186"/>
                    </a:cubicBezTo>
                    <a:lnTo>
                      <a:pt x="518" y="403"/>
                    </a:lnTo>
                    <a:cubicBezTo>
                      <a:pt x="559" y="269"/>
                      <a:pt x="466" y="103"/>
                      <a:pt x="342" y="10"/>
                    </a:cubicBezTo>
                    <a:cubicBezTo>
                      <a:pt x="320" y="4"/>
                      <a:pt x="297" y="0"/>
                      <a:pt x="27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3" name="Google Shape;28793;p20"/>
              <p:cNvSpPr/>
              <p:nvPr/>
            </p:nvSpPr>
            <p:spPr>
              <a:xfrm>
                <a:off x="4724725" y="4062875"/>
                <a:ext cx="9850" cy="13475"/>
              </a:xfrm>
              <a:custGeom>
                <a:rect b="b" l="l" r="r" t="t"/>
                <a:pathLst>
                  <a:path extrusionOk="0" h="539" w="394">
                    <a:moveTo>
                      <a:pt x="315" y="0"/>
                    </a:moveTo>
                    <a:cubicBezTo>
                      <a:pt x="241" y="0"/>
                      <a:pt x="154" y="44"/>
                      <a:pt x="94" y="104"/>
                    </a:cubicBezTo>
                    <a:cubicBezTo>
                      <a:pt x="94" y="104"/>
                      <a:pt x="53" y="145"/>
                      <a:pt x="53" y="187"/>
                    </a:cubicBezTo>
                    <a:cubicBezTo>
                      <a:pt x="1" y="228"/>
                      <a:pt x="1" y="280"/>
                      <a:pt x="53" y="362"/>
                    </a:cubicBezTo>
                    <a:lnTo>
                      <a:pt x="53" y="404"/>
                    </a:lnTo>
                    <a:cubicBezTo>
                      <a:pt x="53" y="445"/>
                      <a:pt x="94" y="486"/>
                      <a:pt x="135" y="538"/>
                    </a:cubicBezTo>
                    <a:lnTo>
                      <a:pt x="177" y="538"/>
                    </a:lnTo>
                    <a:lnTo>
                      <a:pt x="394" y="21"/>
                    </a:lnTo>
                    <a:cubicBezTo>
                      <a:pt x="371" y="7"/>
                      <a:pt x="344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4" name="Google Shape;28794;p20"/>
              <p:cNvSpPr/>
              <p:nvPr/>
            </p:nvSpPr>
            <p:spPr>
              <a:xfrm>
                <a:off x="4660125" y="4036600"/>
                <a:ext cx="16300" cy="14250"/>
              </a:xfrm>
              <a:custGeom>
                <a:rect b="b" l="l" r="r" t="t"/>
                <a:pathLst>
                  <a:path extrusionOk="0" h="570" w="652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5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51" y="245"/>
                      <a:pt x="569" y="80"/>
                      <a:pt x="434" y="38"/>
                    </a:cubicBezTo>
                    <a:cubicBezTo>
                      <a:pt x="384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5" name="Google Shape;28795;p20"/>
              <p:cNvSpPr/>
              <p:nvPr/>
            </p:nvSpPr>
            <p:spPr>
              <a:xfrm>
                <a:off x="4614875" y="4055400"/>
                <a:ext cx="15275" cy="14125"/>
              </a:xfrm>
              <a:custGeom>
                <a:rect b="b" l="l" r="r" t="t"/>
                <a:pathLst>
                  <a:path extrusionOk="0" h="565" w="611">
                    <a:moveTo>
                      <a:pt x="353" y="0"/>
                    </a:moveTo>
                    <a:cubicBezTo>
                      <a:pt x="220" y="0"/>
                      <a:pt x="122" y="82"/>
                      <a:pt x="52" y="186"/>
                    </a:cubicBezTo>
                    <a:cubicBezTo>
                      <a:pt x="1" y="320"/>
                      <a:pt x="52" y="486"/>
                      <a:pt x="218" y="527"/>
                    </a:cubicBezTo>
                    <a:cubicBezTo>
                      <a:pt x="256" y="553"/>
                      <a:pt x="297" y="565"/>
                      <a:pt x="336" y="565"/>
                    </a:cubicBezTo>
                    <a:cubicBezTo>
                      <a:pt x="437" y="565"/>
                      <a:pt x="532" y="492"/>
                      <a:pt x="569" y="403"/>
                    </a:cubicBezTo>
                    <a:cubicBezTo>
                      <a:pt x="611" y="227"/>
                      <a:pt x="569" y="103"/>
                      <a:pt x="435" y="10"/>
                    </a:cubicBezTo>
                    <a:cubicBezTo>
                      <a:pt x="406" y="3"/>
                      <a:pt x="379" y="0"/>
                      <a:pt x="35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6" name="Google Shape;28796;p20"/>
              <p:cNvSpPr/>
              <p:nvPr/>
            </p:nvSpPr>
            <p:spPr>
              <a:xfrm>
                <a:off x="4678475" y="40822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2" y="1"/>
                      <a:pt x="124" y="53"/>
                      <a:pt x="93" y="145"/>
                    </a:cubicBezTo>
                    <a:cubicBezTo>
                      <a:pt x="0" y="320"/>
                      <a:pt x="93" y="444"/>
                      <a:pt x="217" y="538"/>
                    </a:cubicBezTo>
                    <a:cubicBezTo>
                      <a:pt x="258" y="547"/>
                      <a:pt x="296" y="552"/>
                      <a:pt x="332" y="552"/>
                    </a:cubicBezTo>
                    <a:cubicBezTo>
                      <a:pt x="449" y="552"/>
                      <a:pt x="539" y="497"/>
                      <a:pt x="610" y="362"/>
                    </a:cubicBezTo>
                    <a:cubicBezTo>
                      <a:pt x="651" y="227"/>
                      <a:pt x="610" y="62"/>
                      <a:pt x="434" y="21"/>
                    </a:cubicBezTo>
                    <a:cubicBezTo>
                      <a:pt x="399" y="7"/>
                      <a:pt x="362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7" name="Google Shape;28797;p20"/>
              <p:cNvSpPr/>
              <p:nvPr/>
            </p:nvSpPr>
            <p:spPr>
              <a:xfrm>
                <a:off x="4640725" y="3991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21" y="0"/>
                    </a:moveTo>
                    <a:cubicBezTo>
                      <a:pt x="222" y="0"/>
                      <a:pt x="123" y="73"/>
                      <a:pt x="94" y="162"/>
                    </a:cubicBezTo>
                    <a:cubicBezTo>
                      <a:pt x="1" y="338"/>
                      <a:pt x="94" y="462"/>
                      <a:pt x="218" y="555"/>
                    </a:cubicBezTo>
                    <a:cubicBezTo>
                      <a:pt x="247" y="562"/>
                      <a:pt x="274" y="565"/>
                      <a:pt x="300" y="565"/>
                    </a:cubicBezTo>
                    <a:cubicBezTo>
                      <a:pt x="433" y="565"/>
                      <a:pt x="533" y="483"/>
                      <a:pt x="611" y="379"/>
                    </a:cubicBezTo>
                    <a:cubicBezTo>
                      <a:pt x="652" y="245"/>
                      <a:pt x="569" y="79"/>
                      <a:pt x="435" y="38"/>
                    </a:cubicBezTo>
                    <a:cubicBezTo>
                      <a:pt x="400" y="12"/>
                      <a:pt x="360" y="0"/>
                      <a:pt x="32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8" name="Google Shape;28798;p20"/>
              <p:cNvSpPr/>
              <p:nvPr/>
            </p:nvSpPr>
            <p:spPr>
              <a:xfrm>
                <a:off x="4705350" y="4017800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38" y="0"/>
                    </a:moveTo>
                    <a:cubicBezTo>
                      <a:pt x="212" y="0"/>
                      <a:pt x="119" y="80"/>
                      <a:pt x="52" y="180"/>
                    </a:cubicBezTo>
                    <a:cubicBezTo>
                      <a:pt x="0" y="315"/>
                      <a:pt x="93" y="480"/>
                      <a:pt x="218" y="532"/>
                    </a:cubicBezTo>
                    <a:cubicBezTo>
                      <a:pt x="255" y="555"/>
                      <a:pt x="294" y="565"/>
                      <a:pt x="333" y="565"/>
                    </a:cubicBezTo>
                    <a:cubicBezTo>
                      <a:pt x="435" y="565"/>
                      <a:pt x="532" y="495"/>
                      <a:pt x="569" y="397"/>
                    </a:cubicBezTo>
                    <a:cubicBezTo>
                      <a:pt x="652" y="222"/>
                      <a:pt x="569" y="98"/>
                      <a:pt x="435" y="15"/>
                    </a:cubicBezTo>
                    <a:cubicBezTo>
                      <a:pt x="401" y="5"/>
                      <a:pt x="369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9" name="Google Shape;28799;p20"/>
              <p:cNvSpPr/>
              <p:nvPr/>
            </p:nvSpPr>
            <p:spPr>
              <a:xfrm>
                <a:off x="4577400" y="407502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1"/>
                    </a:lnTo>
                    <a:cubicBezTo>
                      <a:pt x="300" y="176"/>
                      <a:pt x="207" y="5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0" name="Google Shape;28800;p20"/>
              <p:cNvSpPr/>
              <p:nvPr/>
            </p:nvSpPr>
            <p:spPr>
              <a:xfrm>
                <a:off x="4600925" y="4010400"/>
                <a:ext cx="10875" cy="13925"/>
              </a:xfrm>
              <a:custGeom>
                <a:rect b="b" l="l" r="r" t="t"/>
                <a:pathLst>
                  <a:path extrusionOk="0" h="557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47" y="543"/>
                      <a:pt x="91" y="556"/>
                      <a:pt x="128" y="556"/>
                    </a:cubicBezTo>
                    <a:cubicBezTo>
                      <a:pt x="166" y="556"/>
                      <a:pt x="197" y="543"/>
                      <a:pt x="218" y="518"/>
                    </a:cubicBezTo>
                    <a:lnTo>
                      <a:pt x="259" y="518"/>
                    </a:lnTo>
                    <a:cubicBezTo>
                      <a:pt x="300" y="476"/>
                      <a:pt x="352" y="435"/>
                      <a:pt x="393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1" name="Google Shape;28801;p20"/>
              <p:cNvSpPr/>
              <p:nvPr/>
            </p:nvSpPr>
            <p:spPr>
              <a:xfrm>
                <a:off x="4751875" y="4002900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77"/>
                    </a:lnTo>
                    <a:cubicBezTo>
                      <a:pt x="0" y="259"/>
                      <a:pt x="42" y="301"/>
                      <a:pt x="124" y="352"/>
                    </a:cubicBezTo>
                    <a:lnTo>
                      <a:pt x="166" y="394"/>
                    </a:ln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2" name="Google Shape;28802;p20"/>
              <p:cNvSpPr/>
              <p:nvPr/>
            </p:nvSpPr>
            <p:spPr>
              <a:xfrm>
                <a:off x="4687250" y="3977050"/>
                <a:ext cx="13975" cy="9650"/>
              </a:xfrm>
              <a:custGeom>
                <a:rect b="b" l="l" r="r" t="t"/>
                <a:pathLst>
                  <a:path extrusionOk="0" h="386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42" y="259"/>
                      <a:pt x="125" y="352"/>
                    </a:cubicBezTo>
                    <a:lnTo>
                      <a:pt x="166" y="352"/>
                    </a:lnTo>
                    <a:cubicBezTo>
                      <a:pt x="215" y="375"/>
                      <a:pt x="259" y="386"/>
                      <a:pt x="300" y="386"/>
                    </a:cubicBezTo>
                    <a:cubicBezTo>
                      <a:pt x="408" y="386"/>
                      <a:pt x="492" y="315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3" name="Google Shape;28803;p20"/>
              <p:cNvSpPr/>
              <p:nvPr/>
            </p:nvSpPr>
            <p:spPr>
              <a:xfrm>
                <a:off x="4627800" y="3953550"/>
                <a:ext cx="8825" cy="6725"/>
              </a:xfrm>
              <a:custGeom>
                <a:rect b="b" l="l" r="r" t="t"/>
                <a:pathLst>
                  <a:path extrusionOk="0" h="26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52" y="259"/>
                    </a:lnTo>
                    <a:cubicBezTo>
                      <a:pt x="73" y="265"/>
                      <a:pt x="93" y="269"/>
                      <a:pt x="114" y="269"/>
                    </a:cubicBezTo>
                    <a:cubicBezTo>
                      <a:pt x="218" y="269"/>
                      <a:pt x="318" y="186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4" name="Google Shape;28804;p20"/>
              <p:cNvSpPr/>
              <p:nvPr/>
            </p:nvSpPr>
            <p:spPr>
              <a:xfrm>
                <a:off x="4646150" y="42559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218" y="1"/>
                    </a:moveTo>
                    <a:cubicBezTo>
                      <a:pt x="177" y="1"/>
                      <a:pt x="135" y="52"/>
                      <a:pt x="94" y="94"/>
                    </a:cubicBezTo>
                    <a:lnTo>
                      <a:pt x="42" y="135"/>
                    </a:ln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5" name="Google Shape;28805;p20"/>
              <p:cNvSpPr/>
              <p:nvPr/>
            </p:nvSpPr>
            <p:spPr>
              <a:xfrm>
                <a:off x="4582575" y="4229275"/>
                <a:ext cx="14225" cy="9650"/>
              </a:xfrm>
              <a:custGeom>
                <a:rect b="b" l="l" r="r" t="t"/>
                <a:pathLst>
                  <a:path extrusionOk="0" h="386" w="569">
                    <a:moveTo>
                      <a:pt x="236" y="1"/>
                    </a:moveTo>
                    <a:cubicBezTo>
                      <a:pt x="135" y="1"/>
                      <a:pt x="38" y="71"/>
                      <a:pt x="0" y="168"/>
                    </a:cubicBezTo>
                    <a:lnTo>
                      <a:pt x="517" y="385"/>
                    </a:lnTo>
                    <a:cubicBezTo>
                      <a:pt x="569" y="251"/>
                      <a:pt x="476" y="86"/>
                      <a:pt x="352" y="34"/>
                    </a:cubicBezTo>
                    <a:cubicBezTo>
                      <a:pt x="315" y="11"/>
                      <a:pt x="275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6" name="Google Shape;28806;p20"/>
              <p:cNvSpPr/>
              <p:nvPr/>
            </p:nvSpPr>
            <p:spPr>
              <a:xfrm>
                <a:off x="4672000" y="4191750"/>
                <a:ext cx="9850" cy="13825"/>
              </a:xfrm>
              <a:custGeom>
                <a:rect b="b" l="l" r="r" t="t"/>
                <a:pathLst>
                  <a:path extrusionOk="0" h="553" w="394">
                    <a:moveTo>
                      <a:pt x="263" y="1"/>
                    </a:moveTo>
                    <a:cubicBezTo>
                      <a:pt x="202" y="1"/>
                      <a:pt x="141" y="24"/>
                      <a:pt x="94" y="77"/>
                    </a:cubicBezTo>
                    <a:cubicBezTo>
                      <a:pt x="94" y="118"/>
                      <a:pt x="42" y="118"/>
                      <a:pt x="42" y="160"/>
                    </a:cubicBezTo>
                    <a:cubicBezTo>
                      <a:pt x="1" y="201"/>
                      <a:pt x="1" y="294"/>
                      <a:pt x="1" y="336"/>
                    </a:cubicBezTo>
                    <a:cubicBezTo>
                      <a:pt x="42" y="336"/>
                      <a:pt x="42" y="377"/>
                      <a:pt x="42" y="377"/>
                    </a:cubicBezTo>
                    <a:cubicBezTo>
                      <a:pt x="42" y="418"/>
                      <a:pt x="94" y="460"/>
                      <a:pt x="135" y="501"/>
                    </a:cubicBezTo>
                    <a:cubicBezTo>
                      <a:pt x="176" y="501"/>
                      <a:pt x="176" y="501"/>
                      <a:pt x="176" y="553"/>
                    </a:cubicBezTo>
                    <a:lnTo>
                      <a:pt x="394" y="36"/>
                    </a:lnTo>
                    <a:cubicBezTo>
                      <a:pt x="354" y="14"/>
                      <a:pt x="308" y="1"/>
                      <a:pt x="26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7" name="Google Shape;28807;p20"/>
              <p:cNvSpPr/>
              <p:nvPr/>
            </p:nvSpPr>
            <p:spPr>
              <a:xfrm>
                <a:off x="4607375" y="41651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25"/>
                      <a:pt x="42" y="491"/>
                      <a:pt x="218" y="532"/>
                    </a:cubicBezTo>
                    <a:cubicBezTo>
                      <a:pt x="251" y="545"/>
                      <a:pt x="286" y="551"/>
                      <a:pt x="321" y="551"/>
                    </a:cubicBezTo>
                    <a:cubicBezTo>
                      <a:pt x="427" y="551"/>
                      <a:pt x="528" y="491"/>
                      <a:pt x="559" y="367"/>
                    </a:cubicBezTo>
                    <a:cubicBezTo>
                      <a:pt x="611" y="232"/>
                      <a:pt x="559" y="67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8" name="Google Shape;28808;p20"/>
              <p:cNvSpPr/>
              <p:nvPr/>
            </p:nvSpPr>
            <p:spPr>
              <a:xfrm>
                <a:off x="4562150" y="4184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4" y="0"/>
                    </a:moveTo>
                    <a:cubicBezTo>
                      <a:pt x="176" y="0"/>
                      <a:pt x="79" y="71"/>
                      <a:pt x="42" y="168"/>
                    </a:cubicBezTo>
                    <a:cubicBezTo>
                      <a:pt x="1" y="292"/>
                      <a:pt x="42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11" y="251"/>
                      <a:pt x="559" y="85"/>
                      <a:pt x="435" y="34"/>
                    </a:cubicBezTo>
                    <a:cubicBezTo>
                      <a:pt x="386" y="11"/>
                      <a:pt x="338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9" name="Google Shape;28809;p20"/>
              <p:cNvSpPr/>
              <p:nvPr/>
            </p:nvSpPr>
            <p:spPr>
              <a:xfrm>
                <a:off x="4625725" y="4210350"/>
                <a:ext cx="16325" cy="13825"/>
              </a:xfrm>
              <a:custGeom>
                <a:rect b="b" l="l" r="r" t="t"/>
                <a:pathLst>
                  <a:path extrusionOk="0" h="553" w="653">
                    <a:moveTo>
                      <a:pt x="338" y="1"/>
                    </a:moveTo>
                    <a:cubicBezTo>
                      <a:pt x="230" y="1"/>
                      <a:pt x="123" y="56"/>
                      <a:pt x="84" y="191"/>
                    </a:cubicBezTo>
                    <a:cubicBezTo>
                      <a:pt x="1" y="326"/>
                      <a:pt x="84" y="491"/>
                      <a:pt x="218" y="532"/>
                    </a:cubicBezTo>
                    <a:cubicBezTo>
                      <a:pt x="264" y="546"/>
                      <a:pt x="306" y="552"/>
                      <a:pt x="345" y="552"/>
                    </a:cubicBezTo>
                    <a:cubicBezTo>
                      <a:pt x="456" y="552"/>
                      <a:pt x="539" y="500"/>
                      <a:pt x="601" y="408"/>
                    </a:cubicBezTo>
                    <a:cubicBezTo>
                      <a:pt x="652" y="233"/>
                      <a:pt x="559" y="67"/>
                      <a:pt x="435" y="15"/>
                    </a:cubicBezTo>
                    <a:cubicBezTo>
                      <a:pt x="404" y="6"/>
                      <a:pt x="371" y="1"/>
                      <a:pt x="33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0" name="Google Shape;28810;p20"/>
              <p:cNvSpPr/>
              <p:nvPr/>
            </p:nvSpPr>
            <p:spPr>
              <a:xfrm>
                <a:off x="4588000" y="4119875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2" y="0"/>
                    </a:moveTo>
                    <a:cubicBezTo>
                      <a:pt x="226" y="0"/>
                      <a:pt x="125" y="49"/>
                      <a:pt x="94" y="150"/>
                    </a:cubicBezTo>
                    <a:cubicBezTo>
                      <a:pt x="0" y="326"/>
                      <a:pt x="94" y="491"/>
                      <a:pt x="218" y="533"/>
                    </a:cubicBezTo>
                    <a:cubicBezTo>
                      <a:pt x="251" y="545"/>
                      <a:pt x="286" y="552"/>
                      <a:pt x="321" y="552"/>
                    </a:cubicBezTo>
                    <a:cubicBezTo>
                      <a:pt x="429" y="552"/>
                      <a:pt x="540" y="492"/>
                      <a:pt x="610" y="367"/>
                    </a:cubicBezTo>
                    <a:cubicBezTo>
                      <a:pt x="652" y="233"/>
                      <a:pt x="559" y="67"/>
                      <a:pt x="435" y="16"/>
                    </a:cubicBezTo>
                    <a:cubicBezTo>
                      <a:pt x="402" y="6"/>
                      <a:pt x="367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1" name="Google Shape;28811;p20"/>
              <p:cNvSpPr/>
              <p:nvPr/>
            </p:nvSpPr>
            <p:spPr>
              <a:xfrm>
                <a:off x="4652625" y="4146450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297" y="1"/>
                    </a:moveTo>
                    <a:cubicBezTo>
                      <a:pt x="191" y="1"/>
                      <a:pt x="108" y="74"/>
                      <a:pt x="42" y="162"/>
                    </a:cubicBezTo>
                    <a:cubicBezTo>
                      <a:pt x="0" y="297"/>
                      <a:pt x="42" y="462"/>
                      <a:pt x="217" y="504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80"/>
                    </a:cubicBezTo>
                    <a:cubicBezTo>
                      <a:pt x="652" y="245"/>
                      <a:pt x="559" y="80"/>
                      <a:pt x="434" y="38"/>
                    </a:cubicBezTo>
                    <a:cubicBezTo>
                      <a:pt x="385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2" name="Google Shape;28812;p20"/>
              <p:cNvSpPr/>
              <p:nvPr/>
            </p:nvSpPr>
            <p:spPr>
              <a:xfrm>
                <a:off x="4524425" y="420322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93" y="1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259"/>
                    </a:lnTo>
                    <a:cubicBezTo>
                      <a:pt x="259" y="176"/>
                      <a:pt x="217" y="42"/>
                      <a:pt x="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3" name="Google Shape;28813;p20"/>
              <p:cNvSpPr/>
              <p:nvPr/>
            </p:nvSpPr>
            <p:spPr>
              <a:xfrm>
                <a:off x="4548200" y="4139650"/>
                <a:ext cx="10875" cy="12850"/>
              </a:xfrm>
              <a:custGeom>
                <a:rect b="b" l="l" r="r" t="t"/>
                <a:pathLst>
                  <a:path extrusionOk="0" h="514" w="435">
                    <a:moveTo>
                      <a:pt x="217" y="0"/>
                    </a:moveTo>
                    <a:lnTo>
                      <a:pt x="0" y="476"/>
                    </a:lnTo>
                    <a:cubicBezTo>
                      <a:pt x="38" y="502"/>
                      <a:pt x="79" y="514"/>
                      <a:pt x="120" y="514"/>
                    </a:cubicBezTo>
                    <a:cubicBezTo>
                      <a:pt x="223" y="514"/>
                      <a:pt x="326" y="441"/>
                      <a:pt x="393" y="352"/>
                    </a:cubicBezTo>
                    <a:cubicBezTo>
                      <a:pt x="435" y="217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4" name="Google Shape;28814;p20"/>
              <p:cNvSpPr/>
              <p:nvPr/>
            </p:nvSpPr>
            <p:spPr>
              <a:xfrm>
                <a:off x="4698875" y="4131100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1" y="1"/>
                    </a:moveTo>
                    <a:lnTo>
                      <a:pt x="1" y="177"/>
                    </a:lnTo>
                    <a:lnTo>
                      <a:pt x="1" y="218"/>
                    </a:lnTo>
                    <a:cubicBezTo>
                      <a:pt x="53" y="301"/>
                      <a:pt x="94" y="342"/>
                      <a:pt x="177" y="394"/>
                    </a:cubicBezTo>
                    <a:lnTo>
                      <a:pt x="259" y="1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5" name="Google Shape;28815;p20"/>
              <p:cNvSpPr/>
              <p:nvPr/>
            </p:nvSpPr>
            <p:spPr>
              <a:xfrm>
                <a:off x="4633225" y="4105275"/>
                <a:ext cx="15275" cy="9825"/>
              </a:xfrm>
              <a:custGeom>
                <a:rect b="b" l="l" r="r" t="t"/>
                <a:pathLst>
                  <a:path extrusionOk="0" h="393" w="611">
                    <a:moveTo>
                      <a:pt x="94" y="0"/>
                    </a:moveTo>
                    <a:cubicBezTo>
                      <a:pt x="1" y="134"/>
                      <a:pt x="94" y="300"/>
                      <a:pt x="218" y="341"/>
                    </a:cubicBezTo>
                    <a:cubicBezTo>
                      <a:pt x="259" y="393"/>
                      <a:pt x="259" y="393"/>
                      <a:pt x="301" y="393"/>
                    </a:cubicBezTo>
                    <a:lnTo>
                      <a:pt x="352" y="393"/>
                    </a:lnTo>
                    <a:cubicBezTo>
                      <a:pt x="394" y="393"/>
                      <a:pt x="435" y="341"/>
                      <a:pt x="476" y="341"/>
                    </a:cubicBezTo>
                    <a:cubicBezTo>
                      <a:pt x="518" y="300"/>
                      <a:pt x="559" y="259"/>
                      <a:pt x="611" y="217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6" name="Google Shape;28816;p20"/>
              <p:cNvSpPr/>
              <p:nvPr/>
            </p:nvSpPr>
            <p:spPr>
              <a:xfrm>
                <a:off x="4575075" y="408147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94" y="1"/>
                    </a:moveTo>
                    <a:lnTo>
                      <a:pt x="1" y="259"/>
                    </a:lnTo>
                    <a:lnTo>
                      <a:pt x="94" y="259"/>
                    </a:lnTo>
                    <a:cubicBezTo>
                      <a:pt x="218" y="259"/>
                      <a:pt x="300" y="218"/>
                      <a:pt x="352" y="94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7" name="Google Shape;28817;p20"/>
              <p:cNvSpPr/>
              <p:nvPr/>
            </p:nvSpPr>
            <p:spPr>
              <a:xfrm>
                <a:off x="4593425" y="43841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76" y="1"/>
                    </a:moveTo>
                    <a:lnTo>
                      <a:pt x="135" y="42"/>
                    </a:lnTo>
                    <a:cubicBezTo>
                      <a:pt x="83" y="42"/>
                      <a:pt x="42" y="94"/>
                      <a:pt x="42" y="135"/>
                    </a:cubicBezTo>
                    <a:lnTo>
                      <a:pt x="1" y="177"/>
                    </a:lnTo>
                    <a:lnTo>
                      <a:pt x="259" y="259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8" name="Google Shape;28818;p20"/>
              <p:cNvSpPr/>
              <p:nvPr/>
            </p:nvSpPr>
            <p:spPr>
              <a:xfrm>
                <a:off x="4529850" y="4357925"/>
                <a:ext cx="12950" cy="9200"/>
              </a:xfrm>
              <a:custGeom>
                <a:rect b="b" l="l" r="r" t="t"/>
                <a:pathLst>
                  <a:path extrusionOk="0" h="368" w="518">
                    <a:moveTo>
                      <a:pt x="248" y="1"/>
                    </a:moveTo>
                    <a:cubicBezTo>
                      <a:pt x="139" y="1"/>
                      <a:pt x="31" y="49"/>
                      <a:pt x="0" y="150"/>
                    </a:cubicBezTo>
                    <a:lnTo>
                      <a:pt x="476" y="368"/>
                    </a:lnTo>
                    <a:cubicBezTo>
                      <a:pt x="517" y="368"/>
                      <a:pt x="517" y="316"/>
                      <a:pt x="517" y="316"/>
                    </a:cubicBezTo>
                    <a:cubicBezTo>
                      <a:pt x="517" y="192"/>
                      <a:pt x="476" y="57"/>
                      <a:pt x="352" y="16"/>
                    </a:cubicBezTo>
                    <a:cubicBezTo>
                      <a:pt x="319" y="6"/>
                      <a:pt x="283" y="1"/>
                      <a:pt x="24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9" name="Google Shape;28819;p20"/>
              <p:cNvSpPr/>
              <p:nvPr/>
            </p:nvSpPr>
            <p:spPr>
              <a:xfrm>
                <a:off x="4619275" y="4319550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0" y="0"/>
                    </a:moveTo>
                    <a:cubicBezTo>
                      <a:pt x="176" y="0"/>
                      <a:pt x="83" y="93"/>
                      <a:pt x="42" y="176"/>
                    </a:cubicBezTo>
                    <a:cubicBezTo>
                      <a:pt x="0" y="259"/>
                      <a:pt x="0" y="393"/>
                      <a:pt x="42" y="434"/>
                    </a:cubicBezTo>
                    <a:cubicBezTo>
                      <a:pt x="83" y="476"/>
                      <a:pt x="135" y="517"/>
                      <a:pt x="176" y="558"/>
                    </a:cubicBezTo>
                    <a:lnTo>
                      <a:pt x="393" y="41"/>
                    </a:lnTo>
                    <a:cubicBezTo>
                      <a:pt x="342" y="0"/>
                      <a:pt x="300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0" name="Google Shape;28820;p20"/>
              <p:cNvSpPr/>
              <p:nvPr/>
            </p:nvSpPr>
            <p:spPr>
              <a:xfrm>
                <a:off x="4554650" y="42934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3" y="1"/>
                    </a:moveTo>
                    <a:cubicBezTo>
                      <a:pt x="202" y="1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5"/>
                      <a:pt x="292" y="566"/>
                      <a:pt x="332" y="566"/>
                    </a:cubicBezTo>
                    <a:cubicBezTo>
                      <a:pt x="431" y="566"/>
                      <a:pt x="529" y="493"/>
                      <a:pt x="559" y="404"/>
                    </a:cubicBezTo>
                    <a:cubicBezTo>
                      <a:pt x="600" y="228"/>
                      <a:pt x="559" y="104"/>
                      <a:pt x="435" y="11"/>
                    </a:cubicBezTo>
                    <a:cubicBezTo>
                      <a:pt x="404" y="4"/>
                      <a:pt x="373" y="1"/>
                      <a:pt x="3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1" name="Google Shape;28821;p20"/>
              <p:cNvSpPr/>
              <p:nvPr/>
            </p:nvSpPr>
            <p:spPr>
              <a:xfrm>
                <a:off x="4509425" y="43122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3"/>
                      <a:pt x="42" y="468"/>
                      <a:pt x="218" y="551"/>
                    </a:cubicBezTo>
                    <a:cubicBezTo>
                      <a:pt x="247" y="560"/>
                      <a:pt x="279" y="566"/>
                      <a:pt x="312" y="566"/>
                    </a:cubicBezTo>
                    <a:cubicBezTo>
                      <a:pt x="417" y="566"/>
                      <a:pt x="527" y="512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2" name="Google Shape;28822;p20"/>
              <p:cNvSpPr/>
              <p:nvPr/>
            </p:nvSpPr>
            <p:spPr>
              <a:xfrm>
                <a:off x="4573000" y="4338650"/>
                <a:ext cx="16050" cy="14175"/>
              </a:xfrm>
              <a:custGeom>
                <a:rect b="b" l="l" r="r" t="t"/>
                <a:pathLst>
                  <a:path extrusionOk="0" h="567" w="642">
                    <a:moveTo>
                      <a:pt x="361" y="1"/>
                    </a:moveTo>
                    <a:cubicBezTo>
                      <a:pt x="243" y="1"/>
                      <a:pt x="118" y="77"/>
                      <a:pt x="84" y="187"/>
                    </a:cubicBezTo>
                    <a:cubicBezTo>
                      <a:pt x="1" y="311"/>
                      <a:pt x="84" y="487"/>
                      <a:pt x="218" y="529"/>
                    </a:cubicBezTo>
                    <a:cubicBezTo>
                      <a:pt x="253" y="555"/>
                      <a:pt x="292" y="566"/>
                      <a:pt x="333" y="566"/>
                    </a:cubicBezTo>
                    <a:cubicBezTo>
                      <a:pt x="434" y="566"/>
                      <a:pt x="541" y="493"/>
                      <a:pt x="600" y="404"/>
                    </a:cubicBezTo>
                    <a:cubicBezTo>
                      <a:pt x="642" y="229"/>
                      <a:pt x="559" y="105"/>
                      <a:pt x="435" y="12"/>
                    </a:cubicBezTo>
                    <a:cubicBezTo>
                      <a:pt x="411" y="4"/>
                      <a:pt x="387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3" name="Google Shape;28823;p20"/>
              <p:cNvSpPr/>
              <p:nvPr/>
            </p:nvSpPr>
            <p:spPr>
              <a:xfrm>
                <a:off x="4535275" y="42481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29" y="0"/>
                      <a:pt x="123" y="56"/>
                      <a:pt x="83" y="191"/>
                    </a:cubicBezTo>
                    <a:cubicBezTo>
                      <a:pt x="0" y="315"/>
                      <a:pt x="83" y="490"/>
                      <a:pt x="217" y="532"/>
                    </a:cubicBezTo>
                    <a:cubicBezTo>
                      <a:pt x="248" y="542"/>
                      <a:pt x="283" y="547"/>
                      <a:pt x="318" y="547"/>
                    </a:cubicBezTo>
                    <a:cubicBezTo>
                      <a:pt x="424" y="547"/>
                      <a:pt x="538" y="501"/>
                      <a:pt x="600" y="408"/>
                    </a:cubicBezTo>
                    <a:cubicBezTo>
                      <a:pt x="652" y="232"/>
                      <a:pt x="559" y="108"/>
                      <a:pt x="435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4" name="Google Shape;28824;p20"/>
              <p:cNvSpPr/>
              <p:nvPr/>
            </p:nvSpPr>
            <p:spPr>
              <a:xfrm>
                <a:off x="4599900" y="42745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300" y="0"/>
                    </a:moveTo>
                    <a:cubicBezTo>
                      <a:pt x="192" y="0"/>
                      <a:pt x="109" y="70"/>
                      <a:pt x="41" y="168"/>
                    </a:cubicBezTo>
                    <a:cubicBezTo>
                      <a:pt x="0" y="343"/>
                      <a:pt x="41" y="467"/>
                      <a:pt x="217" y="550"/>
                    </a:cubicBezTo>
                    <a:cubicBezTo>
                      <a:pt x="241" y="560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8" y="385"/>
                    </a:cubicBezTo>
                    <a:cubicBezTo>
                      <a:pt x="600" y="250"/>
                      <a:pt x="558" y="85"/>
                      <a:pt x="434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5" name="Google Shape;28825;p20"/>
              <p:cNvSpPr/>
              <p:nvPr/>
            </p:nvSpPr>
            <p:spPr>
              <a:xfrm>
                <a:off x="4471675" y="4331425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94"/>
                    </a:lnTo>
                    <a:lnTo>
                      <a:pt x="259" y="259"/>
                    </a:lnTo>
                    <a:cubicBezTo>
                      <a:pt x="259" y="176"/>
                      <a:pt x="218" y="83"/>
                      <a:pt x="177" y="42"/>
                    </a:cubicBezTo>
                    <a:cubicBezTo>
                      <a:pt x="135" y="42"/>
                      <a:pt x="135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6" name="Google Shape;28826;p20"/>
              <p:cNvSpPr/>
              <p:nvPr/>
            </p:nvSpPr>
            <p:spPr>
              <a:xfrm>
                <a:off x="4495475" y="42678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7" y="0"/>
                    </a:moveTo>
                    <a:lnTo>
                      <a:pt x="0" y="517"/>
                    </a:lnTo>
                    <a:cubicBezTo>
                      <a:pt x="22" y="525"/>
                      <a:pt x="46" y="528"/>
                      <a:pt x="70" y="528"/>
                    </a:cubicBezTo>
                    <a:cubicBezTo>
                      <a:pt x="182" y="528"/>
                      <a:pt x="307" y="454"/>
                      <a:pt x="341" y="352"/>
                    </a:cubicBezTo>
                    <a:cubicBezTo>
                      <a:pt x="43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7" name="Google Shape;28827;p20"/>
              <p:cNvSpPr/>
              <p:nvPr/>
            </p:nvSpPr>
            <p:spPr>
              <a:xfrm>
                <a:off x="4646150" y="42603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8"/>
                    </a:lnTo>
                    <a:cubicBezTo>
                      <a:pt x="42" y="259"/>
                      <a:pt x="94" y="300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8" name="Google Shape;28828;p20"/>
              <p:cNvSpPr/>
              <p:nvPr/>
            </p:nvSpPr>
            <p:spPr>
              <a:xfrm>
                <a:off x="4580500" y="4233475"/>
                <a:ext cx="15025" cy="9575"/>
              </a:xfrm>
              <a:custGeom>
                <a:rect b="b" l="l" r="r" t="t"/>
                <a:pathLst>
                  <a:path extrusionOk="0" h="383" w="601">
                    <a:moveTo>
                      <a:pt x="83" y="0"/>
                    </a:moveTo>
                    <a:lnTo>
                      <a:pt x="83" y="0"/>
                    </a:lnTo>
                    <a:cubicBezTo>
                      <a:pt x="1" y="124"/>
                      <a:pt x="83" y="300"/>
                      <a:pt x="218" y="383"/>
                    </a:cubicBezTo>
                    <a:cubicBezTo>
                      <a:pt x="300" y="383"/>
                      <a:pt x="394" y="383"/>
                      <a:pt x="476" y="341"/>
                    </a:cubicBezTo>
                    <a:lnTo>
                      <a:pt x="600" y="217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9" name="Google Shape;28829;p20"/>
              <p:cNvSpPr/>
              <p:nvPr/>
            </p:nvSpPr>
            <p:spPr>
              <a:xfrm>
                <a:off x="4522350" y="42097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2" y="259"/>
                    </a:lnTo>
                    <a:cubicBezTo>
                      <a:pt x="42" y="300"/>
                      <a:pt x="83" y="300"/>
                      <a:pt x="83" y="300"/>
                    </a:cubicBezTo>
                    <a:lnTo>
                      <a:pt x="135" y="259"/>
                    </a:lnTo>
                    <a:lnTo>
                      <a:pt x="176" y="259"/>
                    </a:lnTo>
                    <a:cubicBezTo>
                      <a:pt x="217" y="259"/>
                      <a:pt x="259" y="217"/>
                      <a:pt x="300" y="217"/>
                    </a:cubicBezTo>
                    <a:cubicBezTo>
                      <a:pt x="300" y="176"/>
                      <a:pt x="342" y="134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0" name="Google Shape;28830;p20"/>
              <p:cNvSpPr/>
              <p:nvPr/>
            </p:nvSpPr>
            <p:spPr>
              <a:xfrm>
                <a:off x="4540700" y="4512375"/>
                <a:ext cx="9575" cy="7500"/>
              </a:xfrm>
              <a:custGeom>
                <a:rect b="b" l="l" r="r" t="t"/>
                <a:pathLst>
                  <a:path extrusionOk="0" h="300" w="383">
                    <a:moveTo>
                      <a:pt x="218" y="0"/>
                    </a:moveTo>
                    <a:cubicBezTo>
                      <a:pt x="125" y="41"/>
                      <a:pt x="83" y="83"/>
                      <a:pt x="42" y="134"/>
                    </a:cubicBezTo>
                    <a:cubicBezTo>
                      <a:pt x="0" y="134"/>
                      <a:pt x="0" y="176"/>
                      <a:pt x="0" y="176"/>
                    </a:cubicBezTo>
                    <a:lnTo>
                      <a:pt x="259" y="300"/>
                    </a:lnTo>
                    <a:lnTo>
                      <a:pt x="383" y="41"/>
                    </a:lnTo>
                    <a:cubicBezTo>
                      <a:pt x="300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1" name="Google Shape;28831;p20"/>
              <p:cNvSpPr/>
              <p:nvPr/>
            </p:nvSpPr>
            <p:spPr>
              <a:xfrm>
                <a:off x="4476075" y="4486100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282" y="1"/>
                    </a:moveTo>
                    <a:cubicBezTo>
                      <a:pt x="191" y="1"/>
                      <a:pt x="103" y="39"/>
                      <a:pt x="42" y="100"/>
                    </a:cubicBezTo>
                    <a:cubicBezTo>
                      <a:pt x="42" y="152"/>
                      <a:pt x="42" y="152"/>
                      <a:pt x="1" y="193"/>
                    </a:cubicBezTo>
                    <a:lnTo>
                      <a:pt x="518" y="410"/>
                    </a:lnTo>
                    <a:cubicBezTo>
                      <a:pt x="559" y="358"/>
                      <a:pt x="559" y="358"/>
                      <a:pt x="559" y="317"/>
                    </a:cubicBezTo>
                    <a:cubicBezTo>
                      <a:pt x="559" y="193"/>
                      <a:pt x="518" y="58"/>
                      <a:pt x="383" y="17"/>
                    </a:cubicBezTo>
                    <a:cubicBezTo>
                      <a:pt x="350" y="6"/>
                      <a:pt x="316" y="1"/>
                      <a:pt x="28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2" name="Google Shape;28832;p20"/>
              <p:cNvSpPr/>
              <p:nvPr/>
            </p:nvSpPr>
            <p:spPr>
              <a:xfrm>
                <a:off x="4566550" y="44487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cubicBezTo>
                      <a:pt x="83" y="42"/>
                      <a:pt x="42" y="94"/>
                      <a:pt x="42" y="176"/>
                    </a:cubicBezTo>
                    <a:cubicBezTo>
                      <a:pt x="0" y="218"/>
                      <a:pt x="0" y="259"/>
                      <a:pt x="0" y="300"/>
                    </a:cubicBezTo>
                    <a:cubicBezTo>
                      <a:pt x="42" y="394"/>
                      <a:pt x="83" y="476"/>
                      <a:pt x="17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3" name="Google Shape;28833;p20"/>
              <p:cNvSpPr/>
              <p:nvPr/>
            </p:nvSpPr>
            <p:spPr>
              <a:xfrm>
                <a:off x="4501925" y="442210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1" y="543"/>
                      <a:pt x="330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4" name="Google Shape;28834;p20"/>
              <p:cNvSpPr/>
              <p:nvPr/>
            </p:nvSpPr>
            <p:spPr>
              <a:xfrm>
                <a:off x="4456700" y="4440925"/>
                <a:ext cx="15000" cy="13675"/>
              </a:xfrm>
              <a:custGeom>
                <a:rect b="b" l="l" r="r" t="t"/>
                <a:pathLst>
                  <a:path extrusionOk="0" h="547" w="600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0"/>
                      <a:pt x="176" y="532"/>
                    </a:cubicBezTo>
                    <a:cubicBezTo>
                      <a:pt x="215" y="541"/>
                      <a:pt x="254" y="547"/>
                      <a:pt x="292" y="547"/>
                    </a:cubicBezTo>
                    <a:cubicBezTo>
                      <a:pt x="416" y="547"/>
                      <a:pt x="527" y="491"/>
                      <a:pt x="559" y="356"/>
                    </a:cubicBezTo>
                    <a:cubicBezTo>
                      <a:pt x="600" y="232"/>
                      <a:pt x="559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5" name="Google Shape;28835;p20"/>
              <p:cNvSpPr/>
              <p:nvPr/>
            </p:nvSpPr>
            <p:spPr>
              <a:xfrm>
                <a:off x="4520275" y="44673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4" y="1"/>
                    </a:moveTo>
                    <a:cubicBezTo>
                      <a:pt x="214" y="1"/>
                      <a:pt x="113" y="71"/>
                      <a:pt x="83" y="168"/>
                    </a:cubicBezTo>
                    <a:cubicBezTo>
                      <a:pt x="1" y="293"/>
                      <a:pt x="83" y="468"/>
                      <a:pt x="218" y="551"/>
                    </a:cubicBezTo>
                    <a:cubicBezTo>
                      <a:pt x="240" y="558"/>
                      <a:pt x="263" y="562"/>
                      <a:pt x="288" y="562"/>
                    </a:cubicBezTo>
                    <a:cubicBezTo>
                      <a:pt x="400" y="562"/>
                      <a:pt x="525" y="488"/>
                      <a:pt x="559" y="386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2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6" name="Google Shape;28836;p20"/>
              <p:cNvSpPr/>
              <p:nvPr/>
            </p:nvSpPr>
            <p:spPr>
              <a:xfrm>
                <a:off x="4482550" y="43764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0" y="0"/>
                    </a:moveTo>
                    <a:cubicBezTo>
                      <a:pt x="241" y="0"/>
                      <a:pt x="110" y="76"/>
                      <a:pt x="42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3"/>
                      <a:pt x="558" y="404"/>
                    </a:cubicBezTo>
                    <a:cubicBezTo>
                      <a:pt x="641" y="270"/>
                      <a:pt x="558" y="94"/>
                      <a:pt x="434" y="11"/>
                    </a:cubicBezTo>
                    <a:cubicBezTo>
                      <a:pt x="411" y="4"/>
                      <a:pt x="386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7" name="Google Shape;28837;p20"/>
              <p:cNvSpPr/>
              <p:nvPr/>
            </p:nvSpPr>
            <p:spPr>
              <a:xfrm>
                <a:off x="4547150" y="44031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307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92"/>
                      <a:pt x="218" y="533"/>
                    </a:cubicBezTo>
                    <a:cubicBezTo>
                      <a:pt x="247" y="543"/>
                      <a:pt x="279" y="548"/>
                      <a:pt x="312" y="548"/>
                    </a:cubicBezTo>
                    <a:cubicBezTo>
                      <a:pt x="418" y="548"/>
                      <a:pt x="528" y="494"/>
                      <a:pt x="559" y="368"/>
                    </a:cubicBezTo>
                    <a:cubicBezTo>
                      <a:pt x="601" y="233"/>
                      <a:pt x="559" y="58"/>
                      <a:pt x="435" y="16"/>
                    </a:cubicBezTo>
                    <a:cubicBezTo>
                      <a:pt x="392" y="6"/>
                      <a:pt x="349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8" name="Google Shape;28838;p20"/>
              <p:cNvSpPr/>
              <p:nvPr/>
            </p:nvSpPr>
            <p:spPr>
              <a:xfrm>
                <a:off x="4418950" y="44606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17"/>
                    </a:lnTo>
                    <a:cubicBezTo>
                      <a:pt x="259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9" name="Google Shape;28839;p20"/>
              <p:cNvSpPr/>
              <p:nvPr/>
            </p:nvSpPr>
            <p:spPr>
              <a:xfrm>
                <a:off x="4442725" y="4396050"/>
                <a:ext cx="10625" cy="13375"/>
              </a:xfrm>
              <a:custGeom>
                <a:rect b="b" l="l" r="r" t="t"/>
                <a:pathLst>
                  <a:path extrusionOk="0" h="535" w="42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17"/>
                    </a:lnTo>
                    <a:cubicBezTo>
                      <a:pt x="67" y="530"/>
                      <a:pt x="92" y="535"/>
                      <a:pt x="117" y="535"/>
                    </a:cubicBezTo>
                    <a:cubicBezTo>
                      <a:pt x="179" y="535"/>
                      <a:pt x="242" y="505"/>
                      <a:pt x="301" y="476"/>
                    </a:cubicBezTo>
                    <a:lnTo>
                      <a:pt x="342" y="435"/>
                    </a:lnTo>
                    <a:lnTo>
                      <a:pt x="342" y="342"/>
                    </a:lnTo>
                    <a:cubicBezTo>
                      <a:pt x="425" y="218"/>
                      <a:pt x="34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0" name="Google Shape;28840;p20"/>
              <p:cNvSpPr/>
              <p:nvPr/>
            </p:nvSpPr>
            <p:spPr>
              <a:xfrm>
                <a:off x="4593425" y="43885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176"/>
                    </a:lnTo>
                    <a:cubicBezTo>
                      <a:pt x="1" y="218"/>
                      <a:pt x="42" y="300"/>
                      <a:pt x="135" y="342"/>
                    </a:cubicBezTo>
                    <a:lnTo>
                      <a:pt x="176" y="342"/>
                    </a:lnTo>
                    <a:lnTo>
                      <a:pt x="259" y="8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1" name="Google Shape;28841;p20"/>
              <p:cNvSpPr/>
              <p:nvPr/>
            </p:nvSpPr>
            <p:spPr>
              <a:xfrm>
                <a:off x="4528800" y="4361675"/>
                <a:ext cx="12950" cy="10025"/>
              </a:xfrm>
              <a:custGeom>
                <a:rect b="b" l="l" r="r" t="t"/>
                <a:pathLst>
                  <a:path extrusionOk="0" h="401" w="518">
                    <a:moveTo>
                      <a:pt x="42" y="0"/>
                    </a:moveTo>
                    <a:cubicBezTo>
                      <a:pt x="1" y="42"/>
                      <a:pt x="1" y="83"/>
                      <a:pt x="1" y="124"/>
                    </a:cubicBezTo>
                    <a:cubicBezTo>
                      <a:pt x="1" y="166"/>
                      <a:pt x="1" y="218"/>
                      <a:pt x="42" y="218"/>
                    </a:cubicBezTo>
                    <a:lnTo>
                      <a:pt x="42" y="259"/>
                    </a:lnTo>
                    <a:lnTo>
                      <a:pt x="177" y="383"/>
                    </a:lnTo>
                    <a:cubicBezTo>
                      <a:pt x="201" y="395"/>
                      <a:pt x="225" y="400"/>
                      <a:pt x="250" y="400"/>
                    </a:cubicBezTo>
                    <a:cubicBezTo>
                      <a:pt x="309" y="400"/>
                      <a:pt x="369" y="371"/>
                      <a:pt x="435" y="342"/>
                    </a:cubicBezTo>
                    <a:cubicBezTo>
                      <a:pt x="476" y="342"/>
                      <a:pt x="518" y="300"/>
                      <a:pt x="51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2" name="Google Shape;28842;p20"/>
              <p:cNvSpPr/>
              <p:nvPr/>
            </p:nvSpPr>
            <p:spPr>
              <a:xfrm>
                <a:off x="4468575" y="4337900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300"/>
                      <a:pt x="84" y="300"/>
                    </a:cubicBezTo>
                    <a:lnTo>
                      <a:pt x="166" y="300"/>
                    </a:lnTo>
                    <a:cubicBezTo>
                      <a:pt x="259" y="259"/>
                      <a:pt x="342" y="217"/>
                      <a:pt x="383" y="135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3" name="Google Shape;28843;p20"/>
              <p:cNvSpPr/>
              <p:nvPr/>
            </p:nvSpPr>
            <p:spPr>
              <a:xfrm>
                <a:off x="4487975" y="4640825"/>
                <a:ext cx="8550" cy="7275"/>
              </a:xfrm>
              <a:custGeom>
                <a:rect b="b" l="l" r="r" t="t"/>
                <a:pathLst>
                  <a:path extrusionOk="0" h="291" w="342">
                    <a:moveTo>
                      <a:pt x="279" y="1"/>
                    </a:moveTo>
                    <a:cubicBezTo>
                      <a:pt x="259" y="1"/>
                      <a:pt x="238" y="11"/>
                      <a:pt x="217" y="32"/>
                    </a:cubicBezTo>
                    <a:cubicBezTo>
                      <a:pt x="124" y="32"/>
                      <a:pt x="83" y="32"/>
                      <a:pt x="42" y="73"/>
                    </a:cubicBezTo>
                    <a:lnTo>
                      <a:pt x="42" y="114"/>
                    </a:lnTo>
                    <a:lnTo>
                      <a:pt x="0" y="166"/>
                    </a:lnTo>
                    <a:lnTo>
                      <a:pt x="259" y="290"/>
                    </a:lnTo>
                    <a:lnTo>
                      <a:pt x="341" y="32"/>
                    </a:lnTo>
                    <a:cubicBezTo>
                      <a:pt x="321" y="11"/>
                      <a:pt x="300" y="1"/>
                      <a:pt x="27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4" name="Google Shape;28844;p20"/>
              <p:cNvSpPr/>
              <p:nvPr/>
            </p:nvSpPr>
            <p:spPr>
              <a:xfrm>
                <a:off x="4423350" y="4614325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289" y="1"/>
                    </a:moveTo>
                    <a:cubicBezTo>
                      <a:pt x="195" y="1"/>
                      <a:pt x="104" y="47"/>
                      <a:pt x="42" y="140"/>
                    </a:cubicBezTo>
                    <a:lnTo>
                      <a:pt x="1" y="192"/>
                    </a:lnTo>
                    <a:lnTo>
                      <a:pt x="517" y="399"/>
                    </a:lnTo>
                    <a:cubicBezTo>
                      <a:pt x="600" y="233"/>
                      <a:pt x="517" y="99"/>
                      <a:pt x="383" y="16"/>
                    </a:cubicBezTo>
                    <a:cubicBezTo>
                      <a:pt x="352" y="6"/>
                      <a:pt x="320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5" name="Google Shape;28845;p20"/>
              <p:cNvSpPr/>
              <p:nvPr/>
            </p:nvSpPr>
            <p:spPr>
              <a:xfrm>
                <a:off x="4512775" y="45766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332" y="0"/>
                    </a:moveTo>
                    <a:cubicBezTo>
                      <a:pt x="226" y="0"/>
                      <a:pt x="115" y="56"/>
                      <a:pt x="84" y="191"/>
                    </a:cubicBezTo>
                    <a:cubicBezTo>
                      <a:pt x="1" y="315"/>
                      <a:pt x="84" y="490"/>
                      <a:pt x="208" y="532"/>
                    </a:cubicBezTo>
                    <a:lnTo>
                      <a:pt x="425" y="15"/>
                    </a:ln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6" name="Google Shape;28846;p20"/>
              <p:cNvSpPr/>
              <p:nvPr/>
            </p:nvSpPr>
            <p:spPr>
              <a:xfrm>
                <a:off x="4449200" y="45503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4"/>
                      <a:pt x="42" y="468"/>
                      <a:pt x="166" y="551"/>
                    </a:cubicBezTo>
                    <a:cubicBezTo>
                      <a:pt x="197" y="558"/>
                      <a:pt x="228" y="562"/>
                      <a:pt x="258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7" name="Google Shape;28847;p20"/>
              <p:cNvSpPr/>
              <p:nvPr/>
            </p:nvSpPr>
            <p:spPr>
              <a:xfrm>
                <a:off x="4403975" y="45691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166" y="532"/>
                    </a:cubicBezTo>
                    <a:cubicBezTo>
                      <a:pt x="214" y="555"/>
                      <a:pt x="259" y="565"/>
                      <a:pt x="301" y="565"/>
                    </a:cubicBezTo>
                    <a:cubicBezTo>
                      <a:pt x="412" y="565"/>
                      <a:pt x="499" y="495"/>
                      <a:pt x="558" y="398"/>
                    </a:cubicBezTo>
                    <a:cubicBezTo>
                      <a:pt x="600" y="232"/>
                      <a:pt x="558" y="98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8" name="Google Shape;28848;p20"/>
              <p:cNvSpPr/>
              <p:nvPr/>
            </p:nvSpPr>
            <p:spPr>
              <a:xfrm>
                <a:off x="4467550" y="45955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333"/>
                      <a:pt x="83" y="467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4"/>
                    </a:cubicBezTo>
                    <a:cubicBezTo>
                      <a:pt x="642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9" name="Google Shape;28849;p20"/>
              <p:cNvSpPr/>
              <p:nvPr/>
            </p:nvSpPr>
            <p:spPr>
              <a:xfrm>
                <a:off x="4429800" y="45050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1" y="0"/>
                      <a:pt x="102" y="71"/>
                      <a:pt x="42" y="16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0" y="558"/>
                      <a:pt x="263" y="561"/>
                      <a:pt x="287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1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0" name="Google Shape;28850;p20"/>
              <p:cNvSpPr/>
              <p:nvPr/>
            </p:nvSpPr>
            <p:spPr>
              <a:xfrm>
                <a:off x="4494425" y="45313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5" y="1"/>
                      <a:pt x="7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1" y="548"/>
                      <a:pt x="528" y="501"/>
                      <a:pt x="559" y="408"/>
                    </a:cubicBezTo>
                    <a:cubicBezTo>
                      <a:pt x="600" y="233"/>
                      <a:pt x="559" y="98"/>
                      <a:pt x="383" y="15"/>
                    </a:cubicBezTo>
                    <a:cubicBezTo>
                      <a:pt x="354" y="6"/>
                      <a:pt x="323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1" name="Google Shape;28851;p20"/>
              <p:cNvSpPr/>
              <p:nvPr/>
            </p:nvSpPr>
            <p:spPr>
              <a:xfrm>
                <a:off x="4366225" y="45888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lnTo>
                      <a:pt x="259" y="259"/>
                    </a:lnTo>
                    <a:cubicBezTo>
                      <a:pt x="259" y="124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2" name="Google Shape;28852;p20"/>
              <p:cNvSpPr/>
              <p:nvPr/>
            </p:nvSpPr>
            <p:spPr>
              <a:xfrm>
                <a:off x="4390000" y="45242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8" y="1"/>
                    </a:moveTo>
                    <a:lnTo>
                      <a:pt x="1" y="518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425" y="218"/>
                      <a:pt x="342" y="83"/>
                      <a:pt x="2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3" name="Google Shape;28853;p20"/>
              <p:cNvSpPr/>
              <p:nvPr/>
            </p:nvSpPr>
            <p:spPr>
              <a:xfrm>
                <a:off x="4539675" y="451675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41" y="1"/>
                    </a:moveTo>
                    <a:cubicBezTo>
                      <a:pt x="41" y="42"/>
                      <a:pt x="0" y="125"/>
                      <a:pt x="41" y="166"/>
                    </a:cubicBezTo>
                    <a:cubicBezTo>
                      <a:pt x="41" y="259"/>
                      <a:pt x="124" y="342"/>
                      <a:pt x="217" y="383"/>
                    </a:cubicBezTo>
                    <a:lnTo>
                      <a:pt x="300" y="125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4" name="Google Shape;28854;p20"/>
              <p:cNvSpPr/>
              <p:nvPr/>
            </p:nvSpPr>
            <p:spPr>
              <a:xfrm>
                <a:off x="4476075" y="4490900"/>
                <a:ext cx="12950" cy="9000"/>
              </a:xfrm>
              <a:custGeom>
                <a:rect b="b" l="l" r="r" t="t"/>
                <a:pathLst>
                  <a:path extrusionOk="0" h="360" w="518">
                    <a:moveTo>
                      <a:pt x="1" y="1"/>
                    </a:moveTo>
                    <a:lnTo>
                      <a:pt x="1" y="84"/>
                    </a:lnTo>
                    <a:lnTo>
                      <a:pt x="1" y="218"/>
                    </a:lnTo>
                    <a:cubicBezTo>
                      <a:pt x="42" y="218"/>
                      <a:pt x="42" y="218"/>
                      <a:pt x="42" y="259"/>
                    </a:cubicBezTo>
                    <a:cubicBezTo>
                      <a:pt x="83" y="301"/>
                      <a:pt x="125" y="342"/>
                      <a:pt x="176" y="342"/>
                    </a:cubicBezTo>
                    <a:cubicBezTo>
                      <a:pt x="201" y="354"/>
                      <a:pt x="228" y="359"/>
                      <a:pt x="258" y="359"/>
                    </a:cubicBezTo>
                    <a:cubicBezTo>
                      <a:pt x="329" y="359"/>
                      <a:pt x="410" y="330"/>
                      <a:pt x="476" y="301"/>
                    </a:cubicBezTo>
                    <a:cubicBezTo>
                      <a:pt x="518" y="259"/>
                      <a:pt x="518" y="218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5" name="Google Shape;28855;p20"/>
              <p:cNvSpPr/>
              <p:nvPr/>
            </p:nvSpPr>
            <p:spPr>
              <a:xfrm>
                <a:off x="4415850" y="44671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1" y="218"/>
                    </a:lnTo>
                    <a:cubicBezTo>
                      <a:pt x="42" y="259"/>
                      <a:pt x="42" y="259"/>
                      <a:pt x="83" y="259"/>
                    </a:cubicBezTo>
                    <a:lnTo>
                      <a:pt x="166" y="259"/>
                    </a:lnTo>
                    <a:cubicBezTo>
                      <a:pt x="207" y="259"/>
                      <a:pt x="207" y="259"/>
                      <a:pt x="207" y="218"/>
                    </a:cubicBezTo>
                    <a:cubicBezTo>
                      <a:pt x="259" y="218"/>
                      <a:pt x="301" y="176"/>
                      <a:pt x="342" y="135"/>
                    </a:cubicBezTo>
                    <a:lnTo>
                      <a:pt x="383" y="83"/>
                    </a:ln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6" name="Google Shape;28856;p20"/>
              <p:cNvSpPr/>
              <p:nvPr/>
            </p:nvSpPr>
            <p:spPr>
              <a:xfrm>
                <a:off x="4461100" y="47051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58" y="1"/>
                    </a:moveTo>
                    <a:cubicBezTo>
                      <a:pt x="165" y="1"/>
                      <a:pt x="41" y="84"/>
                      <a:pt x="0" y="177"/>
                    </a:cubicBezTo>
                    <a:cubicBezTo>
                      <a:pt x="0" y="259"/>
                      <a:pt x="0" y="342"/>
                      <a:pt x="41" y="435"/>
                    </a:cubicBezTo>
                    <a:cubicBezTo>
                      <a:pt x="83" y="477"/>
                      <a:pt x="124" y="518"/>
                      <a:pt x="165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7" name="Google Shape;28857;p20"/>
              <p:cNvSpPr/>
              <p:nvPr/>
            </p:nvSpPr>
            <p:spPr>
              <a:xfrm>
                <a:off x="4396475" y="46789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0" y="316"/>
                      <a:pt x="42" y="492"/>
                      <a:pt x="166" y="533"/>
                    </a:cubicBezTo>
                    <a:cubicBezTo>
                      <a:pt x="207" y="543"/>
                      <a:pt x="245" y="548"/>
                      <a:pt x="280" y="548"/>
                    </a:cubicBezTo>
                    <a:cubicBezTo>
                      <a:pt x="398" y="548"/>
                      <a:pt x="487" y="492"/>
                      <a:pt x="559" y="357"/>
                    </a:cubicBezTo>
                    <a:cubicBezTo>
                      <a:pt x="600" y="233"/>
                      <a:pt x="559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8" name="Google Shape;28858;p20"/>
              <p:cNvSpPr/>
              <p:nvPr/>
            </p:nvSpPr>
            <p:spPr>
              <a:xfrm>
                <a:off x="4414550" y="472420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1"/>
                    </a:moveTo>
                    <a:cubicBezTo>
                      <a:pt x="234" y="1"/>
                      <a:pt x="116" y="56"/>
                      <a:pt x="53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30" y="491"/>
                      <a:pt x="570" y="357"/>
                    </a:cubicBezTo>
                    <a:cubicBezTo>
                      <a:pt x="652" y="232"/>
                      <a:pt x="570" y="57"/>
                      <a:pt x="435" y="15"/>
                    </a:cubicBezTo>
                    <a:cubicBezTo>
                      <a:pt x="406" y="6"/>
                      <a:pt x="375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9" name="Google Shape;28859;p20"/>
              <p:cNvSpPr/>
              <p:nvPr/>
            </p:nvSpPr>
            <p:spPr>
              <a:xfrm>
                <a:off x="4377075" y="463372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07" y="0"/>
                    </a:moveTo>
                    <a:cubicBezTo>
                      <a:pt x="195" y="0"/>
                      <a:pt x="104" y="47"/>
                      <a:pt x="42" y="140"/>
                    </a:cubicBezTo>
                    <a:cubicBezTo>
                      <a:pt x="1" y="316"/>
                      <a:pt x="84" y="450"/>
                      <a:pt x="208" y="533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7" y="547"/>
                      <a:pt x="527" y="492"/>
                      <a:pt x="559" y="357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83" y="5"/>
                      <a:pt x="344" y="0"/>
                      <a:pt x="3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0" name="Google Shape;28860;p20"/>
              <p:cNvSpPr/>
              <p:nvPr/>
            </p:nvSpPr>
            <p:spPr>
              <a:xfrm>
                <a:off x="4441700" y="46596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1"/>
                    </a:moveTo>
                    <a:cubicBezTo>
                      <a:pt x="201" y="1"/>
                      <a:pt x="76" y="77"/>
                      <a:pt x="42" y="187"/>
                    </a:cubicBezTo>
                    <a:cubicBezTo>
                      <a:pt x="1" y="311"/>
                      <a:pt x="42" y="487"/>
                      <a:pt x="166" y="529"/>
                    </a:cubicBezTo>
                    <a:cubicBezTo>
                      <a:pt x="215" y="551"/>
                      <a:pt x="263" y="562"/>
                      <a:pt x="309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383" y="12"/>
                    </a:cubicBezTo>
                    <a:cubicBezTo>
                      <a:pt x="361" y="4"/>
                      <a:pt x="338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1" name="Google Shape;28861;p20"/>
              <p:cNvSpPr/>
              <p:nvPr/>
            </p:nvSpPr>
            <p:spPr>
              <a:xfrm>
                <a:off x="4339350" y="4652450"/>
                <a:ext cx="8550" cy="11925"/>
              </a:xfrm>
              <a:custGeom>
                <a:rect b="b" l="l" r="r" t="t"/>
                <a:pathLst>
                  <a:path extrusionOk="0" h="477" w="342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476"/>
                    </a:lnTo>
                    <a:cubicBezTo>
                      <a:pt x="217" y="425"/>
                      <a:pt x="259" y="425"/>
                      <a:pt x="259" y="383"/>
                    </a:cubicBezTo>
                    <a:cubicBezTo>
                      <a:pt x="342" y="259"/>
                      <a:pt x="259" y="83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2" name="Google Shape;28862;p20"/>
              <p:cNvSpPr/>
              <p:nvPr/>
            </p:nvSpPr>
            <p:spPr>
              <a:xfrm>
                <a:off x="4487975" y="4644950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08"/>
                      <a:pt x="42" y="342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3" name="Google Shape;28863;p20"/>
              <p:cNvSpPr/>
              <p:nvPr/>
            </p:nvSpPr>
            <p:spPr>
              <a:xfrm>
                <a:off x="4423350" y="4619125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07"/>
                      <a:pt x="42" y="300"/>
                      <a:pt x="166" y="341"/>
                    </a:cubicBezTo>
                    <a:cubicBezTo>
                      <a:pt x="204" y="358"/>
                      <a:pt x="248" y="368"/>
                      <a:pt x="293" y="368"/>
                    </a:cubicBezTo>
                    <a:cubicBezTo>
                      <a:pt x="356" y="368"/>
                      <a:pt x="422" y="348"/>
                      <a:pt x="476" y="300"/>
                    </a:cubicBezTo>
                    <a:cubicBezTo>
                      <a:pt x="476" y="259"/>
                      <a:pt x="517" y="259"/>
                      <a:pt x="517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4" name="Google Shape;28864;p20"/>
              <p:cNvSpPr/>
              <p:nvPr/>
            </p:nvSpPr>
            <p:spPr>
              <a:xfrm>
                <a:off x="4362875" y="4595325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0" y="218"/>
                      <a:pt x="352" y="125"/>
                    </a:cubicBezTo>
                    <a:cubicBezTo>
                      <a:pt x="352" y="125"/>
                      <a:pt x="393" y="125"/>
                      <a:pt x="393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5" name="Google Shape;28865;p20"/>
              <p:cNvSpPr/>
              <p:nvPr/>
            </p:nvSpPr>
            <p:spPr>
              <a:xfrm>
                <a:off x="4676400" y="3817325"/>
                <a:ext cx="9575" cy="7000"/>
              </a:xfrm>
              <a:custGeom>
                <a:rect b="b" l="l" r="r" t="t"/>
                <a:pathLst>
                  <a:path extrusionOk="0" h="280" w="383">
                    <a:moveTo>
                      <a:pt x="288" y="0"/>
                    </a:moveTo>
                    <a:cubicBezTo>
                      <a:pt x="212" y="0"/>
                      <a:pt x="150" y="44"/>
                      <a:pt x="83" y="104"/>
                    </a:cubicBezTo>
                    <a:lnTo>
                      <a:pt x="42" y="145"/>
                    </a:lnTo>
                    <a:lnTo>
                      <a:pt x="0" y="187"/>
                    </a:lnTo>
                    <a:lnTo>
                      <a:pt x="259" y="280"/>
                    </a:lnTo>
                    <a:lnTo>
                      <a:pt x="383" y="21"/>
                    </a:lnTo>
                    <a:cubicBezTo>
                      <a:pt x="349" y="7"/>
                      <a:pt x="317" y="0"/>
                      <a:pt x="28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6" name="Google Shape;28866;p20"/>
              <p:cNvSpPr/>
              <p:nvPr/>
            </p:nvSpPr>
            <p:spPr>
              <a:xfrm>
                <a:off x="4623675" y="3945775"/>
                <a:ext cx="9575" cy="7800"/>
              </a:xfrm>
              <a:custGeom>
                <a:rect b="b" l="l" r="r" t="t"/>
                <a:pathLst>
                  <a:path extrusionOk="0" h="312" w="383">
                    <a:moveTo>
                      <a:pt x="300" y="1"/>
                    </a:moveTo>
                    <a:cubicBezTo>
                      <a:pt x="166" y="1"/>
                      <a:pt x="42" y="53"/>
                      <a:pt x="0" y="177"/>
                    </a:cubicBezTo>
                    <a:lnTo>
                      <a:pt x="259" y="311"/>
                    </a:lnTo>
                    <a:lnTo>
                      <a:pt x="383" y="53"/>
                    </a:lnTo>
                    <a:cubicBezTo>
                      <a:pt x="341" y="53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7" name="Google Shape;28867;p20"/>
              <p:cNvSpPr/>
              <p:nvPr/>
            </p:nvSpPr>
            <p:spPr>
              <a:xfrm>
                <a:off x="4560075" y="3919950"/>
                <a:ext cx="14000" cy="9825"/>
              </a:xfrm>
              <a:custGeom>
                <a:rect b="b" l="l" r="r" t="t"/>
                <a:pathLst>
                  <a:path extrusionOk="0" h="393" w="560">
                    <a:moveTo>
                      <a:pt x="125" y="0"/>
                    </a:moveTo>
                    <a:lnTo>
                      <a:pt x="84" y="52"/>
                    </a:lnTo>
                    <a:cubicBezTo>
                      <a:pt x="42" y="52"/>
                      <a:pt x="42" y="93"/>
                      <a:pt x="1" y="93"/>
                    </a:cubicBezTo>
                    <a:lnTo>
                      <a:pt x="1" y="176"/>
                    </a:lnTo>
                    <a:lnTo>
                      <a:pt x="518" y="393"/>
                    </a:lnTo>
                    <a:cubicBezTo>
                      <a:pt x="559" y="258"/>
                      <a:pt x="518" y="93"/>
                      <a:pt x="383" y="52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8" name="Google Shape;28868;p20"/>
              <p:cNvSpPr/>
              <p:nvPr/>
            </p:nvSpPr>
            <p:spPr>
              <a:xfrm>
                <a:off x="4648475" y="3881975"/>
                <a:ext cx="10625" cy="13425"/>
              </a:xfrm>
              <a:custGeom>
                <a:rect b="b" l="l" r="r" t="t"/>
                <a:pathLst>
                  <a:path extrusionOk="0" h="537" w="425">
                    <a:moveTo>
                      <a:pt x="326" y="1"/>
                    </a:moveTo>
                    <a:cubicBezTo>
                      <a:pt x="222" y="1"/>
                      <a:pt x="115" y="61"/>
                      <a:pt x="84" y="185"/>
                    </a:cubicBezTo>
                    <a:cubicBezTo>
                      <a:pt x="1" y="320"/>
                      <a:pt x="84" y="485"/>
                      <a:pt x="208" y="537"/>
                    </a:cubicBezTo>
                    <a:lnTo>
                      <a:pt x="425" y="20"/>
                    </a:lnTo>
                    <a:cubicBezTo>
                      <a:pt x="394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9" name="Google Shape;28869;p20"/>
              <p:cNvSpPr/>
              <p:nvPr/>
            </p:nvSpPr>
            <p:spPr>
              <a:xfrm>
                <a:off x="4584900" y="3855675"/>
                <a:ext cx="15025" cy="13550"/>
              </a:xfrm>
              <a:custGeom>
                <a:rect b="b" l="l" r="r" t="t"/>
                <a:pathLst>
                  <a:path extrusionOk="0" h="542" w="601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0" y="296"/>
                      <a:pt x="42" y="462"/>
                      <a:pt x="218" y="503"/>
                    </a:cubicBezTo>
                    <a:cubicBezTo>
                      <a:pt x="253" y="530"/>
                      <a:pt x="292" y="541"/>
                      <a:pt x="331" y="541"/>
                    </a:cubicBezTo>
                    <a:cubicBezTo>
                      <a:pt x="430" y="541"/>
                      <a:pt x="529" y="468"/>
                      <a:pt x="559" y="379"/>
                    </a:cubicBezTo>
                    <a:cubicBezTo>
                      <a:pt x="600" y="245"/>
                      <a:pt x="559" y="79"/>
                      <a:pt x="424" y="38"/>
                    </a:cubicBezTo>
                    <a:cubicBezTo>
                      <a:pt x="377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0" name="Google Shape;28870;p20"/>
              <p:cNvSpPr/>
              <p:nvPr/>
            </p:nvSpPr>
            <p:spPr>
              <a:xfrm>
                <a:off x="4539675" y="3874325"/>
                <a:ext cx="15000" cy="13800"/>
              </a:xfrm>
              <a:custGeom>
                <a:rect b="b" l="l" r="r" t="t"/>
                <a:pathLst>
                  <a:path extrusionOk="0" h="552" w="600">
                    <a:moveTo>
                      <a:pt x="290" y="1"/>
                    </a:moveTo>
                    <a:cubicBezTo>
                      <a:pt x="184" y="1"/>
                      <a:pt x="73" y="57"/>
                      <a:pt x="41" y="191"/>
                    </a:cubicBezTo>
                    <a:cubicBezTo>
                      <a:pt x="0" y="326"/>
                      <a:pt x="41" y="491"/>
                      <a:pt x="217" y="533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00" y="233"/>
                      <a:pt x="558" y="67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1" name="Google Shape;28871;p20"/>
              <p:cNvSpPr/>
              <p:nvPr/>
            </p:nvSpPr>
            <p:spPr>
              <a:xfrm>
                <a:off x="4603250" y="3900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1" y="0"/>
                    </a:moveTo>
                    <a:cubicBezTo>
                      <a:pt x="211" y="0"/>
                      <a:pt x="113" y="73"/>
                      <a:pt x="83" y="162"/>
                    </a:cubicBezTo>
                    <a:cubicBezTo>
                      <a:pt x="0" y="297"/>
                      <a:pt x="83" y="462"/>
                      <a:pt x="207" y="555"/>
                    </a:cubicBezTo>
                    <a:cubicBezTo>
                      <a:pt x="229" y="562"/>
                      <a:pt x="253" y="565"/>
                      <a:pt x="276" y="565"/>
                    </a:cubicBezTo>
                    <a:cubicBezTo>
                      <a:pt x="397" y="565"/>
                      <a:pt x="531" y="483"/>
                      <a:pt x="600" y="379"/>
                    </a:cubicBezTo>
                    <a:cubicBezTo>
                      <a:pt x="641" y="245"/>
                      <a:pt x="559" y="80"/>
                      <a:pt x="424" y="38"/>
                    </a:cubicBezTo>
                    <a:cubicBezTo>
                      <a:pt x="389" y="12"/>
                      <a:pt x="350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2" name="Google Shape;28872;p20"/>
              <p:cNvSpPr/>
              <p:nvPr/>
            </p:nvSpPr>
            <p:spPr>
              <a:xfrm>
                <a:off x="4630125" y="383675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08" y="0"/>
                    </a:moveTo>
                    <a:cubicBezTo>
                      <a:pt x="196" y="0"/>
                      <a:pt x="104" y="60"/>
                      <a:pt x="42" y="185"/>
                    </a:cubicBezTo>
                    <a:cubicBezTo>
                      <a:pt x="1" y="319"/>
                      <a:pt x="42" y="485"/>
                      <a:pt x="218" y="536"/>
                    </a:cubicBezTo>
                    <a:cubicBezTo>
                      <a:pt x="247" y="546"/>
                      <a:pt x="278" y="551"/>
                      <a:pt x="311" y="551"/>
                    </a:cubicBezTo>
                    <a:cubicBezTo>
                      <a:pt x="417" y="551"/>
                      <a:pt x="527" y="496"/>
                      <a:pt x="559" y="361"/>
                    </a:cubicBezTo>
                    <a:cubicBezTo>
                      <a:pt x="642" y="226"/>
                      <a:pt x="559" y="61"/>
                      <a:pt x="425" y="20"/>
                    </a:cubicBezTo>
                    <a:cubicBezTo>
                      <a:pt x="384" y="7"/>
                      <a:pt x="34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3" name="Google Shape;28873;p20"/>
              <p:cNvSpPr/>
              <p:nvPr/>
            </p:nvSpPr>
            <p:spPr>
              <a:xfrm>
                <a:off x="4501925" y="3894100"/>
                <a:ext cx="6500" cy="8800"/>
              </a:xfrm>
              <a:custGeom>
                <a:rect b="b" l="l" r="r" t="t"/>
                <a:pathLst>
                  <a:path extrusionOk="0" h="35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0"/>
                    </a:lnTo>
                    <a:lnTo>
                      <a:pt x="259" y="259"/>
                    </a:lnTo>
                    <a:cubicBezTo>
                      <a:pt x="259" y="135"/>
                      <a:pt x="218" y="5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4" name="Google Shape;28874;p20"/>
              <p:cNvSpPr/>
              <p:nvPr/>
            </p:nvSpPr>
            <p:spPr>
              <a:xfrm>
                <a:off x="4676400" y="3821975"/>
                <a:ext cx="6475" cy="8825"/>
              </a:xfrm>
              <a:custGeom>
                <a:rect b="b" l="l" r="r" t="t"/>
                <a:pathLst>
                  <a:path extrusionOk="0" h="353" w="259">
                    <a:moveTo>
                      <a:pt x="0" y="1"/>
                    </a:moveTo>
                    <a:lnTo>
                      <a:pt x="0" y="176"/>
                    </a:lnTo>
                    <a:cubicBezTo>
                      <a:pt x="0" y="259"/>
                      <a:pt x="83" y="352"/>
                      <a:pt x="176" y="352"/>
                    </a:cubicBezTo>
                    <a:lnTo>
                      <a:pt x="259" y="9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5" name="Google Shape;28875;p20"/>
              <p:cNvSpPr/>
              <p:nvPr/>
            </p:nvSpPr>
            <p:spPr>
              <a:xfrm>
                <a:off x="4570950" y="4074250"/>
                <a:ext cx="9575" cy="7250"/>
              </a:xfrm>
              <a:custGeom>
                <a:rect b="b" l="l" r="r" t="t"/>
                <a:pathLst>
                  <a:path extrusionOk="0" h="290" w="383">
                    <a:moveTo>
                      <a:pt x="257" y="0"/>
                    </a:moveTo>
                    <a:cubicBezTo>
                      <a:pt x="246" y="0"/>
                      <a:pt x="233" y="11"/>
                      <a:pt x="207" y="31"/>
                    </a:cubicBezTo>
                    <a:cubicBezTo>
                      <a:pt x="166" y="31"/>
                      <a:pt x="83" y="31"/>
                      <a:pt x="83" y="83"/>
                    </a:cubicBezTo>
                    <a:cubicBezTo>
                      <a:pt x="41" y="124"/>
                      <a:pt x="0" y="166"/>
                      <a:pt x="0" y="166"/>
                    </a:cubicBezTo>
                    <a:lnTo>
                      <a:pt x="259" y="290"/>
                    </a:lnTo>
                    <a:lnTo>
                      <a:pt x="383" y="31"/>
                    </a:lnTo>
                    <a:lnTo>
                      <a:pt x="300" y="31"/>
                    </a:lnTo>
                    <a:cubicBezTo>
                      <a:pt x="279" y="11"/>
                      <a:pt x="269" y="0"/>
                      <a:pt x="25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6" name="Google Shape;28876;p20"/>
              <p:cNvSpPr/>
              <p:nvPr/>
            </p:nvSpPr>
            <p:spPr>
              <a:xfrm>
                <a:off x="4507350" y="40481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5" y="0"/>
                    </a:moveTo>
                    <a:cubicBezTo>
                      <a:pt x="125" y="42"/>
                      <a:pt x="83" y="42"/>
                      <a:pt x="83" y="42"/>
                    </a:cubicBezTo>
                    <a:cubicBezTo>
                      <a:pt x="42" y="42"/>
                      <a:pt x="42" y="93"/>
                      <a:pt x="1" y="135"/>
                    </a:cubicBezTo>
                    <a:lnTo>
                      <a:pt x="1" y="176"/>
                    </a:lnTo>
                    <a:lnTo>
                      <a:pt x="476" y="393"/>
                    </a:lnTo>
                    <a:lnTo>
                      <a:pt x="518" y="352"/>
                    </a:lnTo>
                    <a:lnTo>
                      <a:pt x="518" y="217"/>
                    </a:lnTo>
                    <a:cubicBezTo>
                      <a:pt x="518" y="217"/>
                      <a:pt x="518" y="176"/>
                      <a:pt x="476" y="176"/>
                    </a:cubicBezTo>
                    <a:cubicBezTo>
                      <a:pt x="476" y="135"/>
                      <a:pt x="476" y="93"/>
                      <a:pt x="425" y="93"/>
                    </a:cubicBezTo>
                    <a:cubicBezTo>
                      <a:pt x="383" y="42"/>
                      <a:pt x="383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7" name="Google Shape;28877;p20"/>
              <p:cNvSpPr/>
              <p:nvPr/>
            </p:nvSpPr>
            <p:spPr>
              <a:xfrm>
                <a:off x="4595500" y="4010400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59" y="1"/>
                    </a:moveTo>
                    <a:cubicBezTo>
                      <a:pt x="217" y="1"/>
                      <a:pt x="176" y="52"/>
                      <a:pt x="135" y="94"/>
                    </a:cubicBezTo>
                    <a:cubicBezTo>
                      <a:pt x="135" y="94"/>
                      <a:pt x="93" y="135"/>
                      <a:pt x="93" y="176"/>
                    </a:cubicBezTo>
                    <a:cubicBezTo>
                      <a:pt x="0" y="311"/>
                      <a:pt x="93" y="476"/>
                      <a:pt x="217" y="518"/>
                    </a:cubicBezTo>
                    <a:lnTo>
                      <a:pt x="4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8" name="Google Shape;28878;p20"/>
              <p:cNvSpPr/>
              <p:nvPr/>
            </p:nvSpPr>
            <p:spPr>
              <a:xfrm>
                <a:off x="4532175" y="39837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44"/>
                      <a:pt x="42" y="468"/>
                      <a:pt x="207" y="551"/>
                    </a:cubicBezTo>
                    <a:cubicBezTo>
                      <a:pt x="233" y="561"/>
                      <a:pt x="261" y="565"/>
                      <a:pt x="288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00" y="251"/>
                      <a:pt x="559" y="8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9" name="Google Shape;28879;p20"/>
              <p:cNvSpPr/>
              <p:nvPr/>
            </p:nvSpPr>
            <p:spPr>
              <a:xfrm>
                <a:off x="4486925" y="40026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208" y="528"/>
                    </a:cubicBezTo>
                    <a:cubicBezTo>
                      <a:pt x="246" y="554"/>
                      <a:pt x="287" y="566"/>
                      <a:pt x="328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28"/>
                      <a:pt x="559" y="10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0" name="Google Shape;28880;p20"/>
              <p:cNvSpPr/>
              <p:nvPr/>
            </p:nvSpPr>
            <p:spPr>
              <a:xfrm>
                <a:off x="4550250" y="4028975"/>
                <a:ext cx="16325" cy="14250"/>
              </a:xfrm>
              <a:custGeom>
                <a:rect b="b" l="l" r="r" t="t"/>
                <a:pathLst>
                  <a:path extrusionOk="0" h="570" w="653">
                    <a:moveTo>
                      <a:pt x="324" y="0"/>
                    </a:moveTo>
                    <a:cubicBezTo>
                      <a:pt x="224" y="0"/>
                      <a:pt x="124" y="70"/>
                      <a:pt x="94" y="168"/>
                    </a:cubicBezTo>
                    <a:cubicBezTo>
                      <a:pt x="1" y="343"/>
                      <a:pt x="94" y="467"/>
                      <a:pt x="218" y="550"/>
                    </a:cubicBezTo>
                    <a:cubicBezTo>
                      <a:pt x="251" y="563"/>
                      <a:pt x="286" y="569"/>
                      <a:pt x="322" y="569"/>
                    </a:cubicBezTo>
                    <a:cubicBezTo>
                      <a:pt x="430" y="569"/>
                      <a:pt x="541" y="509"/>
                      <a:pt x="611" y="385"/>
                    </a:cubicBezTo>
                    <a:cubicBezTo>
                      <a:pt x="652" y="250"/>
                      <a:pt x="570" y="85"/>
                      <a:pt x="435" y="33"/>
                    </a:cubicBezTo>
                    <a:cubicBezTo>
                      <a:pt x="401" y="10"/>
                      <a:pt x="363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1" name="Google Shape;28881;p20"/>
              <p:cNvSpPr/>
              <p:nvPr/>
            </p:nvSpPr>
            <p:spPr>
              <a:xfrm>
                <a:off x="4512775" y="393850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1"/>
                      <a:pt x="84" y="168"/>
                    </a:cubicBezTo>
                    <a:cubicBezTo>
                      <a:pt x="1" y="292"/>
                      <a:pt x="84" y="468"/>
                      <a:pt x="208" y="550"/>
                    </a:cubicBezTo>
                    <a:cubicBezTo>
                      <a:pt x="234" y="560"/>
                      <a:pt x="261" y="565"/>
                      <a:pt x="289" y="565"/>
                    </a:cubicBezTo>
                    <a:cubicBezTo>
                      <a:pt x="405" y="565"/>
                      <a:pt x="526" y="485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90" y="11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2" name="Google Shape;28882;p20"/>
              <p:cNvSpPr/>
              <p:nvPr/>
            </p:nvSpPr>
            <p:spPr>
              <a:xfrm>
                <a:off x="4577400" y="3964800"/>
                <a:ext cx="15025" cy="13825"/>
              </a:xfrm>
              <a:custGeom>
                <a:rect b="b" l="l" r="r" t="t"/>
                <a:pathLst>
                  <a:path extrusionOk="0" h="553" w="601">
                    <a:moveTo>
                      <a:pt x="314" y="1"/>
                    </a:moveTo>
                    <a:cubicBezTo>
                      <a:pt x="199" y="1"/>
                      <a:pt x="105" y="56"/>
                      <a:pt x="42" y="191"/>
                    </a:cubicBezTo>
                    <a:cubicBezTo>
                      <a:pt x="1" y="326"/>
                      <a:pt x="42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00" y="232"/>
                      <a:pt x="559" y="108"/>
                      <a:pt x="424" y="15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3" name="Google Shape;28883;p20"/>
              <p:cNvSpPr/>
              <p:nvPr/>
            </p:nvSpPr>
            <p:spPr>
              <a:xfrm>
                <a:off x="4449200" y="4022300"/>
                <a:ext cx="6475" cy="8800"/>
              </a:xfrm>
              <a:custGeom>
                <a:rect b="b" l="l" r="r" t="t"/>
                <a:pathLst>
                  <a:path extrusionOk="0" h="35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76"/>
                      <a:pt x="218" y="93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4" name="Google Shape;28884;p20"/>
              <p:cNvSpPr/>
              <p:nvPr/>
            </p:nvSpPr>
            <p:spPr>
              <a:xfrm>
                <a:off x="4472725" y="3957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7" y="1"/>
                    </a:moveTo>
                    <a:lnTo>
                      <a:pt x="0" y="517"/>
                    </a:lnTo>
                    <a:cubicBezTo>
                      <a:pt x="34" y="528"/>
                      <a:pt x="70" y="533"/>
                      <a:pt x="106" y="533"/>
                    </a:cubicBezTo>
                    <a:cubicBezTo>
                      <a:pt x="214" y="533"/>
                      <a:pt x="321" y="486"/>
                      <a:pt x="352" y="393"/>
                    </a:cubicBezTo>
                    <a:cubicBezTo>
                      <a:pt x="435" y="218"/>
                      <a:pt x="352" y="94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5" name="Google Shape;28885;p20"/>
              <p:cNvSpPr/>
              <p:nvPr/>
            </p:nvSpPr>
            <p:spPr>
              <a:xfrm>
                <a:off x="4623675" y="395017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35"/>
                    </a:lnTo>
                    <a:cubicBezTo>
                      <a:pt x="0" y="218"/>
                      <a:pt x="42" y="342"/>
                      <a:pt x="166" y="394"/>
                    </a:cubicBez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6" name="Google Shape;28886;p20"/>
              <p:cNvSpPr/>
              <p:nvPr/>
            </p:nvSpPr>
            <p:spPr>
              <a:xfrm>
                <a:off x="4559050" y="3924325"/>
                <a:ext cx="13975" cy="9100"/>
              </a:xfrm>
              <a:custGeom>
                <a:rect b="b" l="l" r="r" t="t"/>
                <a:pathLst>
                  <a:path extrusionOk="0" h="364" w="559">
                    <a:moveTo>
                      <a:pt x="42" y="1"/>
                    </a:moveTo>
                    <a:cubicBezTo>
                      <a:pt x="1" y="1"/>
                      <a:pt x="1" y="42"/>
                      <a:pt x="1" y="83"/>
                    </a:cubicBezTo>
                    <a:cubicBezTo>
                      <a:pt x="1" y="218"/>
                      <a:pt x="83" y="301"/>
                      <a:pt x="166" y="342"/>
                    </a:cubicBezTo>
                    <a:cubicBezTo>
                      <a:pt x="206" y="357"/>
                      <a:pt x="242" y="364"/>
                      <a:pt x="274" y="364"/>
                    </a:cubicBezTo>
                    <a:cubicBezTo>
                      <a:pt x="351" y="364"/>
                      <a:pt x="411" y="330"/>
                      <a:pt x="476" y="301"/>
                    </a:cubicBezTo>
                    <a:cubicBezTo>
                      <a:pt x="517" y="259"/>
                      <a:pt x="517" y="218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7" name="Google Shape;28887;p20"/>
              <p:cNvSpPr/>
              <p:nvPr/>
            </p:nvSpPr>
            <p:spPr>
              <a:xfrm>
                <a:off x="4499850" y="3900550"/>
                <a:ext cx="8575" cy="6500"/>
              </a:xfrm>
              <a:custGeom>
                <a:rect b="b" l="l" r="r" t="t"/>
                <a:pathLst>
                  <a:path extrusionOk="0" h="260" w="343">
                    <a:moveTo>
                      <a:pt x="84" y="1"/>
                    </a:moveTo>
                    <a:lnTo>
                      <a:pt x="1" y="259"/>
                    </a:lnTo>
                    <a:lnTo>
                      <a:pt x="125" y="259"/>
                    </a:lnTo>
                    <a:cubicBezTo>
                      <a:pt x="208" y="259"/>
                      <a:pt x="259" y="218"/>
                      <a:pt x="301" y="135"/>
                    </a:cubicBezTo>
                    <a:cubicBezTo>
                      <a:pt x="342" y="135"/>
                      <a:pt x="342" y="94"/>
                      <a:pt x="342" y="94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8" name="Google Shape;28888;p20"/>
              <p:cNvSpPr/>
              <p:nvPr/>
            </p:nvSpPr>
            <p:spPr>
              <a:xfrm>
                <a:off x="4517950" y="420322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176" y="1"/>
                    </a:moveTo>
                    <a:cubicBezTo>
                      <a:pt x="135" y="1"/>
                      <a:pt x="135" y="1"/>
                      <a:pt x="94" y="42"/>
                    </a:cubicBezTo>
                    <a:cubicBezTo>
                      <a:pt x="52" y="42"/>
                      <a:pt x="52" y="94"/>
                      <a:pt x="1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9" name="Google Shape;28889;p20"/>
              <p:cNvSpPr/>
              <p:nvPr/>
            </p:nvSpPr>
            <p:spPr>
              <a:xfrm>
                <a:off x="4453325" y="4176350"/>
                <a:ext cx="14250" cy="9850"/>
              </a:xfrm>
              <a:custGeom>
                <a:rect b="b" l="l" r="r" t="t"/>
                <a:pathLst>
                  <a:path extrusionOk="0" h="394" w="570">
                    <a:moveTo>
                      <a:pt x="259" y="0"/>
                    </a:moveTo>
                    <a:cubicBezTo>
                      <a:pt x="259" y="0"/>
                      <a:pt x="218" y="0"/>
                      <a:pt x="177" y="42"/>
                    </a:cubicBezTo>
                    <a:lnTo>
                      <a:pt x="135" y="42"/>
                    </a:lnTo>
                    <a:lnTo>
                      <a:pt x="53" y="135"/>
                    </a:lnTo>
                    <a:cubicBezTo>
                      <a:pt x="53" y="135"/>
                      <a:pt x="53" y="176"/>
                      <a:pt x="1" y="176"/>
                    </a:cubicBezTo>
                    <a:lnTo>
                      <a:pt x="518" y="393"/>
                    </a:lnTo>
                    <a:cubicBezTo>
                      <a:pt x="569" y="342"/>
                      <a:pt x="569" y="259"/>
                      <a:pt x="569" y="217"/>
                    </a:cubicBezTo>
                    <a:cubicBezTo>
                      <a:pt x="518" y="135"/>
                      <a:pt x="476" y="42"/>
                      <a:pt x="394" y="42"/>
                    </a:cubicBezTo>
                    <a:cubicBezTo>
                      <a:pt x="352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0" name="Google Shape;28890;p20"/>
              <p:cNvSpPr/>
              <p:nvPr/>
            </p:nvSpPr>
            <p:spPr>
              <a:xfrm>
                <a:off x="4543800" y="413860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94" y="94"/>
                      <a:pt x="52" y="177"/>
                    </a:cubicBezTo>
                    <a:cubicBezTo>
                      <a:pt x="1" y="259"/>
                      <a:pt x="1" y="352"/>
                      <a:pt x="52" y="435"/>
                    </a:cubicBezTo>
                    <a:cubicBezTo>
                      <a:pt x="94" y="476"/>
                      <a:pt x="135" y="518"/>
                      <a:pt x="176" y="518"/>
                    </a:cubicBezTo>
                    <a:lnTo>
                      <a:pt x="393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1" name="Google Shape;28891;p20"/>
              <p:cNvSpPr/>
              <p:nvPr/>
            </p:nvSpPr>
            <p:spPr>
              <a:xfrm>
                <a:off x="4479175" y="4112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1" y="1"/>
                    </a:moveTo>
                    <a:cubicBezTo>
                      <a:pt x="185" y="1"/>
                      <a:pt x="84" y="49"/>
                      <a:pt x="52" y="150"/>
                    </a:cubicBezTo>
                    <a:cubicBezTo>
                      <a:pt x="1" y="316"/>
                      <a:pt x="52" y="492"/>
                      <a:pt x="177" y="533"/>
                    </a:cubicBezTo>
                    <a:cubicBezTo>
                      <a:pt x="218" y="543"/>
                      <a:pt x="259" y="548"/>
                      <a:pt x="298" y="548"/>
                    </a:cubicBezTo>
                    <a:cubicBezTo>
                      <a:pt x="424" y="548"/>
                      <a:pt x="530" y="494"/>
                      <a:pt x="569" y="367"/>
                    </a:cubicBezTo>
                    <a:cubicBezTo>
                      <a:pt x="611" y="233"/>
                      <a:pt x="569" y="57"/>
                      <a:pt x="394" y="16"/>
                    </a:cubicBezTo>
                    <a:cubicBezTo>
                      <a:pt x="361" y="6"/>
                      <a:pt x="326" y="1"/>
                      <a:pt x="29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2" name="Google Shape;28892;p20"/>
              <p:cNvSpPr/>
              <p:nvPr/>
            </p:nvSpPr>
            <p:spPr>
              <a:xfrm>
                <a:off x="4433950" y="41313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0"/>
                    </a:moveTo>
                    <a:cubicBezTo>
                      <a:pt x="177" y="0"/>
                      <a:pt x="82" y="70"/>
                      <a:pt x="52" y="168"/>
                    </a:cubicBezTo>
                    <a:cubicBezTo>
                      <a:pt x="0" y="292"/>
                      <a:pt x="52" y="468"/>
                      <a:pt x="176" y="509"/>
                    </a:cubicBezTo>
                    <a:cubicBezTo>
                      <a:pt x="225" y="532"/>
                      <a:pt x="270" y="542"/>
                      <a:pt x="312" y="542"/>
                    </a:cubicBezTo>
                    <a:cubicBezTo>
                      <a:pt x="419" y="542"/>
                      <a:pt x="502" y="474"/>
                      <a:pt x="569" y="385"/>
                    </a:cubicBezTo>
                    <a:cubicBezTo>
                      <a:pt x="610" y="250"/>
                      <a:pt x="569" y="75"/>
                      <a:pt x="393" y="33"/>
                    </a:cubicBezTo>
                    <a:cubicBezTo>
                      <a:pt x="356" y="11"/>
                      <a:pt x="317" y="0"/>
                      <a:pt x="27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3" name="Google Shape;28893;p20"/>
              <p:cNvSpPr/>
              <p:nvPr/>
            </p:nvSpPr>
            <p:spPr>
              <a:xfrm>
                <a:off x="4497525" y="41576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0" y="542"/>
                      <a:pt x="283" y="547"/>
                      <a:pt x="316" y="547"/>
                    </a:cubicBezTo>
                    <a:cubicBezTo>
                      <a:pt x="424" y="547"/>
                      <a:pt x="528" y="493"/>
                      <a:pt x="559" y="367"/>
                    </a:cubicBezTo>
                    <a:cubicBezTo>
                      <a:pt x="652" y="232"/>
                      <a:pt x="559" y="57"/>
                      <a:pt x="435" y="15"/>
                    </a:cubicBezTo>
                    <a:cubicBezTo>
                      <a:pt x="404" y="6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4" name="Google Shape;28894;p20"/>
              <p:cNvSpPr/>
              <p:nvPr/>
            </p:nvSpPr>
            <p:spPr>
              <a:xfrm>
                <a:off x="4459800" y="40671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0" y="0"/>
                      <a:pt x="114" y="49"/>
                      <a:pt x="52" y="150"/>
                    </a:cubicBezTo>
                    <a:cubicBezTo>
                      <a:pt x="0" y="315"/>
                      <a:pt x="93" y="450"/>
                      <a:pt x="217" y="533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4" y="547"/>
                      <a:pt x="529" y="493"/>
                      <a:pt x="569" y="36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5" name="Google Shape;28895;p20"/>
              <p:cNvSpPr/>
              <p:nvPr/>
            </p:nvSpPr>
            <p:spPr>
              <a:xfrm>
                <a:off x="4524425" y="40931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20" y="1"/>
                    </a:moveTo>
                    <a:cubicBezTo>
                      <a:pt x="204" y="1"/>
                      <a:pt x="86" y="76"/>
                      <a:pt x="52" y="187"/>
                    </a:cubicBezTo>
                    <a:cubicBezTo>
                      <a:pt x="0" y="311"/>
                      <a:pt x="52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10" y="270"/>
                      <a:pt x="569" y="105"/>
                      <a:pt x="393" y="11"/>
                    </a:cubicBezTo>
                    <a:cubicBezTo>
                      <a:pt x="369" y="4"/>
                      <a:pt x="34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6" name="Google Shape;28896;p20"/>
              <p:cNvSpPr/>
              <p:nvPr/>
            </p:nvSpPr>
            <p:spPr>
              <a:xfrm>
                <a:off x="4396475" y="41505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0" y="176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7" name="Google Shape;28897;p20"/>
              <p:cNvSpPr/>
              <p:nvPr/>
            </p:nvSpPr>
            <p:spPr>
              <a:xfrm>
                <a:off x="4420000" y="4085875"/>
                <a:ext cx="9825" cy="13975"/>
              </a:xfrm>
              <a:custGeom>
                <a:rect b="b" l="l" r="r" t="t"/>
                <a:pathLst>
                  <a:path extrusionOk="0" h="559" w="393">
                    <a:moveTo>
                      <a:pt x="217" y="1"/>
                    </a:moveTo>
                    <a:lnTo>
                      <a:pt x="0" y="518"/>
                    </a:lnTo>
                    <a:cubicBezTo>
                      <a:pt x="0" y="559"/>
                      <a:pt x="41" y="559"/>
                      <a:pt x="41" y="559"/>
                    </a:cubicBezTo>
                    <a:cubicBezTo>
                      <a:pt x="176" y="559"/>
                      <a:pt x="300" y="518"/>
                      <a:pt x="352" y="394"/>
                    </a:cubicBezTo>
                    <a:cubicBezTo>
                      <a:pt x="393" y="259"/>
                      <a:pt x="352" y="135"/>
                      <a:pt x="259" y="42"/>
                    </a:cubicBezTo>
                    <a:cubicBezTo>
                      <a:pt x="259" y="42"/>
                      <a:pt x="217" y="42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8" name="Google Shape;28898;p20"/>
              <p:cNvSpPr/>
              <p:nvPr/>
            </p:nvSpPr>
            <p:spPr>
              <a:xfrm>
                <a:off x="4570950" y="4078375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84"/>
                    </a:lnTo>
                    <a:lnTo>
                      <a:pt x="0" y="177"/>
                    </a:lnTo>
                    <a:lnTo>
                      <a:pt x="0" y="218"/>
                    </a:lnTo>
                    <a:cubicBezTo>
                      <a:pt x="0" y="259"/>
                      <a:pt x="41" y="301"/>
                      <a:pt x="83" y="301"/>
                    </a:cubicBezTo>
                    <a:lnTo>
                      <a:pt x="83" y="342"/>
                    </a:lnTo>
                    <a:cubicBezTo>
                      <a:pt x="124" y="342"/>
                      <a:pt x="124" y="383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9" name="Google Shape;28899;p20"/>
              <p:cNvSpPr/>
              <p:nvPr/>
            </p:nvSpPr>
            <p:spPr>
              <a:xfrm>
                <a:off x="4506325" y="4052525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42" y="1"/>
                    </a:moveTo>
                    <a:cubicBezTo>
                      <a:pt x="0" y="42"/>
                      <a:pt x="0" y="84"/>
                      <a:pt x="0" y="84"/>
                    </a:cubicBezTo>
                    <a:cubicBezTo>
                      <a:pt x="0" y="218"/>
                      <a:pt x="83" y="301"/>
                      <a:pt x="166" y="342"/>
                    </a:cubicBezTo>
                    <a:cubicBezTo>
                      <a:pt x="221" y="359"/>
                      <a:pt x="268" y="369"/>
                      <a:pt x="310" y="369"/>
                    </a:cubicBezTo>
                    <a:cubicBezTo>
                      <a:pt x="369" y="369"/>
                      <a:pt x="417" y="349"/>
                      <a:pt x="46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0" name="Google Shape;28900;p20"/>
              <p:cNvSpPr/>
              <p:nvPr/>
            </p:nvSpPr>
            <p:spPr>
              <a:xfrm>
                <a:off x="4445850" y="4028750"/>
                <a:ext cx="9825" cy="6500"/>
              </a:xfrm>
              <a:custGeom>
                <a:rect b="b" l="l" r="r" t="t"/>
                <a:pathLst>
                  <a:path extrusionOk="0" h="260" w="393">
                    <a:moveTo>
                      <a:pt x="134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8" y="259"/>
                      <a:pt x="352" y="177"/>
                      <a:pt x="393" y="94"/>
                    </a:cubicBezTo>
                    <a:lnTo>
                      <a:pt x="13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1" name="Google Shape;28901;p20"/>
              <p:cNvSpPr/>
              <p:nvPr/>
            </p:nvSpPr>
            <p:spPr>
              <a:xfrm>
                <a:off x="4465225" y="43314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218" y="1"/>
                    </a:moveTo>
                    <a:cubicBezTo>
                      <a:pt x="176" y="1"/>
                      <a:pt x="135" y="1"/>
                      <a:pt x="93" y="42"/>
                    </a:cubicBezTo>
                    <a:lnTo>
                      <a:pt x="42" y="83"/>
                    </a:lnTo>
                    <a:cubicBezTo>
                      <a:pt x="42" y="83"/>
                      <a:pt x="0" y="135"/>
                      <a:pt x="0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2" name="Google Shape;28902;p20"/>
              <p:cNvSpPr/>
              <p:nvPr/>
            </p:nvSpPr>
            <p:spPr>
              <a:xfrm>
                <a:off x="4400600" y="4305175"/>
                <a:ext cx="15275" cy="8950"/>
              </a:xfrm>
              <a:custGeom>
                <a:rect b="b" l="l" r="r" t="t"/>
                <a:pathLst>
                  <a:path extrusionOk="0" h="358" w="61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51"/>
                      <a:pt x="42" y="151"/>
                      <a:pt x="1" y="151"/>
                    </a:cubicBezTo>
                    <a:lnTo>
                      <a:pt x="518" y="358"/>
                    </a:lnTo>
                    <a:cubicBezTo>
                      <a:pt x="611" y="234"/>
                      <a:pt x="518" y="58"/>
                      <a:pt x="394" y="17"/>
                    </a:cubicBezTo>
                    <a:cubicBezTo>
                      <a:pt x="358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3" name="Google Shape;28903;p20"/>
              <p:cNvSpPr/>
              <p:nvPr/>
            </p:nvSpPr>
            <p:spPr>
              <a:xfrm>
                <a:off x="4490025" y="4267025"/>
                <a:ext cx="10900" cy="13775"/>
              </a:xfrm>
              <a:custGeom>
                <a:rect b="b" l="l" r="r" t="t"/>
                <a:pathLst>
                  <a:path extrusionOk="0" h="551" w="436">
                    <a:moveTo>
                      <a:pt x="320" y="0"/>
                    </a:moveTo>
                    <a:cubicBezTo>
                      <a:pt x="218" y="0"/>
                      <a:pt x="121" y="70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lnTo>
                      <a:pt x="435" y="33"/>
                    </a:lnTo>
                    <a:cubicBezTo>
                      <a:pt x="398" y="10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4" name="Google Shape;28904;p20"/>
              <p:cNvSpPr/>
              <p:nvPr/>
            </p:nvSpPr>
            <p:spPr>
              <a:xfrm>
                <a:off x="4426450" y="42406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6" y="0"/>
                    </a:moveTo>
                    <a:cubicBezTo>
                      <a:pt x="188" y="0"/>
                      <a:pt x="82" y="56"/>
                      <a:pt x="42" y="191"/>
                    </a:cubicBezTo>
                    <a:cubicBezTo>
                      <a:pt x="1" y="315"/>
                      <a:pt x="42" y="491"/>
                      <a:pt x="176" y="532"/>
                    </a:cubicBezTo>
                    <a:cubicBezTo>
                      <a:pt x="220" y="542"/>
                      <a:pt x="261" y="548"/>
                      <a:pt x="299" y="548"/>
                    </a:cubicBezTo>
                    <a:cubicBezTo>
                      <a:pt x="412" y="548"/>
                      <a:pt x="497" y="501"/>
                      <a:pt x="559" y="408"/>
                    </a:cubicBezTo>
                    <a:cubicBezTo>
                      <a:pt x="611" y="232"/>
                      <a:pt x="55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5" name="Google Shape;28905;p20"/>
              <p:cNvSpPr/>
              <p:nvPr/>
            </p:nvSpPr>
            <p:spPr>
              <a:xfrm>
                <a:off x="4380175" y="425952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20" y="0"/>
                    </a:moveTo>
                    <a:cubicBezTo>
                      <a:pt x="218" y="0"/>
                      <a:pt x="121" y="71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2" y="485"/>
                      <a:pt x="601" y="375"/>
                    </a:cubicBezTo>
                    <a:cubicBezTo>
                      <a:pt x="652" y="251"/>
                      <a:pt x="601" y="75"/>
                      <a:pt x="435" y="33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6" name="Google Shape;28906;p20"/>
              <p:cNvSpPr/>
              <p:nvPr/>
            </p:nvSpPr>
            <p:spPr>
              <a:xfrm>
                <a:off x="4444800" y="42858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1" y="315"/>
                      <a:pt x="83" y="491"/>
                      <a:pt x="218" y="532"/>
                    </a:cubicBezTo>
                    <a:cubicBezTo>
                      <a:pt x="252" y="555"/>
                      <a:pt x="291" y="566"/>
                      <a:pt x="330" y="566"/>
                    </a:cubicBezTo>
                    <a:cubicBezTo>
                      <a:pt x="430" y="566"/>
                      <a:pt x="529" y="498"/>
                      <a:pt x="559" y="408"/>
                    </a:cubicBezTo>
                    <a:cubicBezTo>
                      <a:pt x="652" y="233"/>
                      <a:pt x="559" y="98"/>
                      <a:pt x="435" y="15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7" name="Google Shape;28907;p20"/>
              <p:cNvSpPr/>
              <p:nvPr/>
            </p:nvSpPr>
            <p:spPr>
              <a:xfrm>
                <a:off x="4407075" y="41953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20" y="1"/>
                    </a:moveTo>
                    <a:cubicBezTo>
                      <a:pt x="202" y="1"/>
                      <a:pt x="113" y="57"/>
                      <a:pt x="42" y="192"/>
                    </a:cubicBezTo>
                    <a:cubicBezTo>
                      <a:pt x="0" y="316"/>
                      <a:pt x="93" y="491"/>
                      <a:pt x="217" y="533"/>
                    </a:cubicBezTo>
                    <a:cubicBezTo>
                      <a:pt x="251" y="543"/>
                      <a:pt x="286" y="548"/>
                      <a:pt x="321" y="548"/>
                    </a:cubicBezTo>
                    <a:cubicBezTo>
                      <a:pt x="427" y="548"/>
                      <a:pt x="527" y="502"/>
                      <a:pt x="558" y="409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8" name="Google Shape;28908;p20"/>
              <p:cNvSpPr/>
              <p:nvPr/>
            </p:nvSpPr>
            <p:spPr>
              <a:xfrm>
                <a:off x="4471675" y="42217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92"/>
                      <a:pt x="42" y="468"/>
                      <a:pt x="177" y="551"/>
                    </a:cubicBezTo>
                    <a:cubicBezTo>
                      <a:pt x="208" y="558"/>
                      <a:pt x="239" y="562"/>
                      <a:pt x="268" y="562"/>
                    </a:cubicBezTo>
                    <a:cubicBezTo>
                      <a:pt x="407" y="562"/>
                      <a:pt x="525" y="488"/>
                      <a:pt x="559" y="386"/>
                    </a:cubicBezTo>
                    <a:cubicBezTo>
                      <a:pt x="611" y="251"/>
                      <a:pt x="55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9" name="Google Shape;28909;p20"/>
              <p:cNvSpPr/>
              <p:nvPr/>
            </p:nvSpPr>
            <p:spPr>
              <a:xfrm>
                <a:off x="4343475" y="4278700"/>
                <a:ext cx="7775" cy="9600"/>
              </a:xfrm>
              <a:custGeom>
                <a:rect b="b" l="l" r="r" t="t"/>
                <a:pathLst>
                  <a:path extrusionOk="0" h="384" w="311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00"/>
                    </a:lnTo>
                    <a:cubicBezTo>
                      <a:pt x="311" y="218"/>
                      <a:pt x="218" y="83"/>
                      <a:pt x="135" y="42"/>
                    </a:cubicBezTo>
                    <a:cubicBezTo>
                      <a:pt x="135" y="42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0" name="Google Shape;28910;p20"/>
              <p:cNvSpPr/>
              <p:nvPr/>
            </p:nvSpPr>
            <p:spPr>
              <a:xfrm>
                <a:off x="4367250" y="42151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177" y="517"/>
                    </a:lnTo>
                    <a:cubicBezTo>
                      <a:pt x="259" y="517"/>
                      <a:pt x="301" y="434"/>
                      <a:pt x="342" y="341"/>
                    </a:cubicBezTo>
                    <a:lnTo>
                      <a:pt x="394" y="300"/>
                    </a:lnTo>
                    <a:cubicBezTo>
                      <a:pt x="394" y="176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1" name="Google Shape;28911;p20"/>
              <p:cNvSpPr/>
              <p:nvPr/>
            </p:nvSpPr>
            <p:spPr>
              <a:xfrm>
                <a:off x="4516925" y="42076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lnTo>
                      <a:pt x="42" y="42"/>
                    </a:lnTo>
                    <a:cubicBezTo>
                      <a:pt x="0" y="124"/>
                      <a:pt x="42" y="259"/>
                      <a:pt x="135" y="300"/>
                    </a:cubicBezTo>
                    <a:cubicBezTo>
                      <a:pt x="176" y="342"/>
                      <a:pt x="176" y="342"/>
                      <a:pt x="217" y="342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2" name="Google Shape;28912;p20"/>
              <p:cNvSpPr/>
              <p:nvPr/>
            </p:nvSpPr>
            <p:spPr>
              <a:xfrm>
                <a:off x="4453325" y="4180750"/>
                <a:ext cx="12950" cy="9575"/>
              </a:xfrm>
              <a:custGeom>
                <a:rect b="b" l="l" r="r" t="t"/>
                <a:pathLst>
                  <a:path extrusionOk="0" h="383" w="518">
                    <a:moveTo>
                      <a:pt x="1" y="0"/>
                    </a:moveTo>
                    <a:lnTo>
                      <a:pt x="1" y="41"/>
                    </a:lnTo>
                    <a:lnTo>
                      <a:pt x="1" y="217"/>
                    </a:lnTo>
                    <a:cubicBezTo>
                      <a:pt x="53" y="217"/>
                      <a:pt x="53" y="259"/>
                      <a:pt x="53" y="259"/>
                    </a:cubicBezTo>
                    <a:cubicBezTo>
                      <a:pt x="94" y="300"/>
                      <a:pt x="135" y="341"/>
                      <a:pt x="177" y="383"/>
                    </a:cubicBezTo>
                    <a:lnTo>
                      <a:pt x="352" y="383"/>
                    </a:lnTo>
                    <a:cubicBezTo>
                      <a:pt x="352" y="383"/>
                      <a:pt x="394" y="383"/>
                      <a:pt x="394" y="341"/>
                    </a:cubicBezTo>
                    <a:cubicBezTo>
                      <a:pt x="435" y="341"/>
                      <a:pt x="435" y="341"/>
                      <a:pt x="476" y="300"/>
                    </a:cubicBezTo>
                    <a:cubicBezTo>
                      <a:pt x="518" y="300"/>
                      <a:pt x="518" y="259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3" name="Google Shape;28913;p20"/>
              <p:cNvSpPr/>
              <p:nvPr/>
            </p:nvSpPr>
            <p:spPr>
              <a:xfrm>
                <a:off x="4393100" y="415695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13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101" y="273"/>
                      <a:pt x="117" y="278"/>
                      <a:pt x="132" y="278"/>
                    </a:cubicBezTo>
                    <a:cubicBezTo>
                      <a:pt x="163" y="278"/>
                      <a:pt x="190" y="259"/>
                      <a:pt x="218" y="259"/>
                    </a:cubicBezTo>
                    <a:cubicBezTo>
                      <a:pt x="301" y="218"/>
                      <a:pt x="342" y="177"/>
                      <a:pt x="394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4" name="Google Shape;28914;p20"/>
              <p:cNvSpPr/>
              <p:nvPr/>
            </p:nvSpPr>
            <p:spPr>
              <a:xfrm>
                <a:off x="4412500" y="4459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7" y="1"/>
                    </a:moveTo>
                    <a:cubicBezTo>
                      <a:pt x="176" y="1"/>
                      <a:pt x="135" y="42"/>
                      <a:pt x="83" y="42"/>
                    </a:cubicBezTo>
                    <a:lnTo>
                      <a:pt x="42" y="84"/>
                    </a:lnTo>
                    <a:cubicBezTo>
                      <a:pt x="42" y="125"/>
                      <a:pt x="0" y="125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5" name="Google Shape;28915;p20"/>
              <p:cNvSpPr/>
              <p:nvPr/>
            </p:nvSpPr>
            <p:spPr>
              <a:xfrm>
                <a:off x="4347875" y="4433375"/>
                <a:ext cx="15025" cy="8975"/>
              </a:xfrm>
              <a:custGeom>
                <a:rect b="b" l="l" r="r" t="t"/>
                <a:pathLst>
                  <a:path extrusionOk="0" h="359" w="60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41"/>
                      <a:pt x="1" y="141"/>
                      <a:pt x="1" y="193"/>
                    </a:cubicBezTo>
                    <a:lnTo>
                      <a:pt x="517" y="358"/>
                    </a:lnTo>
                    <a:cubicBezTo>
                      <a:pt x="600" y="234"/>
                      <a:pt x="517" y="58"/>
                      <a:pt x="393" y="17"/>
                    </a:cubicBezTo>
                    <a:cubicBezTo>
                      <a:pt x="357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6" name="Google Shape;28916;p20"/>
              <p:cNvSpPr/>
              <p:nvPr/>
            </p:nvSpPr>
            <p:spPr>
              <a:xfrm>
                <a:off x="4438350" y="4395275"/>
                <a:ext cx="9850" cy="13725"/>
              </a:xfrm>
              <a:custGeom>
                <a:rect b="b" l="l" r="r" t="t"/>
                <a:pathLst>
                  <a:path extrusionOk="0" h="549" w="394">
                    <a:moveTo>
                      <a:pt x="301" y="0"/>
                    </a:moveTo>
                    <a:cubicBezTo>
                      <a:pt x="269" y="0"/>
                      <a:pt x="238" y="11"/>
                      <a:pt x="217" y="31"/>
                    </a:cubicBezTo>
                    <a:cubicBezTo>
                      <a:pt x="135" y="31"/>
                      <a:pt x="83" y="73"/>
                      <a:pt x="42" y="114"/>
                    </a:cubicBezTo>
                    <a:cubicBezTo>
                      <a:pt x="42" y="166"/>
                      <a:pt x="42" y="166"/>
                      <a:pt x="0" y="166"/>
                    </a:cubicBezTo>
                    <a:lnTo>
                      <a:pt x="0" y="373"/>
                    </a:lnTo>
                    <a:cubicBezTo>
                      <a:pt x="42" y="466"/>
                      <a:pt x="83" y="507"/>
                      <a:pt x="135" y="507"/>
                    </a:cubicBezTo>
                    <a:cubicBezTo>
                      <a:pt x="135" y="548"/>
                      <a:pt x="176" y="548"/>
                      <a:pt x="176" y="548"/>
                    </a:cubicBezTo>
                    <a:lnTo>
                      <a:pt x="393" y="31"/>
                    </a:lnTo>
                    <a:cubicBezTo>
                      <a:pt x="367" y="11"/>
                      <a:pt x="334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7" name="Google Shape;28917;p20"/>
              <p:cNvSpPr/>
              <p:nvPr/>
            </p:nvSpPr>
            <p:spPr>
              <a:xfrm>
                <a:off x="4372700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1" y="1"/>
                    </a:moveTo>
                    <a:cubicBezTo>
                      <a:pt x="242" y="1"/>
                      <a:pt x="117" y="76"/>
                      <a:pt x="83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63" y="551"/>
                      <a:pt x="306" y="561"/>
                      <a:pt x="347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70"/>
                      <a:pt x="600" y="94"/>
                      <a:pt x="434" y="11"/>
                    </a:cubicBezTo>
                    <a:cubicBezTo>
                      <a:pt x="411" y="4"/>
                      <a:pt x="386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8" name="Google Shape;28918;p20"/>
              <p:cNvSpPr/>
              <p:nvPr/>
            </p:nvSpPr>
            <p:spPr>
              <a:xfrm>
                <a:off x="4327450" y="43881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9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56" y="542"/>
                      <a:pt x="293" y="547"/>
                      <a:pt x="328" y="547"/>
                    </a:cubicBezTo>
                    <a:cubicBezTo>
                      <a:pt x="443" y="547"/>
                      <a:pt x="537" y="492"/>
                      <a:pt x="600" y="357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1" y="5"/>
                      <a:pt x="365" y="0"/>
                      <a:pt x="32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9" name="Google Shape;28919;p20"/>
              <p:cNvSpPr/>
              <p:nvPr/>
            </p:nvSpPr>
            <p:spPr>
              <a:xfrm>
                <a:off x="4392075" y="44141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46" y="1"/>
                    </a:moveTo>
                    <a:cubicBezTo>
                      <a:pt x="213" y="1"/>
                      <a:pt x="110" y="77"/>
                      <a:pt x="42" y="187"/>
                    </a:cubicBezTo>
                    <a:cubicBezTo>
                      <a:pt x="0" y="311"/>
                      <a:pt x="83" y="487"/>
                      <a:pt x="218" y="529"/>
                    </a:cubicBezTo>
                    <a:cubicBezTo>
                      <a:pt x="252" y="551"/>
                      <a:pt x="290" y="562"/>
                      <a:pt x="328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35" y="12"/>
                    </a:cubicBezTo>
                    <a:cubicBezTo>
                      <a:pt x="404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0" name="Google Shape;28920;p20"/>
              <p:cNvSpPr/>
              <p:nvPr/>
            </p:nvSpPr>
            <p:spPr>
              <a:xfrm>
                <a:off x="4354325" y="432367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1"/>
                      <a:pt x="559" y="393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1" name="Google Shape;28921;p20"/>
              <p:cNvSpPr/>
              <p:nvPr/>
            </p:nvSpPr>
            <p:spPr>
              <a:xfrm>
                <a:off x="4418950" y="43504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9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50"/>
                      <a:pt x="177" y="533"/>
                    </a:cubicBezTo>
                    <a:cubicBezTo>
                      <a:pt x="215" y="543"/>
                      <a:pt x="252" y="548"/>
                      <a:pt x="287" y="548"/>
                    </a:cubicBezTo>
                    <a:cubicBezTo>
                      <a:pt x="402" y="548"/>
                      <a:pt x="496" y="492"/>
                      <a:pt x="559" y="357"/>
                    </a:cubicBezTo>
                    <a:cubicBezTo>
                      <a:pt x="600" y="233"/>
                      <a:pt x="559" y="58"/>
                      <a:pt x="394" y="16"/>
                    </a:cubicBezTo>
                    <a:cubicBezTo>
                      <a:pt x="361" y="6"/>
                      <a:pt x="325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2" name="Google Shape;28922;p20"/>
              <p:cNvSpPr/>
              <p:nvPr/>
            </p:nvSpPr>
            <p:spPr>
              <a:xfrm>
                <a:off x="4290750" y="4406900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259" y="218"/>
                      <a:pt x="218" y="125"/>
                      <a:pt x="135" y="42"/>
                    </a:cubicBezTo>
                    <a:cubicBezTo>
                      <a:pt x="135" y="42"/>
                      <a:pt x="94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3" name="Google Shape;28923;p20"/>
              <p:cNvSpPr/>
              <p:nvPr/>
            </p:nvSpPr>
            <p:spPr>
              <a:xfrm>
                <a:off x="4314525" y="43433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0" y="527"/>
                      <a:pt x="61" y="532"/>
                      <a:pt x="94" y="532"/>
                    </a:cubicBezTo>
                    <a:cubicBezTo>
                      <a:pt x="199" y="532"/>
                      <a:pt x="310" y="476"/>
                      <a:pt x="342" y="342"/>
                    </a:cubicBezTo>
                    <a:cubicBezTo>
                      <a:pt x="383" y="217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4" name="Google Shape;28924;p20"/>
              <p:cNvSpPr/>
              <p:nvPr/>
            </p:nvSpPr>
            <p:spPr>
              <a:xfrm>
                <a:off x="4464200" y="4335825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41" y="0"/>
                    </a:moveTo>
                    <a:lnTo>
                      <a:pt x="41" y="42"/>
                    </a:lnTo>
                    <a:cubicBezTo>
                      <a:pt x="0" y="83"/>
                      <a:pt x="0" y="125"/>
                      <a:pt x="41" y="166"/>
                    </a:cubicBezTo>
                    <a:lnTo>
                      <a:pt x="41" y="218"/>
                    </a:lnTo>
                    <a:cubicBezTo>
                      <a:pt x="41" y="259"/>
                      <a:pt x="83" y="259"/>
                      <a:pt x="83" y="300"/>
                    </a:cubicBezTo>
                    <a:cubicBezTo>
                      <a:pt x="134" y="300"/>
                      <a:pt x="176" y="342"/>
                      <a:pt x="176" y="342"/>
                    </a:cubicBezTo>
                    <a:lnTo>
                      <a:pt x="300" y="8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5" name="Google Shape;28925;p20"/>
              <p:cNvSpPr/>
              <p:nvPr/>
            </p:nvSpPr>
            <p:spPr>
              <a:xfrm>
                <a:off x="4400600" y="4308950"/>
                <a:ext cx="12950" cy="9975"/>
              </a:xfrm>
              <a:custGeom>
                <a:rect b="b" l="l" r="r" t="t"/>
                <a:pathLst>
                  <a:path extrusionOk="0" h="399" w="518">
                    <a:moveTo>
                      <a:pt x="1" y="0"/>
                    </a:moveTo>
                    <a:lnTo>
                      <a:pt x="1" y="124"/>
                    </a:lnTo>
                    <a:lnTo>
                      <a:pt x="1" y="207"/>
                    </a:lnTo>
                    <a:lnTo>
                      <a:pt x="42" y="259"/>
                    </a:lnTo>
                    <a:cubicBezTo>
                      <a:pt x="94" y="300"/>
                      <a:pt x="135" y="341"/>
                      <a:pt x="176" y="383"/>
                    </a:cubicBezTo>
                    <a:cubicBezTo>
                      <a:pt x="199" y="394"/>
                      <a:pt x="224" y="399"/>
                      <a:pt x="252" y="399"/>
                    </a:cubicBezTo>
                    <a:cubicBezTo>
                      <a:pt x="327" y="399"/>
                      <a:pt x="416" y="361"/>
                      <a:pt x="476" y="300"/>
                    </a:cubicBezTo>
                    <a:cubicBezTo>
                      <a:pt x="476" y="300"/>
                      <a:pt x="518" y="259"/>
                      <a:pt x="518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6" name="Google Shape;28926;p20"/>
              <p:cNvSpPr/>
              <p:nvPr/>
            </p:nvSpPr>
            <p:spPr>
              <a:xfrm>
                <a:off x="4340375" y="4285175"/>
                <a:ext cx="9600" cy="7500"/>
              </a:xfrm>
              <a:custGeom>
                <a:rect b="b" l="l" r="r" t="t"/>
                <a:pathLst>
                  <a:path extrusionOk="0" h="300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259"/>
                      <a:pt x="83" y="300"/>
                    </a:cubicBezTo>
                    <a:lnTo>
                      <a:pt x="176" y="300"/>
                    </a:lnTo>
                    <a:cubicBezTo>
                      <a:pt x="259" y="259"/>
                      <a:pt x="342" y="217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7" name="Google Shape;28927;p20"/>
              <p:cNvSpPr/>
              <p:nvPr/>
            </p:nvSpPr>
            <p:spPr>
              <a:xfrm>
                <a:off x="4359775" y="458785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259" y="0"/>
                    </a:moveTo>
                    <a:cubicBezTo>
                      <a:pt x="176" y="0"/>
                      <a:pt x="83" y="41"/>
                      <a:pt x="0" y="124"/>
                    </a:cubicBezTo>
                    <a:lnTo>
                      <a:pt x="0" y="165"/>
                    </a:lnTo>
                    <a:lnTo>
                      <a:pt x="259" y="300"/>
                    </a:lnTo>
                    <a:lnTo>
                      <a:pt x="341" y="41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8" name="Google Shape;28928;p20"/>
              <p:cNvSpPr/>
              <p:nvPr/>
            </p:nvSpPr>
            <p:spPr>
              <a:xfrm>
                <a:off x="4295150" y="4561600"/>
                <a:ext cx="13975" cy="9975"/>
              </a:xfrm>
              <a:custGeom>
                <a:rect b="b" l="l" r="r" t="t"/>
                <a:pathLst>
                  <a:path extrusionOk="0" h="399" w="559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42" y="140"/>
                      <a:pt x="0" y="140"/>
                      <a:pt x="0" y="182"/>
                    </a:cubicBezTo>
                    <a:lnTo>
                      <a:pt x="517" y="399"/>
                    </a:lnTo>
                    <a:cubicBezTo>
                      <a:pt x="517" y="357"/>
                      <a:pt x="559" y="316"/>
                      <a:pt x="559" y="275"/>
                    </a:cubicBezTo>
                    <a:cubicBezTo>
                      <a:pt x="559" y="182"/>
                      <a:pt x="476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9" name="Google Shape;28929;p20"/>
              <p:cNvSpPr/>
              <p:nvPr/>
            </p:nvSpPr>
            <p:spPr>
              <a:xfrm>
                <a:off x="4384575" y="452425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0" y="1"/>
                    </a:moveTo>
                    <a:cubicBezTo>
                      <a:pt x="218" y="1"/>
                      <a:pt x="83" y="42"/>
                      <a:pt x="42" y="176"/>
                    </a:cubicBezTo>
                    <a:cubicBezTo>
                      <a:pt x="1" y="259"/>
                      <a:pt x="42" y="342"/>
                      <a:pt x="83" y="435"/>
                    </a:cubicBezTo>
                    <a:cubicBezTo>
                      <a:pt x="125" y="476"/>
                      <a:pt x="166" y="518"/>
                      <a:pt x="218" y="518"/>
                    </a:cubicBezTo>
                    <a:lnTo>
                      <a:pt x="4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0" name="Google Shape;28930;p20"/>
              <p:cNvSpPr/>
              <p:nvPr/>
            </p:nvSpPr>
            <p:spPr>
              <a:xfrm>
                <a:off x="43199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3" y="0"/>
                      <a:pt x="113" y="68"/>
                      <a:pt x="84" y="15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1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1" name="Google Shape;28931;p20"/>
              <p:cNvSpPr/>
              <p:nvPr/>
            </p:nvSpPr>
            <p:spPr>
              <a:xfrm>
                <a:off x="4274725" y="4516375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0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48" y="543"/>
                      <a:pt x="282" y="548"/>
                      <a:pt x="317" y="548"/>
                    </a:cubicBezTo>
                    <a:cubicBezTo>
                      <a:pt x="423" y="548"/>
                      <a:pt x="538" y="500"/>
                      <a:pt x="600" y="398"/>
                    </a:cubicBezTo>
                    <a:cubicBezTo>
                      <a:pt x="642" y="233"/>
                      <a:pt x="559" y="99"/>
                      <a:pt x="424" y="16"/>
                    </a:cubicBezTo>
                    <a:cubicBezTo>
                      <a:pt x="395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2" name="Google Shape;28932;p20"/>
              <p:cNvSpPr/>
              <p:nvPr/>
            </p:nvSpPr>
            <p:spPr>
              <a:xfrm>
                <a:off x="4339350" y="4542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3" y="1"/>
                    </a:moveTo>
                    <a:cubicBezTo>
                      <a:pt x="188" y="1"/>
                      <a:pt x="101" y="69"/>
                      <a:pt x="42" y="158"/>
                    </a:cubicBezTo>
                    <a:cubicBezTo>
                      <a:pt x="0" y="334"/>
                      <a:pt x="42" y="468"/>
                      <a:pt x="217" y="551"/>
                    </a:cubicBezTo>
                    <a:cubicBezTo>
                      <a:pt x="239" y="558"/>
                      <a:pt x="263" y="562"/>
                      <a:pt x="287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41" y="251"/>
                      <a:pt x="559" y="75"/>
                      <a:pt x="424" y="34"/>
                    </a:cubicBezTo>
                    <a:cubicBezTo>
                      <a:pt x="378" y="11"/>
                      <a:pt x="334" y="1"/>
                      <a:pt x="2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3" name="Google Shape;28933;p20"/>
              <p:cNvSpPr/>
              <p:nvPr/>
            </p:nvSpPr>
            <p:spPr>
              <a:xfrm>
                <a:off x="4301600" y="445235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98" y="0"/>
                    </a:moveTo>
                    <a:cubicBezTo>
                      <a:pt x="188" y="0"/>
                      <a:pt x="102" y="68"/>
                      <a:pt x="42" y="157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0" y="542"/>
                      <a:pt x="329" y="542"/>
                    </a:cubicBezTo>
                    <a:cubicBezTo>
                      <a:pt x="429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35" y="33"/>
                    </a:cubicBezTo>
                    <a:cubicBezTo>
                      <a:pt x="386" y="10"/>
                      <a:pt x="340" y="0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4" name="Google Shape;28934;p20"/>
              <p:cNvSpPr/>
              <p:nvPr/>
            </p:nvSpPr>
            <p:spPr>
              <a:xfrm>
                <a:off x="4365200" y="44786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8" y="542"/>
                      <a:pt x="297" y="548"/>
                      <a:pt x="334" y="548"/>
                    </a:cubicBezTo>
                    <a:cubicBezTo>
                      <a:pt x="446" y="548"/>
                      <a:pt x="538" y="499"/>
                      <a:pt x="600" y="398"/>
                    </a:cubicBezTo>
                    <a:cubicBezTo>
                      <a:pt x="641" y="232"/>
                      <a:pt x="600" y="57"/>
                      <a:pt x="424" y="15"/>
                    </a:cubicBezTo>
                    <a:cubicBezTo>
                      <a:pt x="395" y="6"/>
                      <a:pt x="364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5" name="Google Shape;28935;p20"/>
              <p:cNvSpPr/>
              <p:nvPr/>
            </p:nvSpPr>
            <p:spPr>
              <a:xfrm>
                <a:off x="4261800" y="44715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383" y="259"/>
                      <a:pt x="342" y="83"/>
                      <a:pt x="259" y="42"/>
                    </a:cubicBez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6" name="Google Shape;28936;p20"/>
              <p:cNvSpPr/>
              <p:nvPr/>
            </p:nvSpPr>
            <p:spPr>
              <a:xfrm>
                <a:off x="4411450" y="44640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1"/>
                    </a:moveTo>
                    <a:lnTo>
                      <a:pt x="42" y="42"/>
                    </a:lnTo>
                    <a:cubicBezTo>
                      <a:pt x="1" y="83"/>
                      <a:pt x="1" y="83"/>
                      <a:pt x="1" y="125"/>
                    </a:cubicBezTo>
                    <a:cubicBezTo>
                      <a:pt x="1" y="125"/>
                      <a:pt x="42" y="166"/>
                      <a:pt x="42" y="207"/>
                    </a:cubicBezTo>
                    <a:cubicBezTo>
                      <a:pt x="84" y="300"/>
                      <a:pt x="125" y="342"/>
                      <a:pt x="177" y="342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7" name="Google Shape;28937;p20"/>
              <p:cNvSpPr/>
              <p:nvPr/>
            </p:nvSpPr>
            <p:spPr>
              <a:xfrm>
                <a:off x="4347875" y="4438175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1" y="1"/>
                    </a:moveTo>
                    <a:lnTo>
                      <a:pt x="1" y="83"/>
                    </a:lnTo>
                    <a:cubicBezTo>
                      <a:pt x="1" y="208"/>
                      <a:pt x="42" y="301"/>
                      <a:pt x="176" y="342"/>
                    </a:cubicBezTo>
                    <a:cubicBezTo>
                      <a:pt x="204" y="342"/>
                      <a:pt x="231" y="360"/>
                      <a:pt x="271" y="360"/>
                    </a:cubicBezTo>
                    <a:cubicBezTo>
                      <a:pt x="291" y="360"/>
                      <a:pt x="314" y="356"/>
                      <a:pt x="342" y="342"/>
                    </a:cubicBezTo>
                    <a:lnTo>
                      <a:pt x="393" y="342"/>
                    </a:lnTo>
                    <a:cubicBezTo>
                      <a:pt x="393" y="342"/>
                      <a:pt x="435" y="301"/>
                      <a:pt x="476" y="301"/>
                    </a:cubicBezTo>
                    <a:cubicBezTo>
                      <a:pt x="476" y="259"/>
                      <a:pt x="517" y="208"/>
                      <a:pt x="51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8" name="Google Shape;28938;p20"/>
              <p:cNvSpPr/>
              <p:nvPr/>
            </p:nvSpPr>
            <p:spPr>
              <a:xfrm>
                <a:off x="4287650" y="441337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166" y="300"/>
                      <a:pt x="300" y="259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9" name="Google Shape;28939;p20"/>
              <p:cNvSpPr/>
              <p:nvPr/>
            </p:nvSpPr>
            <p:spPr>
              <a:xfrm>
                <a:off x="4335975" y="4652450"/>
                <a:ext cx="6500" cy="6500"/>
              </a:xfrm>
              <a:custGeom>
                <a:rect b="b" l="l" r="r" t="t"/>
                <a:pathLst>
                  <a:path extrusionOk="0" h="260" w="260">
                    <a:moveTo>
                      <a:pt x="259" y="1"/>
                    </a:moveTo>
                    <a:cubicBezTo>
                      <a:pt x="177" y="1"/>
                      <a:pt x="42" y="1"/>
                      <a:pt x="1" y="42"/>
                    </a:cubicBezTo>
                    <a:cubicBezTo>
                      <a:pt x="42" y="125"/>
                      <a:pt x="94" y="166"/>
                      <a:pt x="135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0" name="Google Shape;28940;p20"/>
              <p:cNvSpPr/>
              <p:nvPr/>
            </p:nvSpPr>
            <p:spPr>
              <a:xfrm>
                <a:off x="4312475" y="460695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4" y="1"/>
                    </a:moveTo>
                    <a:cubicBezTo>
                      <a:pt x="242" y="1"/>
                      <a:pt x="117" y="75"/>
                      <a:pt x="83" y="17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55" y="551"/>
                      <a:pt x="301" y="561"/>
                      <a:pt x="343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29"/>
                      <a:pt x="558" y="94"/>
                      <a:pt x="424" y="11"/>
                    </a:cubicBezTo>
                    <a:cubicBezTo>
                      <a:pt x="402" y="4"/>
                      <a:pt x="378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1" name="Google Shape;28941;p20"/>
              <p:cNvSpPr/>
              <p:nvPr/>
            </p:nvSpPr>
            <p:spPr>
              <a:xfrm>
                <a:off x="4358725" y="459197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0"/>
                    </a:moveTo>
                    <a:cubicBezTo>
                      <a:pt x="1" y="94"/>
                      <a:pt x="1" y="135"/>
                      <a:pt x="1" y="176"/>
                    </a:cubicBezTo>
                    <a:cubicBezTo>
                      <a:pt x="42" y="259"/>
                      <a:pt x="83" y="311"/>
                      <a:pt x="125" y="352"/>
                    </a:cubicBezTo>
                    <a:cubicBezTo>
                      <a:pt x="166" y="352"/>
                      <a:pt x="166" y="393"/>
                      <a:pt x="166" y="393"/>
                    </a:cubicBezTo>
                    <a:lnTo>
                      <a:pt x="301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2" name="Google Shape;28942;p20"/>
              <p:cNvSpPr/>
              <p:nvPr/>
            </p:nvSpPr>
            <p:spPr>
              <a:xfrm>
                <a:off x="4294125" y="45661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1" y="1"/>
                    </a:moveTo>
                    <a:cubicBezTo>
                      <a:pt x="0" y="135"/>
                      <a:pt x="41" y="259"/>
                      <a:pt x="165" y="352"/>
                    </a:cubicBezTo>
                    <a:lnTo>
                      <a:pt x="217" y="352"/>
                    </a:lnTo>
                    <a:cubicBezTo>
                      <a:pt x="258" y="393"/>
                      <a:pt x="300" y="393"/>
                      <a:pt x="341" y="393"/>
                    </a:cubicBezTo>
                    <a:cubicBezTo>
                      <a:pt x="383" y="352"/>
                      <a:pt x="383" y="352"/>
                      <a:pt x="424" y="352"/>
                    </a:cubicBezTo>
                    <a:cubicBezTo>
                      <a:pt x="424" y="352"/>
                      <a:pt x="476" y="311"/>
                      <a:pt x="517" y="311"/>
                    </a:cubicBezTo>
                    <a:cubicBezTo>
                      <a:pt x="517" y="259"/>
                      <a:pt x="558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3" name="Google Shape;28943;p20"/>
              <p:cNvSpPr/>
              <p:nvPr/>
            </p:nvSpPr>
            <p:spPr>
              <a:xfrm>
                <a:off x="4495475" y="38930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76" y="1"/>
                      <a:pt x="83" y="42"/>
                      <a:pt x="41" y="135"/>
                    </a:cubicBezTo>
                    <a:cubicBezTo>
                      <a:pt x="0" y="135"/>
                      <a:pt x="0" y="177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41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4" name="Google Shape;28944;p20"/>
              <p:cNvSpPr/>
              <p:nvPr/>
            </p:nvSpPr>
            <p:spPr>
              <a:xfrm>
                <a:off x="4442725" y="402125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18" y="1"/>
                    </a:moveTo>
                    <a:cubicBezTo>
                      <a:pt x="125" y="42"/>
                      <a:pt x="42" y="84"/>
                      <a:pt x="42" y="135"/>
                    </a:cubicBezTo>
                    <a:lnTo>
                      <a:pt x="1" y="177"/>
                    </a:ln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1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5" name="Google Shape;28945;p20"/>
              <p:cNvSpPr/>
              <p:nvPr/>
            </p:nvSpPr>
            <p:spPr>
              <a:xfrm>
                <a:off x="4378125" y="3995050"/>
                <a:ext cx="13975" cy="10200"/>
              </a:xfrm>
              <a:custGeom>
                <a:rect b="b" l="l" r="r" t="t"/>
                <a:pathLst>
                  <a:path extrusionOk="0" h="408" w="559">
                    <a:moveTo>
                      <a:pt x="272" y="0"/>
                    </a:moveTo>
                    <a:cubicBezTo>
                      <a:pt x="157" y="0"/>
                      <a:pt x="64" y="56"/>
                      <a:pt x="0" y="191"/>
                    </a:cubicBezTo>
                    <a:lnTo>
                      <a:pt x="517" y="408"/>
                    </a:lnTo>
                    <a:cubicBezTo>
                      <a:pt x="558" y="356"/>
                      <a:pt x="558" y="315"/>
                      <a:pt x="558" y="273"/>
                    </a:cubicBezTo>
                    <a:cubicBezTo>
                      <a:pt x="558" y="191"/>
                      <a:pt x="476" y="56"/>
                      <a:pt x="383" y="15"/>
                    </a:cubicBezTo>
                    <a:cubicBezTo>
                      <a:pt x="344" y="5"/>
                      <a:pt x="307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6" name="Google Shape;28946;p20"/>
              <p:cNvSpPr/>
              <p:nvPr/>
            </p:nvSpPr>
            <p:spPr>
              <a:xfrm>
                <a:off x="4468575" y="3957675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4" y="42"/>
                      <a:pt x="42" y="94"/>
                      <a:pt x="1" y="176"/>
                    </a:cubicBezTo>
                    <a:lnTo>
                      <a:pt x="1" y="300"/>
                    </a:lnTo>
                    <a:lnTo>
                      <a:pt x="1" y="393"/>
                    </a:lnTo>
                    <a:cubicBezTo>
                      <a:pt x="42" y="435"/>
                      <a:pt x="84" y="476"/>
                      <a:pt x="125" y="517"/>
                    </a:cubicBezTo>
                    <a:lnTo>
                      <a:pt x="166" y="517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7" name="Google Shape;28947;p20"/>
              <p:cNvSpPr/>
              <p:nvPr/>
            </p:nvSpPr>
            <p:spPr>
              <a:xfrm>
                <a:off x="4403975" y="39310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292"/>
                      <a:pt x="41" y="468"/>
                      <a:pt x="166" y="551"/>
                    </a:cubicBezTo>
                    <a:cubicBezTo>
                      <a:pt x="197" y="558"/>
                      <a:pt x="226" y="561"/>
                      <a:pt x="255" y="561"/>
                    </a:cubicBezTo>
                    <a:cubicBezTo>
                      <a:pt x="387" y="561"/>
                      <a:pt x="490" y="487"/>
                      <a:pt x="558" y="38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8" name="Google Shape;28948;p20"/>
              <p:cNvSpPr/>
              <p:nvPr/>
            </p:nvSpPr>
            <p:spPr>
              <a:xfrm>
                <a:off x="4422325" y="39762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2" y="1"/>
                    </a:moveTo>
                    <a:cubicBezTo>
                      <a:pt x="210" y="1"/>
                      <a:pt x="101" y="71"/>
                      <a:pt x="42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4" y="488"/>
                      <a:pt x="558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9" name="Google Shape;28949;p20"/>
              <p:cNvSpPr/>
              <p:nvPr/>
            </p:nvSpPr>
            <p:spPr>
              <a:xfrm>
                <a:off x="4449200" y="39120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1"/>
                      <a:pt x="166" y="532"/>
                    </a:cubicBezTo>
                    <a:cubicBezTo>
                      <a:pt x="210" y="542"/>
                      <a:pt x="251" y="548"/>
                      <a:pt x="290" y="548"/>
                    </a:cubicBezTo>
                    <a:cubicBezTo>
                      <a:pt x="406" y="548"/>
                      <a:pt x="497" y="501"/>
                      <a:pt x="559" y="408"/>
                    </a:cubicBezTo>
                    <a:cubicBezTo>
                      <a:pt x="600" y="232"/>
                      <a:pt x="559" y="57"/>
                      <a:pt x="383" y="15"/>
                    </a:cubicBezTo>
                    <a:cubicBezTo>
                      <a:pt x="354" y="6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0" name="Google Shape;28950;p20"/>
              <p:cNvSpPr/>
              <p:nvPr/>
            </p:nvSpPr>
            <p:spPr>
              <a:xfrm>
                <a:off x="4494425" y="38974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42"/>
                      <a:pt x="1" y="125"/>
                      <a:pt x="42" y="176"/>
                    </a:cubicBezTo>
                    <a:cubicBezTo>
                      <a:pt x="42" y="218"/>
                      <a:pt x="83" y="300"/>
                      <a:pt x="125" y="342"/>
                    </a:cubicBezTo>
                    <a:cubicBezTo>
                      <a:pt x="166" y="342"/>
                      <a:pt x="166" y="342"/>
                      <a:pt x="218" y="383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1" name="Google Shape;28951;p20"/>
              <p:cNvSpPr/>
              <p:nvPr/>
            </p:nvSpPr>
            <p:spPr>
              <a:xfrm>
                <a:off x="4390000" y="41505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66" y="0"/>
                    </a:moveTo>
                    <a:cubicBezTo>
                      <a:pt x="125" y="0"/>
                      <a:pt x="83" y="42"/>
                      <a:pt x="42" y="42"/>
                    </a:cubicBezTo>
                    <a:lnTo>
                      <a:pt x="1" y="83"/>
                    </a:lnTo>
                    <a:lnTo>
                      <a:pt x="1" y="17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2" name="Google Shape;28952;p20"/>
              <p:cNvSpPr/>
              <p:nvPr/>
            </p:nvSpPr>
            <p:spPr>
              <a:xfrm>
                <a:off x="4325400" y="4123825"/>
                <a:ext cx="15000" cy="9375"/>
              </a:xfrm>
              <a:custGeom>
                <a:rect b="b" l="l" r="r" t="t"/>
                <a:pathLst>
                  <a:path extrusionOk="0" h="375" w="600">
                    <a:moveTo>
                      <a:pt x="249" y="0"/>
                    </a:moveTo>
                    <a:cubicBezTo>
                      <a:pt x="141" y="0"/>
                      <a:pt x="60" y="71"/>
                      <a:pt x="0" y="168"/>
                    </a:cubicBezTo>
                    <a:lnTo>
                      <a:pt x="517" y="375"/>
                    </a:lnTo>
                    <a:cubicBezTo>
                      <a:pt x="600" y="251"/>
                      <a:pt x="517" y="75"/>
                      <a:pt x="383" y="34"/>
                    </a:cubicBezTo>
                    <a:cubicBezTo>
                      <a:pt x="334" y="11"/>
                      <a:pt x="28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3" name="Google Shape;28953;p20"/>
              <p:cNvSpPr/>
              <p:nvPr/>
            </p:nvSpPr>
            <p:spPr>
              <a:xfrm>
                <a:off x="4415850" y="4085475"/>
                <a:ext cx="9600" cy="13350"/>
              </a:xfrm>
              <a:custGeom>
                <a:rect b="b" l="l" r="r" t="t"/>
                <a:pathLst>
                  <a:path extrusionOk="0" h="534" w="384">
                    <a:moveTo>
                      <a:pt x="290" y="0"/>
                    </a:moveTo>
                    <a:cubicBezTo>
                      <a:pt x="210" y="0"/>
                      <a:pt x="144" y="39"/>
                      <a:pt x="83" y="99"/>
                    </a:cubicBezTo>
                    <a:cubicBezTo>
                      <a:pt x="42" y="99"/>
                      <a:pt x="42" y="151"/>
                      <a:pt x="1" y="192"/>
                    </a:cubicBezTo>
                    <a:lnTo>
                      <a:pt x="1" y="358"/>
                    </a:lnTo>
                    <a:cubicBezTo>
                      <a:pt x="1" y="451"/>
                      <a:pt x="83" y="534"/>
                      <a:pt x="166" y="534"/>
                    </a:cubicBezTo>
                    <a:lnTo>
                      <a:pt x="383" y="17"/>
                    </a:lnTo>
                    <a:cubicBezTo>
                      <a:pt x="350" y="6"/>
                      <a:pt x="319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4" name="Google Shape;28954;p20"/>
              <p:cNvSpPr/>
              <p:nvPr/>
            </p:nvSpPr>
            <p:spPr>
              <a:xfrm>
                <a:off x="4349950" y="40596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4" y="49"/>
                      <a:pt x="93" y="15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58" y="542"/>
                      <a:pt x="296" y="547"/>
                      <a:pt x="332" y="547"/>
                    </a:cubicBezTo>
                    <a:cubicBezTo>
                      <a:pt x="449" y="547"/>
                      <a:pt x="539" y="492"/>
                      <a:pt x="610" y="357"/>
                    </a:cubicBezTo>
                    <a:cubicBezTo>
                      <a:pt x="652" y="233"/>
                      <a:pt x="569" y="57"/>
                      <a:pt x="434" y="16"/>
                    </a:cubicBezTo>
                    <a:cubicBezTo>
                      <a:pt x="404" y="6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5" name="Google Shape;28955;p20"/>
              <p:cNvSpPr/>
              <p:nvPr/>
            </p:nvSpPr>
            <p:spPr>
              <a:xfrm>
                <a:off x="4304700" y="407812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66" y="0"/>
                    </a:moveTo>
                    <a:cubicBezTo>
                      <a:pt x="253" y="0"/>
                      <a:pt x="128" y="76"/>
                      <a:pt x="94" y="187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55" y="551"/>
                      <a:pt x="295" y="561"/>
                      <a:pt x="334" y="561"/>
                    </a:cubicBezTo>
                    <a:cubicBezTo>
                      <a:pt x="438" y="561"/>
                      <a:pt x="544" y="491"/>
                      <a:pt x="611" y="393"/>
                    </a:cubicBezTo>
                    <a:cubicBezTo>
                      <a:pt x="652" y="269"/>
                      <a:pt x="570" y="94"/>
                      <a:pt x="435" y="11"/>
                    </a:cubicBezTo>
                    <a:cubicBezTo>
                      <a:pt x="413" y="4"/>
                      <a:pt x="390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6" name="Google Shape;28956;p20"/>
              <p:cNvSpPr/>
              <p:nvPr/>
            </p:nvSpPr>
            <p:spPr>
              <a:xfrm>
                <a:off x="4369325" y="4104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1"/>
                    </a:moveTo>
                    <a:cubicBezTo>
                      <a:pt x="201" y="1"/>
                      <a:pt x="115" y="49"/>
                      <a:pt x="52" y="150"/>
                    </a:cubicBezTo>
                    <a:cubicBezTo>
                      <a:pt x="1" y="316"/>
                      <a:pt x="94" y="492"/>
                      <a:pt x="218" y="533"/>
                    </a:cubicBezTo>
                    <a:cubicBezTo>
                      <a:pt x="249" y="543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392" y="6"/>
                      <a:pt x="35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7" name="Google Shape;28957;p20"/>
              <p:cNvSpPr/>
              <p:nvPr/>
            </p:nvSpPr>
            <p:spPr>
              <a:xfrm>
                <a:off x="4331850" y="40139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33"/>
                      <a:pt x="42" y="468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5"/>
                    </a:cubicBezTo>
                    <a:cubicBezTo>
                      <a:pt x="642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8" name="Google Shape;28958;p20"/>
              <p:cNvSpPr/>
              <p:nvPr/>
            </p:nvSpPr>
            <p:spPr>
              <a:xfrm>
                <a:off x="4395175" y="40403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6" y="1"/>
                    </a:moveTo>
                    <a:cubicBezTo>
                      <a:pt x="253" y="1"/>
                      <a:pt x="128" y="76"/>
                      <a:pt x="94" y="187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67" y="551"/>
                      <a:pt x="312" y="562"/>
                      <a:pt x="353" y="562"/>
                    </a:cubicBezTo>
                    <a:cubicBezTo>
                      <a:pt x="460" y="562"/>
                      <a:pt x="543" y="494"/>
                      <a:pt x="611" y="404"/>
                    </a:cubicBezTo>
                    <a:cubicBezTo>
                      <a:pt x="652" y="228"/>
                      <a:pt x="611" y="94"/>
                      <a:pt x="435" y="11"/>
                    </a:cubicBezTo>
                    <a:cubicBezTo>
                      <a:pt x="413" y="4"/>
                      <a:pt x="390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9" name="Google Shape;28959;p20"/>
              <p:cNvSpPr/>
              <p:nvPr/>
            </p:nvSpPr>
            <p:spPr>
              <a:xfrm>
                <a:off x="4273700" y="4103200"/>
                <a:ext cx="1050" cy="3125"/>
              </a:xfrm>
              <a:custGeom>
                <a:rect b="b" l="l" r="r" t="t"/>
                <a:pathLst>
                  <a:path extrusionOk="0" h="125" w="42">
                    <a:moveTo>
                      <a:pt x="42" y="0"/>
                    </a:moveTo>
                    <a:cubicBezTo>
                      <a:pt x="0" y="42"/>
                      <a:pt x="0" y="83"/>
                      <a:pt x="0" y="124"/>
                    </a:cubicBezTo>
                    <a:lnTo>
                      <a:pt x="42" y="124"/>
                    </a:lnTo>
                    <a:lnTo>
                      <a:pt x="42" y="4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0" name="Google Shape;28960;p20"/>
              <p:cNvSpPr/>
              <p:nvPr/>
            </p:nvSpPr>
            <p:spPr>
              <a:xfrm>
                <a:off x="4441700" y="40256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83"/>
                      <a:pt x="1" y="125"/>
                      <a:pt x="42" y="166"/>
                    </a:cubicBezTo>
                    <a:cubicBezTo>
                      <a:pt x="42" y="259"/>
                      <a:pt x="83" y="342"/>
                      <a:pt x="166" y="383"/>
                    </a:cubicBezTo>
                    <a:lnTo>
                      <a:pt x="300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1" name="Google Shape;28961;p20"/>
              <p:cNvSpPr/>
              <p:nvPr/>
            </p:nvSpPr>
            <p:spPr>
              <a:xfrm>
                <a:off x="4377075" y="399980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1"/>
                    </a:moveTo>
                    <a:cubicBezTo>
                      <a:pt x="1" y="125"/>
                      <a:pt x="84" y="301"/>
                      <a:pt x="208" y="342"/>
                    </a:cubicBezTo>
                    <a:cubicBezTo>
                      <a:pt x="254" y="363"/>
                      <a:pt x="298" y="373"/>
                      <a:pt x="341" y="373"/>
                    </a:cubicBezTo>
                    <a:cubicBezTo>
                      <a:pt x="383" y="373"/>
                      <a:pt x="425" y="363"/>
                      <a:pt x="466" y="342"/>
                    </a:cubicBezTo>
                    <a:cubicBezTo>
                      <a:pt x="518" y="30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2" name="Google Shape;28962;p20"/>
              <p:cNvSpPr/>
              <p:nvPr/>
            </p:nvSpPr>
            <p:spPr>
              <a:xfrm>
                <a:off x="4337025" y="4278700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135" y="1"/>
                    </a:moveTo>
                    <a:lnTo>
                      <a:pt x="93" y="42"/>
                    </a:lnTo>
                    <a:cubicBezTo>
                      <a:pt x="52" y="42"/>
                      <a:pt x="52" y="83"/>
                      <a:pt x="0" y="125"/>
                    </a:cubicBezTo>
                    <a:lnTo>
                      <a:pt x="0" y="176"/>
                    </a:ln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3" name="Google Shape;28963;p20"/>
              <p:cNvSpPr/>
              <p:nvPr/>
            </p:nvSpPr>
            <p:spPr>
              <a:xfrm>
                <a:off x="4272400" y="4252450"/>
                <a:ext cx="14250" cy="8950"/>
              </a:xfrm>
              <a:custGeom>
                <a:rect b="b" l="l" r="r" t="t"/>
                <a:pathLst>
                  <a:path extrusionOk="0" h="358" w="570">
                    <a:moveTo>
                      <a:pt x="282" y="0"/>
                    </a:moveTo>
                    <a:cubicBezTo>
                      <a:pt x="179" y="0"/>
                      <a:pt x="82" y="39"/>
                      <a:pt x="52" y="99"/>
                    </a:cubicBezTo>
                    <a:lnTo>
                      <a:pt x="1" y="141"/>
                    </a:lnTo>
                    <a:lnTo>
                      <a:pt x="517" y="358"/>
                    </a:lnTo>
                    <a:lnTo>
                      <a:pt x="517" y="316"/>
                    </a:lnTo>
                    <a:cubicBezTo>
                      <a:pt x="569" y="192"/>
                      <a:pt x="476" y="58"/>
                      <a:pt x="393" y="17"/>
                    </a:cubicBezTo>
                    <a:cubicBezTo>
                      <a:pt x="357" y="6"/>
                      <a:pt x="319" y="0"/>
                      <a:pt x="28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4" name="Google Shape;28964;p20"/>
              <p:cNvSpPr/>
              <p:nvPr/>
            </p:nvSpPr>
            <p:spPr>
              <a:xfrm>
                <a:off x="4361825" y="4214075"/>
                <a:ext cx="10900" cy="14000"/>
              </a:xfrm>
              <a:custGeom>
                <a:rect b="b" l="l" r="r" t="t"/>
                <a:pathLst>
                  <a:path extrusionOk="0" h="560" w="436">
                    <a:moveTo>
                      <a:pt x="301" y="1"/>
                    </a:moveTo>
                    <a:cubicBezTo>
                      <a:pt x="218" y="1"/>
                      <a:pt x="94" y="84"/>
                      <a:pt x="42" y="177"/>
                    </a:cubicBezTo>
                    <a:cubicBezTo>
                      <a:pt x="1" y="259"/>
                      <a:pt x="42" y="342"/>
                      <a:pt x="94" y="435"/>
                    </a:cubicBezTo>
                    <a:lnTo>
                      <a:pt x="218" y="559"/>
                    </a:lnTo>
                    <a:lnTo>
                      <a:pt x="435" y="42"/>
                    </a:lnTo>
                    <a:cubicBezTo>
                      <a:pt x="394" y="1"/>
                      <a:pt x="35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5" name="Google Shape;28965;p20"/>
              <p:cNvSpPr/>
              <p:nvPr/>
            </p:nvSpPr>
            <p:spPr>
              <a:xfrm>
                <a:off x="4297225" y="41878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30" y="0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0" y="542"/>
                      <a:pt x="285" y="547"/>
                      <a:pt x="321" y="547"/>
                    </a:cubicBezTo>
                    <a:cubicBezTo>
                      <a:pt x="429" y="547"/>
                      <a:pt x="540" y="499"/>
                      <a:pt x="610" y="397"/>
                    </a:cubicBezTo>
                    <a:cubicBezTo>
                      <a:pt x="651" y="232"/>
                      <a:pt x="558" y="56"/>
                      <a:pt x="434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6" name="Google Shape;28966;p20"/>
              <p:cNvSpPr/>
              <p:nvPr/>
            </p:nvSpPr>
            <p:spPr>
              <a:xfrm>
                <a:off x="4251975" y="4206800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19" y="0"/>
                    </a:moveTo>
                    <a:cubicBezTo>
                      <a:pt x="218" y="0"/>
                      <a:pt x="124" y="68"/>
                      <a:pt x="94" y="157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5"/>
                      <a:pt x="611" y="37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7" y="10"/>
                      <a:pt x="357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7" name="Google Shape;28967;p20"/>
              <p:cNvSpPr/>
              <p:nvPr/>
            </p:nvSpPr>
            <p:spPr>
              <a:xfrm>
                <a:off x="4316600" y="42331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20" y="0"/>
                    </a:moveTo>
                    <a:cubicBezTo>
                      <a:pt x="203" y="0"/>
                      <a:pt x="113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51" y="542"/>
                      <a:pt x="286" y="548"/>
                      <a:pt x="320" y="548"/>
                    </a:cubicBezTo>
                    <a:cubicBezTo>
                      <a:pt x="426" y="548"/>
                      <a:pt x="528" y="499"/>
                      <a:pt x="559" y="398"/>
                    </a:cubicBezTo>
                    <a:cubicBezTo>
                      <a:pt x="611" y="232"/>
                      <a:pt x="559" y="98"/>
                      <a:pt x="435" y="15"/>
                    </a:cubicBezTo>
                    <a:cubicBezTo>
                      <a:pt x="394" y="6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8" name="Google Shape;28968;p20"/>
              <p:cNvSpPr/>
              <p:nvPr/>
            </p:nvSpPr>
            <p:spPr>
              <a:xfrm>
                <a:off x="4278875" y="4142625"/>
                <a:ext cx="15250" cy="13700"/>
              </a:xfrm>
              <a:custGeom>
                <a:rect b="b" l="l" r="r" t="t"/>
                <a:pathLst>
                  <a:path extrusionOk="0" h="548" w="610">
                    <a:moveTo>
                      <a:pt x="320" y="1"/>
                    </a:moveTo>
                    <a:cubicBezTo>
                      <a:pt x="203" y="1"/>
                      <a:pt x="115" y="57"/>
                      <a:pt x="52" y="191"/>
                    </a:cubicBezTo>
                    <a:cubicBezTo>
                      <a:pt x="0" y="315"/>
                      <a:pt x="52" y="491"/>
                      <a:pt x="217" y="533"/>
                    </a:cubicBezTo>
                    <a:cubicBezTo>
                      <a:pt x="248" y="542"/>
                      <a:pt x="281" y="547"/>
                      <a:pt x="314" y="547"/>
                    </a:cubicBezTo>
                    <a:cubicBezTo>
                      <a:pt x="422" y="547"/>
                      <a:pt x="529" y="492"/>
                      <a:pt x="569" y="357"/>
                    </a:cubicBezTo>
                    <a:cubicBezTo>
                      <a:pt x="610" y="233"/>
                      <a:pt x="569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9" name="Google Shape;28969;p20"/>
              <p:cNvSpPr/>
              <p:nvPr/>
            </p:nvSpPr>
            <p:spPr>
              <a:xfrm>
                <a:off x="4342450" y="416905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19" y="1"/>
                    </a:moveTo>
                    <a:cubicBezTo>
                      <a:pt x="218" y="1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8" y="551"/>
                    </a:cubicBezTo>
                    <a:cubicBezTo>
                      <a:pt x="248" y="558"/>
                      <a:pt x="278" y="561"/>
                      <a:pt x="305" y="561"/>
                    </a:cubicBezTo>
                    <a:cubicBezTo>
                      <a:pt x="436" y="561"/>
                      <a:pt x="534" y="486"/>
                      <a:pt x="610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8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0" name="Google Shape;28970;p20"/>
              <p:cNvSpPr/>
              <p:nvPr/>
            </p:nvSpPr>
            <p:spPr>
              <a:xfrm>
                <a:off x="4388725" y="4154900"/>
                <a:ext cx="7775" cy="8550"/>
              </a:xfrm>
              <a:custGeom>
                <a:rect b="b" l="l" r="r" t="t"/>
                <a:pathLst>
                  <a:path extrusionOk="0" h="342" w="311">
                    <a:moveTo>
                      <a:pt x="52" y="0"/>
                    </a:moveTo>
                    <a:cubicBezTo>
                      <a:pt x="0" y="0"/>
                      <a:pt x="0" y="42"/>
                      <a:pt x="0" y="83"/>
                    </a:cubicBezTo>
                    <a:cubicBezTo>
                      <a:pt x="0" y="217"/>
                      <a:pt x="93" y="300"/>
                      <a:pt x="176" y="341"/>
                    </a:cubicBezTo>
                    <a:lnTo>
                      <a:pt x="310" y="8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1" name="Google Shape;28971;p20"/>
              <p:cNvSpPr/>
              <p:nvPr/>
            </p:nvSpPr>
            <p:spPr>
              <a:xfrm>
                <a:off x="4324100" y="4128000"/>
                <a:ext cx="14225" cy="9350"/>
              </a:xfrm>
              <a:custGeom>
                <a:rect b="b" l="l" r="r" t="t"/>
                <a:pathLst>
                  <a:path extrusionOk="0" h="37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52" y="301"/>
                      <a:pt x="217" y="342"/>
                    </a:cubicBezTo>
                    <a:cubicBezTo>
                      <a:pt x="264" y="363"/>
                      <a:pt x="308" y="373"/>
                      <a:pt x="351" y="373"/>
                    </a:cubicBezTo>
                    <a:cubicBezTo>
                      <a:pt x="393" y="373"/>
                      <a:pt x="435" y="363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2" name="Google Shape;28972;p20"/>
              <p:cNvSpPr/>
              <p:nvPr/>
            </p:nvSpPr>
            <p:spPr>
              <a:xfrm>
                <a:off x="4271375" y="4106300"/>
                <a:ext cx="3375" cy="3375"/>
              </a:xfrm>
              <a:custGeom>
                <a:rect b="b" l="l" r="r" t="t"/>
                <a:pathLst>
                  <a:path extrusionOk="0" h="135" w="135">
                    <a:moveTo>
                      <a:pt x="93" y="0"/>
                    </a:moveTo>
                    <a:cubicBezTo>
                      <a:pt x="42" y="42"/>
                      <a:pt x="42" y="93"/>
                      <a:pt x="0" y="135"/>
                    </a:cubicBezTo>
                    <a:lnTo>
                      <a:pt x="42" y="135"/>
                    </a:lnTo>
                    <a:cubicBezTo>
                      <a:pt x="93" y="93"/>
                      <a:pt x="93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3" name="Google Shape;28973;p20"/>
              <p:cNvSpPr/>
              <p:nvPr/>
            </p:nvSpPr>
            <p:spPr>
              <a:xfrm>
                <a:off x="4284300" y="4406500"/>
                <a:ext cx="8800" cy="6900"/>
              </a:xfrm>
              <a:custGeom>
                <a:rect b="b" l="l" r="r" t="t"/>
                <a:pathLst>
                  <a:path extrusionOk="0" h="276" w="352">
                    <a:moveTo>
                      <a:pt x="271" y="0"/>
                    </a:moveTo>
                    <a:cubicBezTo>
                      <a:pt x="194" y="0"/>
                      <a:pt x="110" y="39"/>
                      <a:pt x="41" y="99"/>
                    </a:cubicBezTo>
                    <a:lnTo>
                      <a:pt x="0" y="141"/>
                    </a:lnTo>
                    <a:lnTo>
                      <a:pt x="0" y="182"/>
                    </a:lnTo>
                    <a:lnTo>
                      <a:pt x="259" y="275"/>
                    </a:lnTo>
                    <a:lnTo>
                      <a:pt x="352" y="17"/>
                    </a:lnTo>
                    <a:cubicBezTo>
                      <a:pt x="327" y="6"/>
                      <a:pt x="300" y="0"/>
                      <a:pt x="27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4" name="Google Shape;28974;p20"/>
              <p:cNvSpPr/>
              <p:nvPr/>
            </p:nvSpPr>
            <p:spPr>
              <a:xfrm>
                <a:off x="4226125" y="4380025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" y="0"/>
                    </a:moveTo>
                    <a:cubicBezTo>
                      <a:pt x="1" y="125"/>
                      <a:pt x="42" y="207"/>
                      <a:pt x="42" y="300"/>
                    </a:cubicBez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1" y="207"/>
                      <a:pt x="218" y="83"/>
                      <a:pt x="94" y="42"/>
                    </a:cubicBezTo>
                    <a:cubicBezTo>
                      <a:pt x="9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5" name="Google Shape;28975;p20"/>
              <p:cNvSpPr/>
              <p:nvPr/>
            </p:nvSpPr>
            <p:spPr>
              <a:xfrm>
                <a:off x="4310150" y="4342275"/>
                <a:ext cx="9825" cy="14000"/>
              </a:xfrm>
              <a:custGeom>
                <a:rect b="b" l="l" r="r" t="t"/>
                <a:pathLst>
                  <a:path extrusionOk="0" h="560" w="393">
                    <a:moveTo>
                      <a:pt x="258" y="1"/>
                    </a:moveTo>
                    <a:cubicBezTo>
                      <a:pt x="176" y="1"/>
                      <a:pt x="41" y="84"/>
                      <a:pt x="0" y="166"/>
                    </a:cubicBezTo>
                    <a:lnTo>
                      <a:pt x="0" y="342"/>
                    </a:lnTo>
                    <a:cubicBezTo>
                      <a:pt x="0" y="425"/>
                      <a:pt x="93" y="518"/>
                      <a:pt x="176" y="559"/>
                    </a:cubicBezTo>
                    <a:lnTo>
                      <a:pt x="393" y="42"/>
                    </a:lnTo>
                    <a:cubicBezTo>
                      <a:pt x="352" y="42"/>
                      <a:pt x="300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6" name="Google Shape;28976;p20"/>
              <p:cNvSpPr/>
              <p:nvPr/>
            </p:nvSpPr>
            <p:spPr>
              <a:xfrm>
                <a:off x="4244475" y="431617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4"/>
                      <a:pt x="84" y="176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32" y="561"/>
                      <a:pt x="541" y="491"/>
                      <a:pt x="601" y="394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7" name="Google Shape;28977;p20"/>
              <p:cNvSpPr/>
              <p:nvPr/>
            </p:nvSpPr>
            <p:spPr>
              <a:xfrm>
                <a:off x="4263875" y="43614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42" y="1"/>
                    </a:moveTo>
                    <a:cubicBezTo>
                      <a:pt x="201" y="1"/>
                      <a:pt x="76" y="75"/>
                      <a:pt x="42" y="177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435" y="11"/>
                    </a:cubicBezTo>
                    <a:cubicBezTo>
                      <a:pt x="403" y="4"/>
                      <a:pt x="372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8" name="Google Shape;28978;p20"/>
              <p:cNvSpPr/>
              <p:nvPr/>
            </p:nvSpPr>
            <p:spPr>
              <a:xfrm>
                <a:off x="4226125" y="42708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5" y="1"/>
                    </a:moveTo>
                    <a:cubicBezTo>
                      <a:pt x="188" y="1"/>
                      <a:pt x="82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55" y="556"/>
                      <a:pt x="295" y="566"/>
                      <a:pt x="333" y="566"/>
                    </a:cubicBezTo>
                    <a:cubicBezTo>
                      <a:pt x="434" y="566"/>
                      <a:pt x="529" y="496"/>
                      <a:pt x="559" y="398"/>
                    </a:cubicBezTo>
                    <a:cubicBezTo>
                      <a:pt x="611" y="233"/>
                      <a:pt x="559" y="98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9" name="Google Shape;28979;p20"/>
              <p:cNvSpPr/>
              <p:nvPr/>
            </p:nvSpPr>
            <p:spPr>
              <a:xfrm>
                <a:off x="4289725" y="42972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8" y="1"/>
                    </a:moveTo>
                    <a:cubicBezTo>
                      <a:pt x="217" y="1"/>
                      <a:pt x="120" y="69"/>
                      <a:pt x="83" y="158"/>
                    </a:cubicBezTo>
                    <a:cubicBezTo>
                      <a:pt x="0" y="334"/>
                      <a:pt x="83" y="468"/>
                      <a:pt x="217" y="551"/>
                    </a:cubicBezTo>
                    <a:cubicBezTo>
                      <a:pt x="246" y="561"/>
                      <a:pt x="278" y="566"/>
                      <a:pt x="311" y="566"/>
                    </a:cubicBezTo>
                    <a:cubicBezTo>
                      <a:pt x="418" y="566"/>
                      <a:pt x="536" y="510"/>
                      <a:pt x="600" y="375"/>
                    </a:cubicBezTo>
                    <a:cubicBezTo>
                      <a:pt x="652" y="251"/>
                      <a:pt x="559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0" name="Google Shape;28980;p20"/>
              <p:cNvSpPr/>
              <p:nvPr/>
            </p:nvSpPr>
            <p:spPr>
              <a:xfrm>
                <a:off x="4335975" y="42831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2"/>
                      <a:pt x="1" y="83"/>
                      <a:pt x="1" y="166"/>
                    </a:cubicBezTo>
                    <a:cubicBezTo>
                      <a:pt x="42" y="207"/>
                      <a:pt x="94" y="300"/>
                      <a:pt x="135" y="342"/>
                    </a:cubicBezTo>
                    <a:lnTo>
                      <a:pt x="177" y="342"/>
                    </a:ln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1" name="Google Shape;28981;p20"/>
              <p:cNvSpPr/>
              <p:nvPr/>
            </p:nvSpPr>
            <p:spPr>
              <a:xfrm>
                <a:off x="4272400" y="42559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52" y="259"/>
                      <a:pt x="52" y="259"/>
                    </a:cubicBezTo>
                    <a:cubicBezTo>
                      <a:pt x="52" y="311"/>
                      <a:pt x="94" y="352"/>
                      <a:pt x="176" y="394"/>
                    </a:cubicBezTo>
                    <a:cubicBezTo>
                      <a:pt x="198" y="405"/>
                      <a:pt x="224" y="410"/>
                      <a:pt x="252" y="410"/>
                    </a:cubicBezTo>
                    <a:cubicBezTo>
                      <a:pt x="327" y="410"/>
                      <a:pt x="416" y="371"/>
                      <a:pt x="476" y="311"/>
                    </a:cubicBezTo>
                    <a:cubicBezTo>
                      <a:pt x="476" y="311"/>
                      <a:pt x="517" y="259"/>
                      <a:pt x="517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2" name="Google Shape;28982;p20"/>
              <p:cNvSpPr/>
              <p:nvPr/>
            </p:nvSpPr>
            <p:spPr>
              <a:xfrm>
                <a:off x="4256375" y="44711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12" y="1"/>
                    </a:moveTo>
                    <a:cubicBezTo>
                      <a:pt x="183" y="1"/>
                      <a:pt x="7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lnTo>
                      <a:pt x="435" y="15"/>
                    </a:lnTo>
                    <a:cubicBezTo>
                      <a:pt x="393" y="6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3" name="Google Shape;28983;p20"/>
              <p:cNvSpPr/>
              <p:nvPr/>
            </p:nvSpPr>
            <p:spPr>
              <a:xfrm>
                <a:off x="4237000" y="44259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5" y="0"/>
                    </a:moveTo>
                    <a:cubicBezTo>
                      <a:pt x="224" y="0"/>
                      <a:pt x="114" y="54"/>
                      <a:pt x="83" y="18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46" y="542"/>
                      <a:pt x="278" y="547"/>
                      <a:pt x="311" y="547"/>
                    </a:cubicBezTo>
                    <a:cubicBezTo>
                      <a:pt x="418" y="547"/>
                      <a:pt x="536" y="491"/>
                      <a:pt x="600" y="356"/>
                    </a:cubicBezTo>
                    <a:cubicBezTo>
                      <a:pt x="641" y="232"/>
                      <a:pt x="558" y="57"/>
                      <a:pt x="434" y="15"/>
                    </a:cubicBezTo>
                    <a:cubicBezTo>
                      <a:pt x="403" y="5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4" name="Google Shape;28984;p20"/>
              <p:cNvSpPr/>
              <p:nvPr/>
            </p:nvSpPr>
            <p:spPr>
              <a:xfrm>
                <a:off x="4283250" y="441105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42" y="0"/>
                    </a:moveTo>
                    <a:cubicBezTo>
                      <a:pt x="1" y="52"/>
                      <a:pt x="1" y="135"/>
                      <a:pt x="1" y="176"/>
                    </a:cubicBezTo>
                    <a:cubicBezTo>
                      <a:pt x="42" y="259"/>
                      <a:pt x="83" y="352"/>
                      <a:pt x="177" y="352"/>
                    </a:cubicBezTo>
                    <a:lnTo>
                      <a:pt x="301" y="9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5" name="Google Shape;28985;p20"/>
              <p:cNvSpPr/>
              <p:nvPr/>
            </p:nvSpPr>
            <p:spPr>
              <a:xfrm>
                <a:off x="4227175" y="4387525"/>
                <a:ext cx="5450" cy="6475"/>
              </a:xfrm>
              <a:custGeom>
                <a:rect b="b" l="l" r="r" t="t"/>
                <a:pathLst>
                  <a:path extrusionOk="0" h="259" w="218">
                    <a:moveTo>
                      <a:pt x="0" y="0"/>
                    </a:moveTo>
                    <a:lnTo>
                      <a:pt x="0" y="259"/>
                    </a:lnTo>
                    <a:cubicBezTo>
                      <a:pt x="93" y="259"/>
                      <a:pt x="135" y="217"/>
                      <a:pt x="176" y="166"/>
                    </a:cubicBezTo>
                    <a:cubicBezTo>
                      <a:pt x="176" y="166"/>
                      <a:pt x="217" y="124"/>
                      <a:pt x="217" y="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86" name="Google Shape;28986;p20"/>
            <p:cNvSpPr/>
            <p:nvPr/>
          </p:nvSpPr>
          <p:spPr>
            <a:xfrm flipH="1" rot="-1800000">
              <a:off x="5822761" y="-1356555"/>
              <a:ext cx="4114352" cy="4735490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7" name="Google Shape;28987;p20"/>
            <p:cNvSpPr/>
            <p:nvPr/>
          </p:nvSpPr>
          <p:spPr>
            <a:xfrm flipH="1" rot="-3995520">
              <a:off x="53411" y="174656"/>
              <a:ext cx="2393334" cy="2754652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88" name="Google Shape;28988;p20"/>
            <p:cNvGrpSpPr/>
            <p:nvPr/>
          </p:nvGrpSpPr>
          <p:grpSpPr>
            <a:xfrm rot="-531996">
              <a:off x="418683" y="-609879"/>
              <a:ext cx="2228348" cy="2396409"/>
              <a:chOff x="238125" y="1915725"/>
              <a:chExt cx="1247150" cy="1376400"/>
            </a:xfrm>
          </p:grpSpPr>
          <p:sp>
            <p:nvSpPr>
              <p:cNvPr id="28989" name="Google Shape;28989;p20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0" name="Google Shape;28990;p20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1" name="Google Shape;28991;p20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2" name="Google Shape;28992;p20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3" name="Google Shape;28993;p20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4" name="Google Shape;28994;p20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5" name="Google Shape;28995;p20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6" name="Google Shape;28996;p20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7" name="Google Shape;28997;p20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8" name="Google Shape;28998;p20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9" name="Google Shape;28999;p20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0" name="Google Shape;29000;p20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1" name="Google Shape;29001;p20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2" name="Google Shape;29002;p20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3" name="Google Shape;29003;p20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4" name="Google Shape;29004;p20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5" name="Google Shape;29005;p20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6" name="Google Shape;29006;p20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7" name="Google Shape;29007;p20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8" name="Google Shape;29008;p20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9" name="Google Shape;29009;p20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0" name="Google Shape;29010;p20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1" name="Google Shape;29011;p20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2" name="Google Shape;29012;p20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3" name="Google Shape;29013;p20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4" name="Google Shape;29014;p20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5" name="Google Shape;29015;p20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6" name="Google Shape;29016;p20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7" name="Google Shape;29017;p20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8" name="Google Shape;29018;p20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9" name="Google Shape;29019;p20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0" name="Google Shape;29020;p20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1" name="Google Shape;29021;p20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2" name="Google Shape;29022;p20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3" name="Google Shape;29023;p20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4" name="Google Shape;29024;p20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5" name="Google Shape;29025;p20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6" name="Google Shape;29026;p20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7" name="Google Shape;29027;p20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8" name="Google Shape;29028;p20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9" name="Google Shape;29029;p20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0" name="Google Shape;29030;p20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1" name="Google Shape;29031;p20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2" name="Google Shape;29032;p20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3" name="Google Shape;29033;p20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4" name="Google Shape;29034;p20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5" name="Google Shape;29035;p20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6" name="Google Shape;29036;p20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7" name="Google Shape;29037;p20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8" name="Google Shape;29038;p20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9" name="Google Shape;29039;p20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0" name="Google Shape;29040;p20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1" name="Google Shape;29041;p20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2" name="Google Shape;29042;p20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3" name="Google Shape;29043;p20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4" name="Google Shape;29044;p20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5" name="Google Shape;29045;p20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6" name="Google Shape;29046;p20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7" name="Google Shape;29047;p20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8" name="Google Shape;29048;p20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9" name="Google Shape;29049;p20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0" name="Google Shape;29050;p20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1" name="Google Shape;29051;p20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2" name="Google Shape;29052;p20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3" name="Google Shape;29053;p20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4" name="Google Shape;29054;p20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5" name="Google Shape;29055;p20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6" name="Google Shape;29056;p20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7" name="Google Shape;29057;p20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8" name="Google Shape;29058;p20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9" name="Google Shape;29059;p20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0" name="Google Shape;29060;p20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1" name="Google Shape;29061;p20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2" name="Google Shape;29062;p20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3" name="Google Shape;29063;p20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4" name="Google Shape;29064;p20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5" name="Google Shape;29065;p20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6" name="Google Shape;29066;p20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7" name="Google Shape;29067;p20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8" name="Google Shape;29068;p20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9" name="Google Shape;29069;p20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0" name="Google Shape;29070;p20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1" name="Google Shape;29071;p20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2" name="Google Shape;29072;p20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3" name="Google Shape;29073;p20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4" name="Google Shape;29074;p20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5" name="Google Shape;29075;p20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6" name="Google Shape;29076;p20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7" name="Google Shape;29077;p20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8" name="Google Shape;29078;p20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9" name="Google Shape;29079;p20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0" name="Google Shape;29080;p20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1" name="Google Shape;29081;p20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2" name="Google Shape;29082;p20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3" name="Google Shape;29083;p20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4" name="Google Shape;29084;p20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5" name="Google Shape;29085;p20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6" name="Google Shape;29086;p20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7" name="Google Shape;29087;p20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8" name="Google Shape;29088;p20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9" name="Google Shape;29089;p20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0" name="Google Shape;29090;p20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1" name="Google Shape;29091;p20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2" name="Google Shape;29092;p20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3" name="Google Shape;29093;p20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4" name="Google Shape;29094;p20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5" name="Google Shape;29095;p20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6" name="Google Shape;29096;p20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7" name="Google Shape;29097;p20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8" name="Google Shape;29098;p20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9" name="Google Shape;29099;p20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0" name="Google Shape;29100;p20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1" name="Google Shape;29101;p20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2" name="Google Shape;29102;p20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3" name="Google Shape;29103;p20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4" name="Google Shape;29104;p20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5" name="Google Shape;29105;p20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6" name="Google Shape;29106;p20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7" name="Google Shape;29107;p20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8" name="Google Shape;29108;p20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9" name="Google Shape;29109;p20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0" name="Google Shape;29110;p20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1" name="Google Shape;29111;p20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2" name="Google Shape;29112;p20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3" name="Google Shape;29113;p20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4" name="Google Shape;29114;p20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5" name="Google Shape;29115;p20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6" name="Google Shape;29116;p20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7" name="Google Shape;29117;p20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8" name="Google Shape;29118;p20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9" name="Google Shape;29119;p20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0" name="Google Shape;29120;p20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1" name="Google Shape;29121;p20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2" name="Google Shape;29122;p20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3" name="Google Shape;29123;p20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4" name="Google Shape;29124;p20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5" name="Google Shape;29125;p20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6" name="Google Shape;29126;p20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7" name="Google Shape;29127;p20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8" name="Google Shape;29128;p20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9" name="Google Shape;29129;p20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0" name="Google Shape;29130;p20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1" name="Google Shape;29131;p20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2" name="Google Shape;29132;p20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3" name="Google Shape;29133;p20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4" name="Google Shape;29134;p20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5" name="Google Shape;29135;p20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6" name="Google Shape;29136;p20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7" name="Google Shape;29137;p20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8" name="Google Shape;29138;p20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9" name="Google Shape;29139;p20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0" name="Google Shape;29140;p20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1" name="Google Shape;29141;p20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2" name="Google Shape;29142;p20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3" name="Google Shape;29143;p20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4" name="Google Shape;29144;p20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5" name="Google Shape;29145;p20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6" name="Google Shape;29146;p20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7" name="Google Shape;29147;p20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8" name="Google Shape;29148;p20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9" name="Google Shape;29149;p20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0" name="Google Shape;29150;p20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1" name="Google Shape;29151;p20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2" name="Google Shape;29152;p20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3" name="Google Shape;29153;p20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4" name="Google Shape;29154;p20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5" name="Google Shape;29155;p20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6" name="Google Shape;29156;p20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7" name="Google Shape;29157;p20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8" name="Google Shape;29158;p20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9" name="Google Shape;29159;p20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0" name="Google Shape;29160;p20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1" name="Google Shape;29161;p20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2" name="Google Shape;29162;p20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3" name="Google Shape;29163;p20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4" name="Google Shape;29164;p20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5" name="Google Shape;29165;p20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6" name="Google Shape;29166;p20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7" name="Google Shape;29167;p20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8" name="Google Shape;29168;p20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9" name="Google Shape;29169;p20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0" name="Google Shape;29170;p20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1" name="Google Shape;29171;p20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2" name="Google Shape;29172;p20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3" name="Google Shape;29173;p20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4" name="Google Shape;29174;p20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5" name="Google Shape;29175;p20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6" name="Google Shape;29176;p20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7" name="Google Shape;29177;p20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8" name="Google Shape;29178;p20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9" name="Google Shape;29179;p20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0" name="Google Shape;29180;p20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1" name="Google Shape;29181;p20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2" name="Google Shape;29182;p20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3" name="Google Shape;29183;p20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4" name="Google Shape;29184;p20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5" name="Google Shape;29185;p20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6" name="Google Shape;29186;p20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7" name="Google Shape;29187;p20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8" name="Google Shape;29188;p20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9" name="Google Shape;29189;p20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0" name="Google Shape;29190;p20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1" name="Google Shape;29191;p20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2" name="Google Shape;29192;p20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3" name="Google Shape;29193;p20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4" name="Google Shape;29194;p20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5" name="Google Shape;29195;p20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6" name="Google Shape;29196;p20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7" name="Google Shape;29197;p20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8" name="Google Shape;29198;p20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9" name="Google Shape;29199;p20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0" name="Google Shape;29200;p20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1" name="Google Shape;29201;p20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2" name="Google Shape;29202;p20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3" name="Google Shape;29203;p20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4" name="Google Shape;29204;p20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5" name="Google Shape;29205;p20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6" name="Google Shape;29206;p20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7" name="Google Shape;29207;p20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8" name="Google Shape;29208;p20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9" name="Google Shape;29209;p20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0" name="Google Shape;29210;p20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1" name="Google Shape;29211;p20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2" name="Google Shape;29212;p20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3" name="Google Shape;29213;p20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4" name="Google Shape;29214;p20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5" name="Google Shape;29215;p20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6" name="Google Shape;29216;p20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7" name="Google Shape;29217;p20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8" name="Google Shape;29218;p20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9" name="Google Shape;29219;p20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0" name="Google Shape;29220;p20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1" name="Google Shape;29221;p20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2" name="Google Shape;29222;p20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3" name="Google Shape;29223;p20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4" name="Google Shape;29224;p20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5" name="Google Shape;29225;p20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6" name="Google Shape;29226;p20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7" name="Google Shape;29227;p20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8" name="Google Shape;29228;p20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9" name="Google Shape;29229;p20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0" name="Google Shape;29230;p20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1" name="Google Shape;29231;p20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2" name="Google Shape;29232;p20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3" name="Google Shape;29233;p20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4" name="Google Shape;29234;p20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5" name="Google Shape;29235;p20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6" name="Google Shape;29236;p20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7" name="Google Shape;29237;p20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8" name="Google Shape;29238;p20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9" name="Google Shape;29239;p20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0" name="Google Shape;29240;p20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1" name="Google Shape;29241;p20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2" name="Google Shape;29242;p20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3" name="Google Shape;29243;p20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4" name="Google Shape;29244;p20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5" name="Google Shape;29245;p20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6" name="Google Shape;29246;p20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7" name="Google Shape;29247;p20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8" name="Google Shape;29248;p20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9" name="Google Shape;29249;p20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0" name="Google Shape;29250;p20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1" name="Google Shape;29251;p20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2" name="Google Shape;29252;p20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3" name="Google Shape;29253;p20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4" name="Google Shape;29254;p20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5" name="Google Shape;29255;p20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6" name="Google Shape;29256;p20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7" name="Google Shape;29257;p20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8" name="Google Shape;29258;p20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9" name="Google Shape;29259;p20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0" name="Google Shape;29260;p20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1" name="Google Shape;29261;p20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2" name="Google Shape;29262;p20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3" name="Google Shape;29263;p20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4" name="Google Shape;29264;p20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5" name="Google Shape;29265;p20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6" name="Google Shape;29266;p20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7" name="Google Shape;29267;p20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8" name="Google Shape;29268;p20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9" name="Google Shape;29269;p20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0" name="Google Shape;29270;p20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1" name="Google Shape;29271;p20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2" name="Google Shape;29272;p20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3" name="Google Shape;29273;p20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4" name="Google Shape;29274;p20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5" name="Google Shape;29275;p20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6" name="Google Shape;29276;p20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7" name="Google Shape;29277;p20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8" name="Google Shape;29278;p20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9" name="Google Shape;29279;p20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0" name="Google Shape;29280;p20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1" name="Google Shape;29281;p20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2" name="Google Shape;29282;p20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3" name="Google Shape;29283;p20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4" name="Google Shape;29284;p20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5" name="Google Shape;29285;p20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6" name="Google Shape;29286;p20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7" name="Google Shape;29287;p20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8" name="Google Shape;29288;p20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9" name="Google Shape;29289;p20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0" name="Google Shape;29290;p20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1" name="Google Shape;29291;p20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2" name="Google Shape;29292;p20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3" name="Google Shape;29293;p20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4" name="Google Shape;29294;p20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5" name="Google Shape;29295;p20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6" name="Google Shape;29296;p20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7" name="Google Shape;29297;p20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8" name="Google Shape;29298;p20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9" name="Google Shape;29299;p20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0" name="Google Shape;29300;p20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1" name="Google Shape;29301;p20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2" name="Google Shape;29302;p20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3" name="Google Shape;29303;p20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4" name="Google Shape;29304;p20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5" name="Google Shape;29305;p20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6" name="Google Shape;29306;p20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7" name="Google Shape;29307;p20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8" name="Google Shape;29308;p20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9" name="Google Shape;29309;p20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0" name="Google Shape;29310;p20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1" name="Google Shape;29311;p20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2" name="Google Shape;29312;p20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3" name="Google Shape;29313;p20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4" name="Google Shape;29314;p20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5" name="Google Shape;29315;p20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6" name="Google Shape;29316;p20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7" name="Google Shape;29317;p20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8" name="Google Shape;29318;p20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9" name="Google Shape;29319;p20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0" name="Google Shape;29320;p20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1" name="Google Shape;29321;p20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2" name="Google Shape;29322;p20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3" name="Google Shape;29323;p20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4" name="Google Shape;29324;p20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5" name="Google Shape;29325;p20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6" name="Google Shape;29326;p20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7" name="Google Shape;29327;p20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8" name="Google Shape;29328;p20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9" name="Google Shape;29329;p20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0" name="Google Shape;29330;p20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1" name="Google Shape;29331;p20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2" name="Google Shape;29332;p20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3" name="Google Shape;29333;p20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4" name="Google Shape;29334;p20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5" name="Google Shape;29335;p20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6" name="Google Shape;29336;p20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7" name="Google Shape;29337;p20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8" name="Google Shape;29338;p20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9" name="Google Shape;29339;p20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0" name="Google Shape;29340;p20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1" name="Google Shape;29341;p20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2" name="Google Shape;29342;p20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3" name="Google Shape;29343;p20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4" name="Google Shape;29344;p20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5" name="Google Shape;29345;p20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6" name="Google Shape;29346;p20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7" name="Google Shape;29347;p20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8" name="Google Shape;29348;p20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9" name="Google Shape;29349;p20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0" name="Google Shape;29350;p20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1" name="Google Shape;29351;p20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2" name="Google Shape;29352;p20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3" name="Google Shape;29353;p20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4" name="Google Shape;29354;p20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5" name="Google Shape;29355;p20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6" name="Google Shape;29356;p20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7" name="Google Shape;29357;p20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8" name="Google Shape;29358;p20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9" name="Google Shape;29359;p20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0" name="Google Shape;29360;p20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1" name="Google Shape;29361;p20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2" name="Google Shape;29362;p20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3" name="Google Shape;29363;p20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4" name="Google Shape;29364;p20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5" name="Google Shape;29365;p20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6" name="Google Shape;29366;p20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7" name="Google Shape;29367;p20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8" name="Google Shape;29368;p20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9" name="Google Shape;29369;p20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0" name="Google Shape;29370;p20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1" name="Google Shape;29371;p20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2" name="Google Shape;29372;p20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3" name="Google Shape;29373;p20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4" name="Google Shape;29374;p20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5" name="Google Shape;29375;p20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6" name="Google Shape;29376;p20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7" name="Google Shape;29377;p20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8" name="Google Shape;29378;p20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9" name="Google Shape;29379;p20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0" name="Google Shape;29380;p20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1" name="Google Shape;29381;p20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2" name="Google Shape;29382;p20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3" name="Google Shape;29383;p20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4" name="Google Shape;29384;p20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5" name="Google Shape;29385;p20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6" name="Google Shape;29386;p20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7" name="Google Shape;29387;p20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8" name="Google Shape;29388;p20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9" name="Google Shape;29389;p20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0" name="Google Shape;29390;p20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1" name="Google Shape;29391;p20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2" name="Google Shape;29392;p20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3" name="Google Shape;29393;p20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4" name="Google Shape;29394;p20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5" name="Google Shape;29395;p20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6" name="Google Shape;29396;p20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7" name="Google Shape;29397;p20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8" name="Google Shape;29398;p20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9" name="Google Shape;29399;p20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0" name="Google Shape;29400;p20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1" name="Google Shape;29401;p20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2" name="Google Shape;29402;p20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3" name="Google Shape;29403;p20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4" name="Google Shape;29404;p20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5" name="Google Shape;29405;p20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6" name="Google Shape;29406;p20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7" name="Google Shape;29407;p20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8" name="Google Shape;29408;p20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9" name="Google Shape;29409;p20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0" name="Google Shape;29410;p20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1" name="Google Shape;29411;p20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2" name="Google Shape;29412;p20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3" name="Google Shape;29413;p20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4" name="Google Shape;29414;p20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5" name="Google Shape;29415;p20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6" name="Google Shape;29416;p20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7" name="Google Shape;29417;p20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8" name="Google Shape;29418;p20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9" name="Google Shape;29419;p20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0" name="Google Shape;29420;p20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1" name="Google Shape;29421;p20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2" name="Google Shape;29422;p20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3" name="Google Shape;29423;p20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4" name="Google Shape;29424;p20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5" name="Google Shape;29425;p20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6" name="Google Shape;29426;p20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7" name="Google Shape;29427;p20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8" name="Google Shape;29428;p20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9" name="Google Shape;29429;p20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0" name="Google Shape;29430;p20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1" name="Google Shape;29431;p20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2" name="Google Shape;29432;p20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3" name="Google Shape;29433;p20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4" name="Google Shape;29434;p20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5" name="Google Shape;29435;p20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6" name="Google Shape;29436;p20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7" name="Google Shape;29437;p20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8" name="Google Shape;29438;p20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9" name="Google Shape;29439;p20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0" name="Google Shape;29440;p20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1" name="Google Shape;29441;p20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2" name="Google Shape;29442;p20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3" name="Google Shape;29443;p20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4" name="Google Shape;29444;p20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5" name="Google Shape;29445;p20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6" name="Google Shape;29446;p20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7" name="Google Shape;29447;p20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8" name="Google Shape;29448;p20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9" name="Google Shape;29449;p20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0" name="Google Shape;29450;p20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1" name="Google Shape;29451;p20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2" name="Google Shape;29452;p20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3" name="Google Shape;29453;p20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4" name="Google Shape;29454;p20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5" name="Google Shape;29455;p20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6" name="Google Shape;29456;p20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7" name="Google Shape;29457;p20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8" name="Google Shape;29458;p20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9" name="Google Shape;29459;p20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0" name="Google Shape;29460;p20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1" name="Google Shape;29461;p20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2" name="Google Shape;29462;p20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3" name="Google Shape;29463;p20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4" name="Google Shape;29464;p20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5" name="Google Shape;29465;p20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6" name="Google Shape;29466;p20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7" name="Google Shape;29467;p20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8" name="Google Shape;29468;p20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9" name="Google Shape;29469;p20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0" name="Google Shape;29470;p20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1" name="Google Shape;29471;p20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2" name="Google Shape;29472;p20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3" name="Google Shape;29473;p20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4" name="Google Shape;29474;p20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5" name="Google Shape;29475;p20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6" name="Google Shape;29476;p20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7" name="Google Shape;29477;p20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8" name="Google Shape;29478;p20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9" name="Google Shape;29479;p20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0" name="Google Shape;29480;p20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1" name="Google Shape;29481;p20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2" name="Google Shape;29482;p20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3" name="Google Shape;29483;p20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4" name="Google Shape;29484;p20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5" name="Google Shape;29485;p20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6" name="Google Shape;29486;p20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7" name="Google Shape;29487;p20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8" name="Google Shape;29488;p20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9" name="Google Shape;29489;p20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0" name="Google Shape;29490;p20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1" name="Google Shape;29491;p20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2" name="Google Shape;29492;p20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3" name="Google Shape;29493;p20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4" name="Google Shape;29494;p20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5" name="Google Shape;29495;p20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6" name="Google Shape;29496;p20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7" name="Google Shape;29497;p20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8" name="Google Shape;29498;p20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9" name="Google Shape;29499;p20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0" name="Google Shape;29500;p20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1" name="Google Shape;29501;p20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2" name="Google Shape;29502;p20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3" name="Google Shape;29503;p20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4" name="Google Shape;29504;p20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5" name="Google Shape;29505;p20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6" name="Google Shape;29506;p20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7" name="Google Shape;29507;p20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8" name="Google Shape;29508;p20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9" name="Google Shape;29509;p20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0" name="Google Shape;29510;p20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1" name="Google Shape;29511;p20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2" name="Google Shape;29512;p20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3" name="Google Shape;29513;p20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4" name="Google Shape;29514;p20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5" name="Google Shape;29515;p20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6" name="Google Shape;29516;p20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7" name="Google Shape;29517;p20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8" name="Google Shape;29518;p20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9" name="Google Shape;29519;p20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0" name="Google Shape;29520;p20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1" name="Google Shape;29521;p20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2" name="Google Shape;29522;p20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3" name="Google Shape;29523;p20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4" name="Google Shape;29524;p20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5" name="Google Shape;29525;p20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6" name="Google Shape;29526;p20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7" name="Google Shape;29527;p20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8" name="Google Shape;29528;p20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9" name="Google Shape;29529;p20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0" name="Google Shape;29530;p20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1" name="Google Shape;29531;p20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2" name="Google Shape;29532;p20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3" name="Google Shape;29533;p20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4" name="Google Shape;29534;p20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5" name="Google Shape;29535;p20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6" name="Google Shape;29536;p20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7" name="Google Shape;29537;p20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8" name="Google Shape;29538;p20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9" name="Google Shape;29539;p20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0" name="Google Shape;29540;p20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1" name="Google Shape;29541;p20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2" name="Google Shape;29542;p20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3" name="Google Shape;29543;p20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4" name="Google Shape;29544;p20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5" name="Google Shape;29545;p20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6" name="Google Shape;29546;p20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7" name="Google Shape;29547;p20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8" name="Google Shape;29548;p20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9" name="Google Shape;29549;p20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0" name="Google Shape;29550;p20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1" name="Google Shape;29551;p20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2" name="Google Shape;29552;p20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3" name="Google Shape;29553;p20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4" name="Google Shape;29554;p20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5" name="Google Shape;29555;p20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6" name="Google Shape;29556;p20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7" name="Google Shape;29557;p20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8" name="Google Shape;29558;p20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9" name="Google Shape;29559;p20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0" name="Google Shape;29560;p20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1" name="Google Shape;29561;p20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2" name="Google Shape;29562;p20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3" name="Google Shape;29563;p20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4" name="Google Shape;29564;p20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5" name="Google Shape;29565;p20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6" name="Google Shape;29566;p20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7" name="Google Shape;29567;p20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8" name="Google Shape;29568;p20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9" name="Google Shape;29569;p20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0" name="Google Shape;29570;p20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1" name="Google Shape;29571;p20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2" name="Google Shape;29572;p20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3" name="Google Shape;29573;p20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4" name="Google Shape;29574;p20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5" name="Google Shape;29575;p20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6" name="Google Shape;29576;p20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7" name="Google Shape;29577;p20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8" name="Google Shape;29578;p20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9" name="Google Shape;29579;p20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0" name="Google Shape;29580;p20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1" name="Google Shape;29581;p20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2" name="Google Shape;29582;p20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3" name="Google Shape;29583;p20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4" name="Google Shape;29584;p20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5" name="Google Shape;29585;p20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6" name="Google Shape;29586;p20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7" name="Google Shape;29587;p20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8" name="Google Shape;29588;p20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9" name="Google Shape;29589;p20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0" name="Google Shape;29590;p20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1" name="Google Shape;29591;p20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592" name="Google Shape;29592;p20"/>
            <p:cNvGrpSpPr/>
            <p:nvPr/>
          </p:nvGrpSpPr>
          <p:grpSpPr>
            <a:xfrm>
              <a:off x="4303958" y="-306642"/>
              <a:ext cx="1516000" cy="1515389"/>
              <a:chOff x="1918200" y="2345575"/>
              <a:chExt cx="681900" cy="681625"/>
            </a:xfrm>
          </p:grpSpPr>
          <p:sp>
            <p:nvSpPr>
              <p:cNvPr id="29593" name="Google Shape;29593;p20"/>
              <p:cNvSpPr/>
              <p:nvPr/>
            </p:nvSpPr>
            <p:spPr>
              <a:xfrm>
                <a:off x="2101200" y="2528575"/>
                <a:ext cx="465275" cy="465275"/>
              </a:xfrm>
              <a:custGeom>
                <a:rect b="b" l="l" r="r" t="t"/>
                <a:pathLst>
                  <a:path extrusionOk="0" h="18611" w="18611">
                    <a:moveTo>
                      <a:pt x="18404" y="0"/>
                    </a:moveTo>
                    <a:lnTo>
                      <a:pt x="9616" y="8788"/>
                    </a:lnTo>
                    <a:lnTo>
                      <a:pt x="9564" y="8830"/>
                    </a:lnTo>
                    <a:lnTo>
                      <a:pt x="1" y="18393"/>
                    </a:lnTo>
                    <a:cubicBezTo>
                      <a:pt x="135" y="18486"/>
                      <a:pt x="311" y="18569"/>
                      <a:pt x="435" y="18610"/>
                    </a:cubicBezTo>
                    <a:lnTo>
                      <a:pt x="9957" y="9088"/>
                    </a:lnTo>
                    <a:lnTo>
                      <a:pt x="9999" y="9047"/>
                    </a:lnTo>
                    <a:lnTo>
                      <a:pt x="18611" y="434"/>
                    </a:lnTo>
                    <a:cubicBezTo>
                      <a:pt x="18570" y="300"/>
                      <a:pt x="18487" y="135"/>
                      <a:pt x="18404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4" name="Google Shape;29594;p20"/>
              <p:cNvSpPr/>
              <p:nvPr/>
            </p:nvSpPr>
            <p:spPr>
              <a:xfrm>
                <a:off x="2006600" y="2433700"/>
                <a:ext cx="490100" cy="490100"/>
              </a:xfrm>
              <a:custGeom>
                <a:rect b="b" l="l" r="r" t="t"/>
                <a:pathLst>
                  <a:path extrusionOk="0" h="19604" w="19604">
                    <a:moveTo>
                      <a:pt x="19252" y="1"/>
                    </a:moveTo>
                    <a:lnTo>
                      <a:pt x="10040" y="9182"/>
                    </a:lnTo>
                    <a:lnTo>
                      <a:pt x="9988" y="9264"/>
                    </a:lnTo>
                    <a:lnTo>
                      <a:pt x="1" y="19262"/>
                    </a:lnTo>
                    <a:cubicBezTo>
                      <a:pt x="83" y="19345"/>
                      <a:pt x="218" y="19479"/>
                      <a:pt x="300" y="19603"/>
                    </a:cubicBezTo>
                    <a:lnTo>
                      <a:pt x="10381" y="9523"/>
                    </a:lnTo>
                    <a:lnTo>
                      <a:pt x="10422" y="9482"/>
                    </a:lnTo>
                    <a:lnTo>
                      <a:pt x="19603" y="311"/>
                    </a:lnTo>
                    <a:cubicBezTo>
                      <a:pt x="19469" y="218"/>
                      <a:pt x="19345" y="94"/>
                      <a:pt x="19252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5" name="Google Shape;29595;p20"/>
              <p:cNvSpPr/>
              <p:nvPr/>
            </p:nvSpPr>
            <p:spPr>
              <a:xfrm>
                <a:off x="1923625" y="2351000"/>
                <a:ext cx="408175" cy="408150"/>
              </a:xfrm>
              <a:custGeom>
                <a:rect b="b" l="l" r="r" t="t"/>
                <a:pathLst>
                  <a:path extrusionOk="0" h="16326" w="16327">
                    <a:moveTo>
                      <a:pt x="15768" y="0"/>
                    </a:moveTo>
                    <a:lnTo>
                      <a:pt x="8313" y="7444"/>
                    </a:lnTo>
                    <a:lnTo>
                      <a:pt x="8231" y="7496"/>
                    </a:lnTo>
                    <a:lnTo>
                      <a:pt x="1" y="15767"/>
                    </a:lnTo>
                    <a:cubicBezTo>
                      <a:pt x="42" y="15933"/>
                      <a:pt x="42" y="16150"/>
                      <a:pt x="84" y="16326"/>
                    </a:cubicBezTo>
                    <a:lnTo>
                      <a:pt x="8613" y="7796"/>
                    </a:lnTo>
                    <a:lnTo>
                      <a:pt x="8706" y="7703"/>
                    </a:lnTo>
                    <a:lnTo>
                      <a:pt x="16326" y="83"/>
                    </a:lnTo>
                    <a:cubicBezTo>
                      <a:pt x="16150" y="42"/>
                      <a:pt x="15944" y="42"/>
                      <a:pt x="15768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6" name="Google Shape;29596;p20"/>
              <p:cNvSpPr/>
              <p:nvPr/>
            </p:nvSpPr>
            <p:spPr>
              <a:xfrm>
                <a:off x="1934500" y="2361600"/>
                <a:ext cx="219725" cy="219725"/>
              </a:xfrm>
              <a:custGeom>
                <a:rect b="b" l="l" r="r" t="t"/>
                <a:pathLst>
                  <a:path extrusionOk="0" h="8789" w="8789">
                    <a:moveTo>
                      <a:pt x="8788" y="0"/>
                    </a:moveTo>
                    <a:cubicBezTo>
                      <a:pt x="8437" y="135"/>
                      <a:pt x="8095" y="259"/>
                      <a:pt x="7754" y="434"/>
                    </a:cubicBezTo>
                    <a:lnTo>
                      <a:pt x="4477" y="3660"/>
                    </a:lnTo>
                    <a:lnTo>
                      <a:pt x="4435" y="3712"/>
                    </a:lnTo>
                    <a:lnTo>
                      <a:pt x="424" y="7754"/>
                    </a:lnTo>
                    <a:cubicBezTo>
                      <a:pt x="259" y="8106"/>
                      <a:pt x="124" y="8447"/>
                      <a:pt x="0" y="8788"/>
                    </a:cubicBezTo>
                    <a:lnTo>
                      <a:pt x="4818" y="4012"/>
                    </a:lnTo>
                    <a:lnTo>
                      <a:pt x="4859" y="3919"/>
                    </a:lnTo>
                    <a:lnTo>
                      <a:pt x="8788" y="0"/>
                    </a:ln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7" name="Google Shape;29597;p20"/>
              <p:cNvSpPr/>
              <p:nvPr/>
            </p:nvSpPr>
            <p:spPr>
              <a:xfrm>
                <a:off x="2486850" y="2914200"/>
                <a:ext cx="25875" cy="25875"/>
              </a:xfrm>
              <a:custGeom>
                <a:rect b="b" l="l" r="r" t="t"/>
                <a:pathLst>
                  <a:path extrusionOk="0" h="1035" w="1035">
                    <a:moveTo>
                      <a:pt x="1034" y="1"/>
                    </a:moveTo>
                    <a:cubicBezTo>
                      <a:pt x="1034" y="1"/>
                      <a:pt x="993" y="1"/>
                      <a:pt x="993" y="42"/>
                    </a:cubicBezTo>
                    <a:lnTo>
                      <a:pt x="1034" y="1"/>
                    </a:lnTo>
                    <a:close/>
                    <a:moveTo>
                      <a:pt x="952" y="84"/>
                    </a:moveTo>
                    <a:lnTo>
                      <a:pt x="859" y="166"/>
                    </a:lnTo>
                    <a:cubicBezTo>
                      <a:pt x="910" y="125"/>
                      <a:pt x="910" y="125"/>
                      <a:pt x="952" y="84"/>
                    </a:cubicBezTo>
                    <a:close/>
                    <a:moveTo>
                      <a:pt x="859" y="166"/>
                    </a:moveTo>
                    <a:lnTo>
                      <a:pt x="1" y="1035"/>
                    </a:lnTo>
                    <a:cubicBezTo>
                      <a:pt x="300" y="776"/>
                      <a:pt x="600" y="477"/>
                      <a:pt x="859" y="166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8" name="Google Shape;29598;p20"/>
              <p:cNvSpPr/>
              <p:nvPr/>
            </p:nvSpPr>
            <p:spPr>
              <a:xfrm>
                <a:off x="2320900" y="2748275"/>
                <a:ext cx="273750" cy="273475"/>
              </a:xfrm>
              <a:custGeom>
                <a:rect b="b" l="l" r="r" t="t"/>
                <a:pathLst>
                  <a:path extrusionOk="0" h="10939" w="10950">
                    <a:moveTo>
                      <a:pt x="10950" y="0"/>
                    </a:moveTo>
                    <a:lnTo>
                      <a:pt x="5946" y="4994"/>
                    </a:lnTo>
                    <a:lnTo>
                      <a:pt x="5904" y="5046"/>
                    </a:lnTo>
                    <a:lnTo>
                      <a:pt x="1" y="10939"/>
                    </a:lnTo>
                    <a:cubicBezTo>
                      <a:pt x="311" y="10856"/>
                      <a:pt x="570" y="10815"/>
                      <a:pt x="869" y="10732"/>
                    </a:cubicBezTo>
                    <a:lnTo>
                      <a:pt x="6163" y="5428"/>
                    </a:lnTo>
                    <a:lnTo>
                      <a:pt x="6204" y="5387"/>
                    </a:lnTo>
                    <a:lnTo>
                      <a:pt x="10733" y="858"/>
                    </a:lnTo>
                    <a:cubicBezTo>
                      <a:pt x="10815" y="559"/>
                      <a:pt x="10857" y="300"/>
                      <a:pt x="10950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9" name="Google Shape;29599;p20"/>
              <p:cNvSpPr/>
              <p:nvPr/>
            </p:nvSpPr>
            <p:spPr>
              <a:xfrm>
                <a:off x="1941975" y="2369075"/>
                <a:ext cx="453400" cy="453650"/>
              </a:xfrm>
              <a:custGeom>
                <a:rect b="b" l="l" r="r" t="t"/>
                <a:pathLst>
                  <a:path extrusionOk="0" h="18146" w="18136">
                    <a:moveTo>
                      <a:pt x="17660" y="1"/>
                    </a:moveTo>
                    <a:lnTo>
                      <a:pt x="9306" y="8365"/>
                    </a:lnTo>
                    <a:lnTo>
                      <a:pt x="9265" y="8407"/>
                    </a:lnTo>
                    <a:lnTo>
                      <a:pt x="1" y="17670"/>
                    </a:lnTo>
                    <a:cubicBezTo>
                      <a:pt x="42" y="17836"/>
                      <a:pt x="125" y="17970"/>
                      <a:pt x="166" y="18146"/>
                    </a:cubicBezTo>
                    <a:lnTo>
                      <a:pt x="9523" y="8789"/>
                    </a:lnTo>
                    <a:lnTo>
                      <a:pt x="9606" y="8748"/>
                    </a:lnTo>
                    <a:lnTo>
                      <a:pt x="18136" y="177"/>
                    </a:lnTo>
                    <a:cubicBezTo>
                      <a:pt x="17960" y="135"/>
                      <a:pt x="17836" y="53"/>
                      <a:pt x="17660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0" name="Google Shape;29600;p20"/>
              <p:cNvSpPr/>
              <p:nvPr/>
            </p:nvSpPr>
            <p:spPr>
              <a:xfrm>
                <a:off x="1918200" y="2345575"/>
                <a:ext cx="337075" cy="337075"/>
              </a:xfrm>
              <a:custGeom>
                <a:rect b="b" l="l" r="r" t="t"/>
                <a:pathLst>
                  <a:path extrusionOk="0" h="13483" w="13483">
                    <a:moveTo>
                      <a:pt x="13483" y="0"/>
                    </a:moveTo>
                    <a:cubicBezTo>
                      <a:pt x="13224" y="0"/>
                      <a:pt x="13007" y="0"/>
                      <a:pt x="12749" y="41"/>
                    </a:cubicBezTo>
                    <a:lnTo>
                      <a:pt x="6897" y="5945"/>
                    </a:lnTo>
                    <a:lnTo>
                      <a:pt x="6804" y="5986"/>
                    </a:lnTo>
                    <a:lnTo>
                      <a:pt x="42" y="12748"/>
                    </a:lnTo>
                    <a:cubicBezTo>
                      <a:pt x="42" y="13007"/>
                      <a:pt x="1" y="13224"/>
                      <a:pt x="1" y="13482"/>
                    </a:cubicBezTo>
                    <a:lnTo>
                      <a:pt x="7114" y="6369"/>
                    </a:lnTo>
                    <a:lnTo>
                      <a:pt x="7155" y="6328"/>
                    </a:lnTo>
                    <a:lnTo>
                      <a:pt x="13483" y="0"/>
                    </a:ln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1" name="Google Shape;29601;p20"/>
              <p:cNvSpPr/>
              <p:nvPr/>
            </p:nvSpPr>
            <p:spPr>
              <a:xfrm>
                <a:off x="2049500" y="2476875"/>
                <a:ext cx="485975" cy="485700"/>
              </a:xfrm>
              <a:custGeom>
                <a:rect b="b" l="l" r="r" t="t"/>
                <a:pathLst>
                  <a:path extrusionOk="0" h="19428" w="19439">
                    <a:moveTo>
                      <a:pt x="19128" y="0"/>
                    </a:moveTo>
                    <a:lnTo>
                      <a:pt x="10040" y="9088"/>
                    </a:lnTo>
                    <a:lnTo>
                      <a:pt x="9999" y="9181"/>
                    </a:lnTo>
                    <a:lnTo>
                      <a:pt x="1" y="19127"/>
                    </a:lnTo>
                    <a:cubicBezTo>
                      <a:pt x="135" y="19262"/>
                      <a:pt x="259" y="19345"/>
                      <a:pt x="394" y="19427"/>
                    </a:cubicBezTo>
                    <a:lnTo>
                      <a:pt x="10299" y="9564"/>
                    </a:lnTo>
                    <a:lnTo>
                      <a:pt x="10340" y="9481"/>
                    </a:lnTo>
                    <a:lnTo>
                      <a:pt x="19438" y="393"/>
                    </a:lnTo>
                    <a:cubicBezTo>
                      <a:pt x="19345" y="259"/>
                      <a:pt x="19263" y="135"/>
                      <a:pt x="19128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2" name="Google Shape;29602;p20"/>
              <p:cNvSpPr/>
              <p:nvPr/>
            </p:nvSpPr>
            <p:spPr>
              <a:xfrm>
                <a:off x="1969900" y="2397250"/>
                <a:ext cx="480275" cy="480275"/>
              </a:xfrm>
              <a:custGeom>
                <a:rect b="b" l="l" r="r" t="t"/>
                <a:pathLst>
                  <a:path extrusionOk="0" h="19211" w="19211">
                    <a:moveTo>
                      <a:pt x="18786" y="1"/>
                    </a:moveTo>
                    <a:lnTo>
                      <a:pt x="9864" y="8913"/>
                    </a:lnTo>
                    <a:lnTo>
                      <a:pt x="9823" y="8954"/>
                    </a:lnTo>
                    <a:lnTo>
                      <a:pt x="0" y="18777"/>
                    </a:lnTo>
                    <a:cubicBezTo>
                      <a:pt x="83" y="18911"/>
                      <a:pt x="176" y="19035"/>
                      <a:pt x="259" y="19211"/>
                    </a:cubicBezTo>
                    <a:lnTo>
                      <a:pt x="10081" y="9347"/>
                    </a:lnTo>
                    <a:lnTo>
                      <a:pt x="10164" y="9306"/>
                    </a:lnTo>
                    <a:lnTo>
                      <a:pt x="19210" y="259"/>
                    </a:lnTo>
                    <a:cubicBezTo>
                      <a:pt x="19045" y="166"/>
                      <a:pt x="18911" y="84"/>
                      <a:pt x="18786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3" name="Google Shape;29603;p20"/>
              <p:cNvSpPr/>
              <p:nvPr/>
            </p:nvSpPr>
            <p:spPr>
              <a:xfrm>
                <a:off x="2160650" y="2587750"/>
                <a:ext cx="428575" cy="428850"/>
              </a:xfrm>
              <a:custGeom>
                <a:rect b="b" l="l" r="r" t="t"/>
                <a:pathLst>
                  <a:path extrusionOk="0" h="17154" w="17143">
                    <a:moveTo>
                      <a:pt x="17008" y="1"/>
                    </a:moveTo>
                    <a:lnTo>
                      <a:pt x="8996" y="8013"/>
                    </a:lnTo>
                    <a:lnTo>
                      <a:pt x="8913" y="8107"/>
                    </a:lnTo>
                    <a:lnTo>
                      <a:pt x="1" y="17019"/>
                    </a:lnTo>
                    <a:cubicBezTo>
                      <a:pt x="207" y="17060"/>
                      <a:pt x="383" y="17101"/>
                      <a:pt x="559" y="17153"/>
                    </a:cubicBezTo>
                    <a:lnTo>
                      <a:pt x="9213" y="8489"/>
                    </a:lnTo>
                    <a:lnTo>
                      <a:pt x="9254" y="8448"/>
                    </a:lnTo>
                    <a:lnTo>
                      <a:pt x="17143" y="559"/>
                    </a:lnTo>
                    <a:cubicBezTo>
                      <a:pt x="17101" y="394"/>
                      <a:pt x="17060" y="218"/>
                      <a:pt x="17008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4" name="Google Shape;29604;p20"/>
              <p:cNvSpPr/>
              <p:nvPr/>
            </p:nvSpPr>
            <p:spPr>
              <a:xfrm>
                <a:off x="2231725" y="2658825"/>
                <a:ext cx="368375" cy="368375"/>
              </a:xfrm>
              <a:custGeom>
                <a:rect b="b" l="l" r="r" t="t"/>
                <a:pathLst>
                  <a:path extrusionOk="0" h="14735" w="14735">
                    <a:moveTo>
                      <a:pt x="14682" y="1"/>
                    </a:moveTo>
                    <a:lnTo>
                      <a:pt x="7755" y="6938"/>
                    </a:lnTo>
                    <a:lnTo>
                      <a:pt x="7703" y="6980"/>
                    </a:lnTo>
                    <a:lnTo>
                      <a:pt x="1" y="14693"/>
                    </a:lnTo>
                    <a:cubicBezTo>
                      <a:pt x="208" y="14693"/>
                      <a:pt x="425" y="14734"/>
                      <a:pt x="642" y="14734"/>
                    </a:cubicBezTo>
                    <a:lnTo>
                      <a:pt x="8055" y="7331"/>
                    </a:lnTo>
                    <a:lnTo>
                      <a:pt x="8096" y="7280"/>
                    </a:lnTo>
                    <a:lnTo>
                      <a:pt x="8179" y="7197"/>
                    </a:lnTo>
                    <a:lnTo>
                      <a:pt x="14734" y="652"/>
                    </a:lnTo>
                    <a:cubicBezTo>
                      <a:pt x="14734" y="435"/>
                      <a:pt x="14682" y="218"/>
                      <a:pt x="14682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05" name="Google Shape;29605;p20"/>
            <p:cNvSpPr/>
            <p:nvPr/>
          </p:nvSpPr>
          <p:spPr>
            <a:xfrm rot="5866432">
              <a:off x="2439170" y="2681457"/>
              <a:ext cx="818176" cy="1820071"/>
            </a:xfrm>
            <a:custGeom>
              <a:rect b="b" l="l" r="r" t="t"/>
              <a:pathLst>
                <a:path extrusionOk="0" h="33168" w="14910">
                  <a:moveTo>
                    <a:pt x="693" y="0"/>
                  </a:moveTo>
                  <a:lnTo>
                    <a:pt x="0" y="300"/>
                  </a:lnTo>
                  <a:lnTo>
                    <a:pt x="14216" y="33168"/>
                  </a:lnTo>
                  <a:lnTo>
                    <a:pt x="14909" y="32868"/>
                  </a:lnTo>
                  <a:lnTo>
                    <a:pt x="693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6" name="Google Shape;29606;p20"/>
            <p:cNvSpPr/>
            <p:nvPr/>
          </p:nvSpPr>
          <p:spPr>
            <a:xfrm rot="3516443">
              <a:off x="4817367" y="4140037"/>
              <a:ext cx="320387" cy="404924"/>
            </a:xfrm>
            <a:custGeom>
              <a:rect b="b" l="l" r="r" t="t"/>
              <a:pathLst>
                <a:path extrusionOk="0" h="9578" w="7579">
                  <a:moveTo>
                    <a:pt x="6887" y="0"/>
                  </a:moveTo>
                  <a:cubicBezTo>
                    <a:pt x="6859" y="0"/>
                    <a:pt x="6831" y="3"/>
                    <a:pt x="6803" y="8"/>
                  </a:cubicBezTo>
                  <a:cubicBezTo>
                    <a:pt x="6597" y="8"/>
                    <a:pt x="6421" y="225"/>
                    <a:pt x="6462" y="442"/>
                  </a:cubicBezTo>
                  <a:lnTo>
                    <a:pt x="6679" y="1952"/>
                  </a:lnTo>
                  <a:lnTo>
                    <a:pt x="5211" y="2210"/>
                  </a:lnTo>
                  <a:cubicBezTo>
                    <a:pt x="4953" y="2210"/>
                    <a:pt x="4829" y="2417"/>
                    <a:pt x="4870" y="2634"/>
                  </a:cubicBezTo>
                  <a:lnTo>
                    <a:pt x="5087" y="4144"/>
                  </a:lnTo>
                  <a:lnTo>
                    <a:pt x="3578" y="4402"/>
                  </a:lnTo>
                  <a:cubicBezTo>
                    <a:pt x="3360" y="4402"/>
                    <a:pt x="3236" y="4619"/>
                    <a:pt x="3236" y="4836"/>
                  </a:cubicBezTo>
                  <a:lnTo>
                    <a:pt x="3495" y="6346"/>
                  </a:lnTo>
                  <a:lnTo>
                    <a:pt x="1985" y="6604"/>
                  </a:lnTo>
                  <a:cubicBezTo>
                    <a:pt x="1768" y="6604"/>
                    <a:pt x="1592" y="6811"/>
                    <a:pt x="1634" y="7028"/>
                  </a:cubicBezTo>
                  <a:lnTo>
                    <a:pt x="1892" y="8538"/>
                  </a:lnTo>
                  <a:lnTo>
                    <a:pt x="393" y="8796"/>
                  </a:lnTo>
                  <a:cubicBezTo>
                    <a:pt x="176" y="8796"/>
                    <a:pt x="0" y="9013"/>
                    <a:pt x="42" y="9230"/>
                  </a:cubicBezTo>
                  <a:cubicBezTo>
                    <a:pt x="79" y="9425"/>
                    <a:pt x="257" y="9578"/>
                    <a:pt x="450" y="9578"/>
                  </a:cubicBezTo>
                  <a:cubicBezTo>
                    <a:pt x="472" y="9578"/>
                    <a:pt x="495" y="9576"/>
                    <a:pt x="517" y="9572"/>
                  </a:cubicBezTo>
                  <a:lnTo>
                    <a:pt x="2409" y="9272"/>
                  </a:lnTo>
                  <a:cubicBezTo>
                    <a:pt x="2626" y="9230"/>
                    <a:pt x="2761" y="9055"/>
                    <a:pt x="2761" y="8796"/>
                  </a:cubicBezTo>
                  <a:lnTo>
                    <a:pt x="2502" y="7328"/>
                  </a:lnTo>
                  <a:lnTo>
                    <a:pt x="4012" y="7070"/>
                  </a:lnTo>
                  <a:cubicBezTo>
                    <a:pt x="4219" y="7028"/>
                    <a:pt x="4394" y="6863"/>
                    <a:pt x="4353" y="6604"/>
                  </a:cubicBezTo>
                  <a:lnTo>
                    <a:pt x="4095" y="5136"/>
                  </a:lnTo>
                  <a:lnTo>
                    <a:pt x="5604" y="4878"/>
                  </a:lnTo>
                  <a:cubicBezTo>
                    <a:pt x="5821" y="4836"/>
                    <a:pt x="5987" y="4661"/>
                    <a:pt x="5945" y="4402"/>
                  </a:cubicBezTo>
                  <a:lnTo>
                    <a:pt x="5728" y="2934"/>
                  </a:lnTo>
                  <a:lnTo>
                    <a:pt x="7196" y="2675"/>
                  </a:lnTo>
                  <a:cubicBezTo>
                    <a:pt x="7320" y="2675"/>
                    <a:pt x="7413" y="2593"/>
                    <a:pt x="7455" y="2510"/>
                  </a:cubicBezTo>
                  <a:cubicBezTo>
                    <a:pt x="7537" y="2417"/>
                    <a:pt x="7579" y="2334"/>
                    <a:pt x="7537" y="2210"/>
                  </a:cubicBezTo>
                  <a:lnTo>
                    <a:pt x="7238" y="308"/>
                  </a:lnTo>
                  <a:cubicBezTo>
                    <a:pt x="7238" y="119"/>
                    <a:pt x="7073" y="0"/>
                    <a:pt x="6887" y="0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7" name="Google Shape;29607;p20"/>
            <p:cNvSpPr/>
            <p:nvPr/>
          </p:nvSpPr>
          <p:spPr>
            <a:xfrm rot="1443490">
              <a:off x="3196297" y="3974281"/>
              <a:ext cx="1292703" cy="1290223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8" name="Google Shape;29608;p20"/>
            <p:cNvSpPr/>
            <p:nvPr/>
          </p:nvSpPr>
          <p:spPr>
            <a:xfrm>
              <a:off x="8377348" y="3267659"/>
              <a:ext cx="535763" cy="647703"/>
            </a:xfrm>
            <a:custGeom>
              <a:rect b="b" l="l" r="r" t="t"/>
              <a:pathLst>
                <a:path extrusionOk="0" h="13800" w="11415">
                  <a:moveTo>
                    <a:pt x="3481" y="0"/>
                  </a:moveTo>
                  <a:cubicBezTo>
                    <a:pt x="2471" y="0"/>
                    <a:pt x="1476" y="613"/>
                    <a:pt x="859" y="1538"/>
                  </a:cubicBezTo>
                  <a:cubicBezTo>
                    <a:pt x="0" y="2872"/>
                    <a:pt x="776" y="3771"/>
                    <a:pt x="1675" y="4805"/>
                  </a:cubicBezTo>
                  <a:cubicBezTo>
                    <a:pt x="2234" y="5498"/>
                    <a:pt x="3443" y="6790"/>
                    <a:pt x="2709" y="7442"/>
                  </a:cubicBezTo>
                  <a:cubicBezTo>
                    <a:pt x="2110" y="7907"/>
                    <a:pt x="983" y="7866"/>
                    <a:pt x="1117" y="8941"/>
                  </a:cubicBezTo>
                  <a:cubicBezTo>
                    <a:pt x="1200" y="9716"/>
                    <a:pt x="2585" y="10802"/>
                    <a:pt x="3102" y="11319"/>
                  </a:cubicBezTo>
                  <a:cubicBezTo>
                    <a:pt x="3826" y="12042"/>
                    <a:pt x="5664" y="13799"/>
                    <a:pt x="6925" y="13799"/>
                  </a:cubicBezTo>
                  <a:cubicBezTo>
                    <a:pt x="7466" y="13799"/>
                    <a:pt x="7900" y="13477"/>
                    <a:pt x="8096" y="12611"/>
                  </a:cubicBezTo>
                  <a:cubicBezTo>
                    <a:pt x="8313" y="11660"/>
                    <a:pt x="8137" y="11009"/>
                    <a:pt x="9088" y="10326"/>
                  </a:cubicBezTo>
                  <a:cubicBezTo>
                    <a:pt x="10081" y="9633"/>
                    <a:pt x="11156" y="9768"/>
                    <a:pt x="11239" y="8217"/>
                  </a:cubicBezTo>
                  <a:cubicBezTo>
                    <a:pt x="11415" y="5457"/>
                    <a:pt x="7186" y="5498"/>
                    <a:pt x="6369" y="3306"/>
                  </a:cubicBezTo>
                  <a:cubicBezTo>
                    <a:pt x="5987" y="2313"/>
                    <a:pt x="6069" y="1362"/>
                    <a:pt x="5077" y="587"/>
                  </a:cubicBezTo>
                  <a:cubicBezTo>
                    <a:pt x="4579" y="180"/>
                    <a:pt x="4028" y="0"/>
                    <a:pt x="3481" y="0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09" name="Google Shape;29609;p20"/>
            <p:cNvGrpSpPr/>
            <p:nvPr/>
          </p:nvGrpSpPr>
          <p:grpSpPr>
            <a:xfrm>
              <a:off x="7036866" y="1853942"/>
              <a:ext cx="982277" cy="981881"/>
              <a:chOff x="1918200" y="2345575"/>
              <a:chExt cx="681900" cy="681625"/>
            </a:xfrm>
          </p:grpSpPr>
          <p:sp>
            <p:nvSpPr>
              <p:cNvPr id="29610" name="Google Shape;29610;p20"/>
              <p:cNvSpPr/>
              <p:nvPr/>
            </p:nvSpPr>
            <p:spPr>
              <a:xfrm>
                <a:off x="2101200" y="2528575"/>
                <a:ext cx="465275" cy="465275"/>
              </a:xfrm>
              <a:custGeom>
                <a:rect b="b" l="l" r="r" t="t"/>
                <a:pathLst>
                  <a:path extrusionOk="0" h="18611" w="18611">
                    <a:moveTo>
                      <a:pt x="18404" y="0"/>
                    </a:moveTo>
                    <a:lnTo>
                      <a:pt x="9616" y="8788"/>
                    </a:lnTo>
                    <a:lnTo>
                      <a:pt x="9564" y="8830"/>
                    </a:lnTo>
                    <a:lnTo>
                      <a:pt x="1" y="18393"/>
                    </a:lnTo>
                    <a:cubicBezTo>
                      <a:pt x="135" y="18486"/>
                      <a:pt x="311" y="18569"/>
                      <a:pt x="435" y="18610"/>
                    </a:cubicBezTo>
                    <a:lnTo>
                      <a:pt x="9957" y="9088"/>
                    </a:lnTo>
                    <a:lnTo>
                      <a:pt x="9999" y="9047"/>
                    </a:lnTo>
                    <a:lnTo>
                      <a:pt x="18611" y="434"/>
                    </a:lnTo>
                    <a:cubicBezTo>
                      <a:pt x="18570" y="300"/>
                      <a:pt x="18487" y="135"/>
                      <a:pt x="184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1" name="Google Shape;29611;p20"/>
              <p:cNvSpPr/>
              <p:nvPr/>
            </p:nvSpPr>
            <p:spPr>
              <a:xfrm>
                <a:off x="2006600" y="2433700"/>
                <a:ext cx="490100" cy="490100"/>
              </a:xfrm>
              <a:custGeom>
                <a:rect b="b" l="l" r="r" t="t"/>
                <a:pathLst>
                  <a:path extrusionOk="0" h="19604" w="19604">
                    <a:moveTo>
                      <a:pt x="19252" y="1"/>
                    </a:moveTo>
                    <a:lnTo>
                      <a:pt x="10040" y="9182"/>
                    </a:lnTo>
                    <a:lnTo>
                      <a:pt x="9988" y="9264"/>
                    </a:lnTo>
                    <a:lnTo>
                      <a:pt x="1" y="19262"/>
                    </a:lnTo>
                    <a:cubicBezTo>
                      <a:pt x="83" y="19345"/>
                      <a:pt x="218" y="19479"/>
                      <a:pt x="300" y="19603"/>
                    </a:cubicBezTo>
                    <a:lnTo>
                      <a:pt x="10381" y="9523"/>
                    </a:lnTo>
                    <a:lnTo>
                      <a:pt x="10422" y="9482"/>
                    </a:lnTo>
                    <a:lnTo>
                      <a:pt x="19603" y="311"/>
                    </a:lnTo>
                    <a:cubicBezTo>
                      <a:pt x="19469" y="218"/>
                      <a:pt x="19345" y="94"/>
                      <a:pt x="1925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2" name="Google Shape;29612;p20"/>
              <p:cNvSpPr/>
              <p:nvPr/>
            </p:nvSpPr>
            <p:spPr>
              <a:xfrm>
                <a:off x="1923625" y="2351000"/>
                <a:ext cx="408175" cy="408150"/>
              </a:xfrm>
              <a:custGeom>
                <a:rect b="b" l="l" r="r" t="t"/>
                <a:pathLst>
                  <a:path extrusionOk="0" h="16326" w="16327">
                    <a:moveTo>
                      <a:pt x="15768" y="0"/>
                    </a:moveTo>
                    <a:lnTo>
                      <a:pt x="8313" y="7444"/>
                    </a:lnTo>
                    <a:lnTo>
                      <a:pt x="8231" y="7496"/>
                    </a:lnTo>
                    <a:lnTo>
                      <a:pt x="1" y="15767"/>
                    </a:lnTo>
                    <a:cubicBezTo>
                      <a:pt x="42" y="15933"/>
                      <a:pt x="42" y="16150"/>
                      <a:pt x="84" y="16326"/>
                    </a:cubicBezTo>
                    <a:lnTo>
                      <a:pt x="8613" y="7796"/>
                    </a:lnTo>
                    <a:lnTo>
                      <a:pt x="8706" y="7703"/>
                    </a:lnTo>
                    <a:lnTo>
                      <a:pt x="16326" y="83"/>
                    </a:lnTo>
                    <a:cubicBezTo>
                      <a:pt x="16150" y="42"/>
                      <a:pt x="15944" y="42"/>
                      <a:pt x="1576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3" name="Google Shape;29613;p20"/>
              <p:cNvSpPr/>
              <p:nvPr/>
            </p:nvSpPr>
            <p:spPr>
              <a:xfrm>
                <a:off x="1934500" y="2361600"/>
                <a:ext cx="219725" cy="219725"/>
              </a:xfrm>
              <a:custGeom>
                <a:rect b="b" l="l" r="r" t="t"/>
                <a:pathLst>
                  <a:path extrusionOk="0" h="8789" w="8789">
                    <a:moveTo>
                      <a:pt x="8788" y="0"/>
                    </a:moveTo>
                    <a:cubicBezTo>
                      <a:pt x="8437" y="135"/>
                      <a:pt x="8095" y="259"/>
                      <a:pt x="7754" y="434"/>
                    </a:cubicBezTo>
                    <a:lnTo>
                      <a:pt x="4477" y="3660"/>
                    </a:lnTo>
                    <a:lnTo>
                      <a:pt x="4435" y="3712"/>
                    </a:lnTo>
                    <a:lnTo>
                      <a:pt x="424" y="7754"/>
                    </a:lnTo>
                    <a:cubicBezTo>
                      <a:pt x="259" y="8106"/>
                      <a:pt x="124" y="8447"/>
                      <a:pt x="0" y="8788"/>
                    </a:cubicBezTo>
                    <a:lnTo>
                      <a:pt x="4818" y="4012"/>
                    </a:lnTo>
                    <a:lnTo>
                      <a:pt x="4859" y="3919"/>
                    </a:lnTo>
                    <a:lnTo>
                      <a:pt x="8788" y="0"/>
                    </a:ln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4" name="Google Shape;29614;p20"/>
              <p:cNvSpPr/>
              <p:nvPr/>
            </p:nvSpPr>
            <p:spPr>
              <a:xfrm>
                <a:off x="2486850" y="2914200"/>
                <a:ext cx="25875" cy="25875"/>
              </a:xfrm>
              <a:custGeom>
                <a:rect b="b" l="l" r="r" t="t"/>
                <a:pathLst>
                  <a:path extrusionOk="0" h="1035" w="1035">
                    <a:moveTo>
                      <a:pt x="1034" y="1"/>
                    </a:moveTo>
                    <a:cubicBezTo>
                      <a:pt x="1034" y="1"/>
                      <a:pt x="993" y="1"/>
                      <a:pt x="993" y="42"/>
                    </a:cubicBezTo>
                    <a:lnTo>
                      <a:pt x="1034" y="1"/>
                    </a:lnTo>
                    <a:close/>
                    <a:moveTo>
                      <a:pt x="952" y="84"/>
                    </a:moveTo>
                    <a:lnTo>
                      <a:pt x="859" y="166"/>
                    </a:lnTo>
                    <a:cubicBezTo>
                      <a:pt x="910" y="125"/>
                      <a:pt x="910" y="125"/>
                      <a:pt x="952" y="84"/>
                    </a:cubicBezTo>
                    <a:close/>
                    <a:moveTo>
                      <a:pt x="859" y="166"/>
                    </a:moveTo>
                    <a:lnTo>
                      <a:pt x="1" y="1035"/>
                    </a:lnTo>
                    <a:cubicBezTo>
                      <a:pt x="300" y="776"/>
                      <a:pt x="600" y="477"/>
                      <a:pt x="859" y="166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5" name="Google Shape;29615;p20"/>
              <p:cNvSpPr/>
              <p:nvPr/>
            </p:nvSpPr>
            <p:spPr>
              <a:xfrm>
                <a:off x="2320900" y="2748275"/>
                <a:ext cx="273750" cy="273475"/>
              </a:xfrm>
              <a:custGeom>
                <a:rect b="b" l="l" r="r" t="t"/>
                <a:pathLst>
                  <a:path extrusionOk="0" h="10939" w="10950">
                    <a:moveTo>
                      <a:pt x="10950" y="0"/>
                    </a:moveTo>
                    <a:lnTo>
                      <a:pt x="5946" y="4994"/>
                    </a:lnTo>
                    <a:lnTo>
                      <a:pt x="5904" y="5046"/>
                    </a:lnTo>
                    <a:lnTo>
                      <a:pt x="1" y="10939"/>
                    </a:lnTo>
                    <a:cubicBezTo>
                      <a:pt x="311" y="10856"/>
                      <a:pt x="570" y="10815"/>
                      <a:pt x="869" y="10732"/>
                    </a:cubicBezTo>
                    <a:lnTo>
                      <a:pt x="6163" y="5428"/>
                    </a:lnTo>
                    <a:lnTo>
                      <a:pt x="6204" y="5387"/>
                    </a:lnTo>
                    <a:lnTo>
                      <a:pt x="10733" y="858"/>
                    </a:lnTo>
                    <a:cubicBezTo>
                      <a:pt x="10815" y="559"/>
                      <a:pt x="10857" y="300"/>
                      <a:pt x="1095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6" name="Google Shape;29616;p20"/>
              <p:cNvSpPr/>
              <p:nvPr/>
            </p:nvSpPr>
            <p:spPr>
              <a:xfrm>
                <a:off x="1941975" y="2369075"/>
                <a:ext cx="453400" cy="453650"/>
              </a:xfrm>
              <a:custGeom>
                <a:rect b="b" l="l" r="r" t="t"/>
                <a:pathLst>
                  <a:path extrusionOk="0" h="18146" w="18136">
                    <a:moveTo>
                      <a:pt x="17660" y="1"/>
                    </a:moveTo>
                    <a:lnTo>
                      <a:pt x="9306" y="8365"/>
                    </a:lnTo>
                    <a:lnTo>
                      <a:pt x="9265" y="8407"/>
                    </a:lnTo>
                    <a:lnTo>
                      <a:pt x="1" y="17670"/>
                    </a:lnTo>
                    <a:cubicBezTo>
                      <a:pt x="42" y="17836"/>
                      <a:pt x="125" y="17970"/>
                      <a:pt x="166" y="18146"/>
                    </a:cubicBezTo>
                    <a:lnTo>
                      <a:pt x="9523" y="8789"/>
                    </a:lnTo>
                    <a:lnTo>
                      <a:pt x="9606" y="8748"/>
                    </a:lnTo>
                    <a:lnTo>
                      <a:pt x="18136" y="177"/>
                    </a:lnTo>
                    <a:cubicBezTo>
                      <a:pt x="17960" y="135"/>
                      <a:pt x="17836" y="53"/>
                      <a:pt x="1766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7" name="Google Shape;29617;p20"/>
              <p:cNvSpPr/>
              <p:nvPr/>
            </p:nvSpPr>
            <p:spPr>
              <a:xfrm>
                <a:off x="1918200" y="2345575"/>
                <a:ext cx="337075" cy="337075"/>
              </a:xfrm>
              <a:custGeom>
                <a:rect b="b" l="l" r="r" t="t"/>
                <a:pathLst>
                  <a:path extrusionOk="0" h="13483" w="13483">
                    <a:moveTo>
                      <a:pt x="13483" y="0"/>
                    </a:moveTo>
                    <a:cubicBezTo>
                      <a:pt x="13224" y="0"/>
                      <a:pt x="13007" y="0"/>
                      <a:pt x="12749" y="41"/>
                    </a:cubicBezTo>
                    <a:lnTo>
                      <a:pt x="6897" y="5945"/>
                    </a:lnTo>
                    <a:lnTo>
                      <a:pt x="6804" y="5986"/>
                    </a:lnTo>
                    <a:lnTo>
                      <a:pt x="42" y="12748"/>
                    </a:lnTo>
                    <a:cubicBezTo>
                      <a:pt x="42" y="13007"/>
                      <a:pt x="1" y="13224"/>
                      <a:pt x="1" y="13482"/>
                    </a:cubicBezTo>
                    <a:lnTo>
                      <a:pt x="7114" y="6369"/>
                    </a:lnTo>
                    <a:lnTo>
                      <a:pt x="7155" y="6328"/>
                    </a:lnTo>
                    <a:lnTo>
                      <a:pt x="13483" y="0"/>
                    </a:ln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8" name="Google Shape;29618;p20"/>
              <p:cNvSpPr/>
              <p:nvPr/>
            </p:nvSpPr>
            <p:spPr>
              <a:xfrm>
                <a:off x="2049500" y="2476875"/>
                <a:ext cx="485975" cy="485700"/>
              </a:xfrm>
              <a:custGeom>
                <a:rect b="b" l="l" r="r" t="t"/>
                <a:pathLst>
                  <a:path extrusionOk="0" h="19428" w="19439">
                    <a:moveTo>
                      <a:pt x="19128" y="0"/>
                    </a:moveTo>
                    <a:lnTo>
                      <a:pt x="10040" y="9088"/>
                    </a:lnTo>
                    <a:lnTo>
                      <a:pt x="9999" y="9181"/>
                    </a:lnTo>
                    <a:lnTo>
                      <a:pt x="1" y="19127"/>
                    </a:lnTo>
                    <a:cubicBezTo>
                      <a:pt x="135" y="19262"/>
                      <a:pt x="259" y="19345"/>
                      <a:pt x="394" y="19427"/>
                    </a:cubicBezTo>
                    <a:lnTo>
                      <a:pt x="10299" y="9564"/>
                    </a:lnTo>
                    <a:lnTo>
                      <a:pt x="10340" y="9481"/>
                    </a:lnTo>
                    <a:lnTo>
                      <a:pt x="19438" y="393"/>
                    </a:lnTo>
                    <a:cubicBezTo>
                      <a:pt x="19345" y="259"/>
                      <a:pt x="19263" y="135"/>
                      <a:pt x="1912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9" name="Google Shape;29619;p20"/>
              <p:cNvSpPr/>
              <p:nvPr/>
            </p:nvSpPr>
            <p:spPr>
              <a:xfrm>
                <a:off x="1969900" y="2397250"/>
                <a:ext cx="480275" cy="480275"/>
              </a:xfrm>
              <a:custGeom>
                <a:rect b="b" l="l" r="r" t="t"/>
                <a:pathLst>
                  <a:path extrusionOk="0" h="19211" w="19211">
                    <a:moveTo>
                      <a:pt x="18786" y="1"/>
                    </a:moveTo>
                    <a:lnTo>
                      <a:pt x="9864" y="8913"/>
                    </a:lnTo>
                    <a:lnTo>
                      <a:pt x="9823" y="8954"/>
                    </a:lnTo>
                    <a:lnTo>
                      <a:pt x="0" y="18777"/>
                    </a:lnTo>
                    <a:cubicBezTo>
                      <a:pt x="83" y="18911"/>
                      <a:pt x="176" y="19035"/>
                      <a:pt x="259" y="19211"/>
                    </a:cubicBezTo>
                    <a:lnTo>
                      <a:pt x="10081" y="9347"/>
                    </a:lnTo>
                    <a:lnTo>
                      <a:pt x="10164" y="9306"/>
                    </a:lnTo>
                    <a:lnTo>
                      <a:pt x="19210" y="259"/>
                    </a:lnTo>
                    <a:cubicBezTo>
                      <a:pt x="19045" y="166"/>
                      <a:pt x="18911" y="84"/>
                      <a:pt x="18786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0" name="Google Shape;29620;p20"/>
              <p:cNvSpPr/>
              <p:nvPr/>
            </p:nvSpPr>
            <p:spPr>
              <a:xfrm>
                <a:off x="2160650" y="2587750"/>
                <a:ext cx="428575" cy="428850"/>
              </a:xfrm>
              <a:custGeom>
                <a:rect b="b" l="l" r="r" t="t"/>
                <a:pathLst>
                  <a:path extrusionOk="0" h="17154" w="17143">
                    <a:moveTo>
                      <a:pt x="17008" y="1"/>
                    </a:moveTo>
                    <a:lnTo>
                      <a:pt x="8996" y="8013"/>
                    </a:lnTo>
                    <a:lnTo>
                      <a:pt x="8913" y="8107"/>
                    </a:lnTo>
                    <a:lnTo>
                      <a:pt x="1" y="17019"/>
                    </a:lnTo>
                    <a:cubicBezTo>
                      <a:pt x="207" y="17060"/>
                      <a:pt x="383" y="17101"/>
                      <a:pt x="559" y="17153"/>
                    </a:cubicBezTo>
                    <a:lnTo>
                      <a:pt x="9213" y="8489"/>
                    </a:lnTo>
                    <a:lnTo>
                      <a:pt x="9254" y="8448"/>
                    </a:lnTo>
                    <a:lnTo>
                      <a:pt x="17143" y="559"/>
                    </a:lnTo>
                    <a:cubicBezTo>
                      <a:pt x="17101" y="394"/>
                      <a:pt x="17060" y="218"/>
                      <a:pt x="17008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1" name="Google Shape;29621;p20"/>
              <p:cNvSpPr/>
              <p:nvPr/>
            </p:nvSpPr>
            <p:spPr>
              <a:xfrm>
                <a:off x="2231725" y="2658825"/>
                <a:ext cx="368375" cy="368375"/>
              </a:xfrm>
              <a:custGeom>
                <a:rect b="b" l="l" r="r" t="t"/>
                <a:pathLst>
                  <a:path extrusionOk="0" h="14735" w="14735">
                    <a:moveTo>
                      <a:pt x="14682" y="1"/>
                    </a:moveTo>
                    <a:lnTo>
                      <a:pt x="7755" y="6938"/>
                    </a:lnTo>
                    <a:lnTo>
                      <a:pt x="7703" y="6980"/>
                    </a:lnTo>
                    <a:lnTo>
                      <a:pt x="1" y="14693"/>
                    </a:lnTo>
                    <a:cubicBezTo>
                      <a:pt x="208" y="14693"/>
                      <a:pt x="425" y="14734"/>
                      <a:pt x="642" y="14734"/>
                    </a:cubicBezTo>
                    <a:lnTo>
                      <a:pt x="8055" y="7331"/>
                    </a:lnTo>
                    <a:lnTo>
                      <a:pt x="8096" y="7280"/>
                    </a:lnTo>
                    <a:lnTo>
                      <a:pt x="8179" y="7197"/>
                    </a:lnTo>
                    <a:lnTo>
                      <a:pt x="14734" y="652"/>
                    </a:lnTo>
                    <a:cubicBezTo>
                      <a:pt x="14734" y="435"/>
                      <a:pt x="14682" y="218"/>
                      <a:pt x="1468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22" name="Google Shape;29622;p20"/>
            <p:cNvSpPr/>
            <p:nvPr/>
          </p:nvSpPr>
          <p:spPr>
            <a:xfrm rot="3271766">
              <a:off x="2805837" y="832753"/>
              <a:ext cx="332855" cy="420667"/>
            </a:xfrm>
            <a:custGeom>
              <a:rect b="b" l="l" r="r" t="t"/>
              <a:pathLst>
                <a:path extrusionOk="0" h="9578" w="7579">
                  <a:moveTo>
                    <a:pt x="6887" y="0"/>
                  </a:moveTo>
                  <a:cubicBezTo>
                    <a:pt x="6859" y="0"/>
                    <a:pt x="6831" y="3"/>
                    <a:pt x="6803" y="8"/>
                  </a:cubicBezTo>
                  <a:cubicBezTo>
                    <a:pt x="6597" y="8"/>
                    <a:pt x="6421" y="225"/>
                    <a:pt x="6462" y="442"/>
                  </a:cubicBezTo>
                  <a:lnTo>
                    <a:pt x="6679" y="1952"/>
                  </a:lnTo>
                  <a:lnTo>
                    <a:pt x="5211" y="2210"/>
                  </a:lnTo>
                  <a:cubicBezTo>
                    <a:pt x="4953" y="2210"/>
                    <a:pt x="4829" y="2417"/>
                    <a:pt x="4870" y="2634"/>
                  </a:cubicBezTo>
                  <a:lnTo>
                    <a:pt x="5087" y="4144"/>
                  </a:lnTo>
                  <a:lnTo>
                    <a:pt x="3578" y="4402"/>
                  </a:lnTo>
                  <a:cubicBezTo>
                    <a:pt x="3360" y="4402"/>
                    <a:pt x="3236" y="4619"/>
                    <a:pt x="3236" y="4836"/>
                  </a:cubicBezTo>
                  <a:lnTo>
                    <a:pt x="3495" y="6346"/>
                  </a:lnTo>
                  <a:lnTo>
                    <a:pt x="1985" y="6604"/>
                  </a:lnTo>
                  <a:cubicBezTo>
                    <a:pt x="1768" y="6604"/>
                    <a:pt x="1592" y="6811"/>
                    <a:pt x="1634" y="7028"/>
                  </a:cubicBezTo>
                  <a:lnTo>
                    <a:pt x="1892" y="8538"/>
                  </a:lnTo>
                  <a:lnTo>
                    <a:pt x="393" y="8796"/>
                  </a:lnTo>
                  <a:cubicBezTo>
                    <a:pt x="176" y="8796"/>
                    <a:pt x="0" y="9013"/>
                    <a:pt x="42" y="9230"/>
                  </a:cubicBezTo>
                  <a:cubicBezTo>
                    <a:pt x="79" y="9425"/>
                    <a:pt x="257" y="9578"/>
                    <a:pt x="450" y="9578"/>
                  </a:cubicBezTo>
                  <a:cubicBezTo>
                    <a:pt x="472" y="9578"/>
                    <a:pt x="495" y="9576"/>
                    <a:pt x="517" y="9572"/>
                  </a:cubicBezTo>
                  <a:lnTo>
                    <a:pt x="2409" y="9272"/>
                  </a:lnTo>
                  <a:cubicBezTo>
                    <a:pt x="2626" y="9230"/>
                    <a:pt x="2761" y="9055"/>
                    <a:pt x="2761" y="8796"/>
                  </a:cubicBezTo>
                  <a:lnTo>
                    <a:pt x="2502" y="7328"/>
                  </a:lnTo>
                  <a:lnTo>
                    <a:pt x="4012" y="7070"/>
                  </a:lnTo>
                  <a:cubicBezTo>
                    <a:pt x="4219" y="7028"/>
                    <a:pt x="4394" y="6863"/>
                    <a:pt x="4353" y="6604"/>
                  </a:cubicBezTo>
                  <a:lnTo>
                    <a:pt x="4095" y="5136"/>
                  </a:lnTo>
                  <a:lnTo>
                    <a:pt x="5604" y="4878"/>
                  </a:lnTo>
                  <a:cubicBezTo>
                    <a:pt x="5821" y="4836"/>
                    <a:pt x="5987" y="4661"/>
                    <a:pt x="5945" y="4402"/>
                  </a:cubicBezTo>
                  <a:lnTo>
                    <a:pt x="5728" y="2934"/>
                  </a:lnTo>
                  <a:lnTo>
                    <a:pt x="7196" y="2675"/>
                  </a:lnTo>
                  <a:cubicBezTo>
                    <a:pt x="7320" y="2675"/>
                    <a:pt x="7413" y="2593"/>
                    <a:pt x="7455" y="2510"/>
                  </a:cubicBezTo>
                  <a:cubicBezTo>
                    <a:pt x="7537" y="2417"/>
                    <a:pt x="7579" y="2334"/>
                    <a:pt x="7537" y="2210"/>
                  </a:cubicBezTo>
                  <a:lnTo>
                    <a:pt x="7238" y="308"/>
                  </a:lnTo>
                  <a:cubicBezTo>
                    <a:pt x="7238" y="119"/>
                    <a:pt x="7073" y="0"/>
                    <a:pt x="6887" y="0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3" name="Google Shape;29623;p20"/>
            <p:cNvSpPr/>
            <p:nvPr/>
          </p:nvSpPr>
          <p:spPr>
            <a:xfrm rot="-10359278">
              <a:off x="8713599" y="1824213"/>
              <a:ext cx="296214" cy="295651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4" name="Google Shape;29624;p20"/>
            <p:cNvSpPr/>
            <p:nvPr/>
          </p:nvSpPr>
          <p:spPr>
            <a:xfrm>
              <a:off x="-80300" y="1367400"/>
              <a:ext cx="9304500" cy="2408700"/>
            </a:xfrm>
            <a:prstGeom prst="rect">
              <a:avLst/>
            </a:prstGeom>
            <a:solidFill>
              <a:srgbClr val="FFFFFF">
                <a:alpha val="5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625" name="Google Shape;29625;p20"/>
          <p:cNvSpPr txBox="1"/>
          <p:nvPr>
            <p:ph hasCustomPrompt="1" type="title"/>
          </p:nvPr>
        </p:nvSpPr>
        <p:spPr>
          <a:xfrm>
            <a:off x="311700" y="1510975"/>
            <a:ext cx="8520600" cy="15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600"/>
              <a:buNone/>
              <a:defRPr sz="96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9626" name="Google Shape;29626;p20"/>
          <p:cNvSpPr/>
          <p:nvPr/>
        </p:nvSpPr>
        <p:spPr>
          <a:xfrm flipH="1" rot="269253">
            <a:off x="2940687" y="-575275"/>
            <a:ext cx="2052652" cy="2052652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27" name="Google Shape;29627;p20"/>
          <p:cNvSpPr/>
          <p:nvPr/>
        </p:nvSpPr>
        <p:spPr>
          <a:xfrm flipH="1" rot="-675995">
            <a:off x="5688792" y="3007263"/>
            <a:ext cx="2128408" cy="244973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628" name="Google Shape;29628;p20"/>
          <p:cNvGrpSpPr/>
          <p:nvPr/>
        </p:nvGrpSpPr>
        <p:grpSpPr>
          <a:xfrm>
            <a:off x="5979824" y="3588693"/>
            <a:ext cx="2049628" cy="2052613"/>
            <a:chOff x="4226125" y="3802600"/>
            <a:chExt cx="1046850" cy="1048375"/>
          </a:xfrm>
        </p:grpSpPr>
        <p:sp>
          <p:nvSpPr>
            <p:cNvPr id="29629" name="Google Shape;29629;p20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0" name="Google Shape;29630;p20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1" name="Google Shape;29631;p20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2" name="Google Shape;29632;p20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3" name="Google Shape;29633;p20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4" name="Google Shape;29634;p20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5" name="Google Shape;29635;p20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6" name="Google Shape;29636;p20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7" name="Google Shape;29637;p20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8" name="Google Shape;29638;p20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9" name="Google Shape;29639;p20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0" name="Google Shape;29640;p20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1" name="Google Shape;29641;p20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2" name="Google Shape;29642;p20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3" name="Google Shape;29643;p20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4" name="Google Shape;29644;p20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5" name="Google Shape;29645;p20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6" name="Google Shape;29646;p20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7" name="Google Shape;29647;p20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8" name="Google Shape;29648;p20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9" name="Google Shape;29649;p20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0" name="Google Shape;29650;p20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1" name="Google Shape;29651;p20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2" name="Google Shape;29652;p20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3" name="Google Shape;29653;p20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4" name="Google Shape;29654;p20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5" name="Google Shape;29655;p20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6" name="Google Shape;29656;p20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7" name="Google Shape;29657;p20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8" name="Google Shape;29658;p20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9" name="Google Shape;29659;p20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0" name="Google Shape;29660;p20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1" name="Google Shape;29661;p20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2" name="Google Shape;29662;p20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3" name="Google Shape;29663;p20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4" name="Google Shape;29664;p20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5" name="Google Shape;29665;p20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6" name="Google Shape;29666;p20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7" name="Google Shape;29667;p20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8" name="Google Shape;29668;p20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9" name="Google Shape;29669;p20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0" name="Google Shape;29670;p20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1" name="Google Shape;29671;p20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2" name="Google Shape;29672;p20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3" name="Google Shape;29673;p20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4" name="Google Shape;29674;p20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5" name="Google Shape;29675;p20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6" name="Google Shape;29676;p20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7" name="Google Shape;29677;p20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8" name="Google Shape;29678;p20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9" name="Google Shape;29679;p20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0" name="Google Shape;29680;p20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1" name="Google Shape;29681;p20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2" name="Google Shape;29682;p20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3" name="Google Shape;29683;p20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4" name="Google Shape;29684;p20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5" name="Google Shape;29685;p20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6" name="Google Shape;29686;p20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7" name="Google Shape;29687;p20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8" name="Google Shape;29688;p20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9" name="Google Shape;29689;p20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0" name="Google Shape;29690;p20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1" name="Google Shape;29691;p20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2" name="Google Shape;29692;p20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3" name="Google Shape;29693;p20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4" name="Google Shape;29694;p20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5" name="Google Shape;29695;p20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6" name="Google Shape;29696;p20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7" name="Google Shape;29697;p20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8" name="Google Shape;29698;p20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9" name="Google Shape;29699;p20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0" name="Google Shape;29700;p20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1" name="Google Shape;29701;p20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2" name="Google Shape;29702;p20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3" name="Google Shape;29703;p20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4" name="Google Shape;29704;p20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5" name="Google Shape;29705;p20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6" name="Google Shape;29706;p20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7" name="Google Shape;29707;p20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8" name="Google Shape;29708;p20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9" name="Google Shape;29709;p20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0" name="Google Shape;29710;p20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1" name="Google Shape;29711;p20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2" name="Google Shape;29712;p20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3" name="Google Shape;29713;p20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4" name="Google Shape;29714;p20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5" name="Google Shape;29715;p20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6" name="Google Shape;29716;p20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7" name="Google Shape;29717;p20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8" name="Google Shape;29718;p20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9" name="Google Shape;29719;p20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0" name="Google Shape;29720;p20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1" name="Google Shape;29721;p20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2" name="Google Shape;29722;p20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3" name="Google Shape;29723;p20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4" name="Google Shape;29724;p20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5" name="Google Shape;29725;p20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6" name="Google Shape;29726;p20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7" name="Google Shape;29727;p20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8" name="Google Shape;29728;p20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9" name="Google Shape;29729;p20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0" name="Google Shape;29730;p20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1" name="Google Shape;29731;p20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2" name="Google Shape;29732;p20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3" name="Google Shape;29733;p20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4" name="Google Shape;29734;p20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5" name="Google Shape;29735;p20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6" name="Google Shape;29736;p20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7" name="Google Shape;29737;p20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8" name="Google Shape;29738;p20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9" name="Google Shape;29739;p20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0" name="Google Shape;29740;p20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1" name="Google Shape;29741;p20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2" name="Google Shape;29742;p20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3" name="Google Shape;29743;p20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4" name="Google Shape;29744;p20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5" name="Google Shape;29745;p20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6" name="Google Shape;29746;p20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7" name="Google Shape;29747;p20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8" name="Google Shape;29748;p20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9" name="Google Shape;29749;p20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0" name="Google Shape;29750;p20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1" name="Google Shape;29751;p20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2" name="Google Shape;29752;p20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3" name="Google Shape;29753;p20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4" name="Google Shape;29754;p20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5" name="Google Shape;29755;p20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6" name="Google Shape;29756;p20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7" name="Google Shape;29757;p20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8" name="Google Shape;29758;p20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9" name="Google Shape;29759;p20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0" name="Google Shape;29760;p20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1" name="Google Shape;29761;p20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2" name="Google Shape;29762;p20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3" name="Google Shape;29763;p20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4" name="Google Shape;29764;p20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5" name="Google Shape;29765;p20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6" name="Google Shape;29766;p20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7" name="Google Shape;29767;p20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8" name="Google Shape;29768;p20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9" name="Google Shape;29769;p20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0" name="Google Shape;29770;p20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1" name="Google Shape;29771;p20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2" name="Google Shape;29772;p20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3" name="Google Shape;29773;p20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4" name="Google Shape;29774;p20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5" name="Google Shape;29775;p20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6" name="Google Shape;29776;p20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7" name="Google Shape;29777;p20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8" name="Google Shape;29778;p20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9" name="Google Shape;29779;p20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0" name="Google Shape;29780;p20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1" name="Google Shape;29781;p20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2" name="Google Shape;29782;p20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3" name="Google Shape;29783;p20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4" name="Google Shape;29784;p20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5" name="Google Shape;29785;p20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6" name="Google Shape;29786;p20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7" name="Google Shape;29787;p20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8" name="Google Shape;29788;p20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9" name="Google Shape;29789;p20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0" name="Google Shape;29790;p20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1" name="Google Shape;29791;p20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2" name="Google Shape;29792;p20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3" name="Google Shape;29793;p20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4" name="Google Shape;29794;p20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5" name="Google Shape;29795;p20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6" name="Google Shape;29796;p20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7" name="Google Shape;29797;p20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8" name="Google Shape;29798;p20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9" name="Google Shape;29799;p20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0" name="Google Shape;29800;p20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1" name="Google Shape;29801;p20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2" name="Google Shape;29802;p20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3" name="Google Shape;29803;p20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4" name="Google Shape;29804;p20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5" name="Google Shape;29805;p20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6" name="Google Shape;29806;p20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7" name="Google Shape;29807;p20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8" name="Google Shape;29808;p20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9" name="Google Shape;29809;p20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0" name="Google Shape;29810;p20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1" name="Google Shape;29811;p20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2" name="Google Shape;29812;p20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3" name="Google Shape;29813;p20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4" name="Google Shape;29814;p20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5" name="Google Shape;29815;p20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6" name="Google Shape;29816;p20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7" name="Google Shape;29817;p20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8" name="Google Shape;29818;p20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9" name="Google Shape;29819;p20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0" name="Google Shape;29820;p20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1" name="Google Shape;29821;p20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2" name="Google Shape;29822;p20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3" name="Google Shape;29823;p20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4" name="Google Shape;29824;p20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5" name="Google Shape;29825;p20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6" name="Google Shape;29826;p20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7" name="Google Shape;29827;p20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8" name="Google Shape;29828;p20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9" name="Google Shape;29829;p20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0" name="Google Shape;29830;p20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1" name="Google Shape;29831;p20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2" name="Google Shape;29832;p20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3" name="Google Shape;29833;p20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4" name="Google Shape;29834;p20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5" name="Google Shape;29835;p20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6" name="Google Shape;29836;p20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7" name="Google Shape;29837;p20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8" name="Google Shape;29838;p20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9" name="Google Shape;29839;p20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0" name="Google Shape;29840;p20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1" name="Google Shape;29841;p20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2" name="Google Shape;29842;p20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3" name="Google Shape;29843;p20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4" name="Google Shape;29844;p20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5" name="Google Shape;29845;p20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6" name="Google Shape;29846;p20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7" name="Google Shape;29847;p20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8" name="Google Shape;29848;p20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9" name="Google Shape;29849;p20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0" name="Google Shape;29850;p20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1" name="Google Shape;29851;p20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2" name="Google Shape;29852;p20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3" name="Google Shape;29853;p20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4" name="Google Shape;29854;p20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5" name="Google Shape;29855;p20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6" name="Google Shape;29856;p20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7" name="Google Shape;29857;p20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8" name="Google Shape;29858;p20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9" name="Google Shape;29859;p20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0" name="Google Shape;29860;p20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1" name="Google Shape;29861;p20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2" name="Google Shape;29862;p20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3" name="Google Shape;29863;p20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4" name="Google Shape;29864;p20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5" name="Google Shape;29865;p20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6" name="Google Shape;29866;p20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7" name="Google Shape;29867;p20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8" name="Google Shape;29868;p20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9" name="Google Shape;29869;p20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0" name="Google Shape;29870;p20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1" name="Google Shape;29871;p20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2" name="Google Shape;29872;p20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3" name="Google Shape;29873;p20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4" name="Google Shape;29874;p20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5" name="Google Shape;29875;p20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6" name="Google Shape;29876;p20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7" name="Google Shape;29877;p20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8" name="Google Shape;29878;p20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9" name="Google Shape;29879;p20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0" name="Google Shape;29880;p20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1" name="Google Shape;29881;p20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2" name="Google Shape;29882;p20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3" name="Google Shape;29883;p20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4" name="Google Shape;29884;p20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5" name="Google Shape;29885;p20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6" name="Google Shape;29886;p20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7" name="Google Shape;29887;p20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8" name="Google Shape;29888;p20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9" name="Google Shape;29889;p20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0" name="Google Shape;29890;p20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1" name="Google Shape;29891;p20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2" name="Google Shape;29892;p20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3" name="Google Shape;29893;p20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4" name="Google Shape;29894;p20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5" name="Google Shape;29895;p20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6" name="Google Shape;29896;p20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7" name="Google Shape;29897;p20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8" name="Google Shape;29898;p20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9" name="Google Shape;29899;p20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0" name="Google Shape;29900;p20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1" name="Google Shape;29901;p20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2" name="Google Shape;29902;p20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3" name="Google Shape;29903;p20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4" name="Google Shape;29904;p20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5" name="Google Shape;29905;p20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6" name="Google Shape;29906;p20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7" name="Google Shape;29907;p20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8" name="Google Shape;29908;p20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9" name="Google Shape;29909;p20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0" name="Google Shape;29910;p20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1" name="Google Shape;29911;p20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2" name="Google Shape;29912;p20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3" name="Google Shape;29913;p20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4" name="Google Shape;29914;p20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5" name="Google Shape;29915;p20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6" name="Google Shape;29916;p20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7" name="Google Shape;29917;p20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8" name="Google Shape;29918;p20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9" name="Google Shape;29919;p20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0" name="Google Shape;29920;p20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1" name="Google Shape;29921;p20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2" name="Google Shape;29922;p20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3" name="Google Shape;29923;p20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4" name="Google Shape;29924;p20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5" name="Google Shape;29925;p20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6" name="Google Shape;29926;p20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7" name="Google Shape;29927;p20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8" name="Google Shape;29928;p20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9" name="Google Shape;29929;p20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0" name="Google Shape;29930;p20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1" name="Google Shape;29931;p20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2" name="Google Shape;29932;p20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3" name="Google Shape;29933;p20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4" name="Google Shape;29934;p20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5" name="Google Shape;29935;p20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6" name="Google Shape;29936;p20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7" name="Google Shape;29937;p20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8" name="Google Shape;29938;p20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9" name="Google Shape;29939;p20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0" name="Google Shape;29940;p20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1" name="Google Shape;29941;p20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2" name="Google Shape;29942;p20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3" name="Google Shape;29943;p20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4" name="Google Shape;29944;p20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5" name="Google Shape;29945;p20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6" name="Google Shape;29946;p20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7" name="Google Shape;29947;p20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8" name="Google Shape;29948;p20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9" name="Google Shape;29949;p20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0" name="Google Shape;29950;p20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1" name="Google Shape;29951;p20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2" name="Google Shape;29952;p20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3" name="Google Shape;29953;p20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4" name="Google Shape;29954;p20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5" name="Google Shape;29955;p20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6" name="Google Shape;29956;p20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7" name="Google Shape;29957;p20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8" name="Google Shape;29958;p20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9" name="Google Shape;29959;p20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0" name="Google Shape;29960;p20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1" name="Google Shape;29961;p20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2" name="Google Shape;29962;p20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3" name="Google Shape;29963;p20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4" name="Google Shape;29964;p20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5" name="Google Shape;29965;p20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6" name="Google Shape;29966;p20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7" name="Google Shape;29967;p20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8" name="Google Shape;29968;p20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9" name="Google Shape;29969;p20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0" name="Google Shape;29970;p20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1" name="Google Shape;29971;p20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2" name="Google Shape;29972;p20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3" name="Google Shape;29973;p20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4" name="Google Shape;29974;p20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5" name="Google Shape;29975;p20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6" name="Google Shape;29976;p20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7" name="Google Shape;29977;p20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8" name="Google Shape;29978;p20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9" name="Google Shape;29979;p20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0" name="Google Shape;29980;p20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1" name="Google Shape;29981;p20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2" name="Google Shape;29982;p20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3" name="Google Shape;29983;p20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4" name="Google Shape;29984;p20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5" name="Google Shape;29985;p20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6" name="Google Shape;29986;p20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7" name="Google Shape;29987;p20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8" name="Google Shape;29988;p20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9" name="Google Shape;29989;p20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0" name="Google Shape;29990;p20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1" name="Google Shape;29991;p20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2" name="Google Shape;29992;p20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3" name="Google Shape;29993;p20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4" name="Google Shape;29994;p20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5" name="Google Shape;29995;p20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6" name="Google Shape;29996;p20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7" name="Google Shape;29997;p20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8" name="Google Shape;29998;p20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9" name="Google Shape;29999;p20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0" name="Google Shape;30000;p20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1" name="Google Shape;30001;p20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2" name="Google Shape;30002;p20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3" name="Google Shape;30003;p20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4" name="Google Shape;30004;p20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5" name="Google Shape;30005;p20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6" name="Google Shape;30006;p20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7" name="Google Shape;30007;p20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8" name="Google Shape;30008;p20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9" name="Google Shape;30009;p20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0" name="Google Shape;30010;p20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1" name="Google Shape;30011;p20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2" name="Google Shape;30012;p20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3" name="Google Shape;30013;p20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4" name="Google Shape;30014;p20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5" name="Google Shape;30015;p20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6" name="Google Shape;30016;p20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7" name="Google Shape;30017;p20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8" name="Google Shape;30018;p20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9" name="Google Shape;30019;p20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0" name="Google Shape;30020;p20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1" name="Google Shape;30021;p20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2" name="Google Shape;30022;p20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3" name="Google Shape;30023;p20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4" name="Google Shape;30024;p20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5" name="Google Shape;30025;p20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6" name="Google Shape;30026;p20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7" name="Google Shape;30027;p20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8" name="Google Shape;30028;p20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9" name="Google Shape;30029;p20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0" name="Google Shape;30030;p20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1" name="Google Shape;30031;p20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2" name="Google Shape;30032;p20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3" name="Google Shape;30033;p20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4" name="Google Shape;30034;p20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5" name="Google Shape;30035;p20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6" name="Google Shape;30036;p20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7" name="Google Shape;30037;p20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8" name="Google Shape;30038;p20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9" name="Google Shape;30039;p20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0" name="Google Shape;30040;p20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1" name="Google Shape;30041;p20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2" name="Google Shape;30042;p20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3" name="Google Shape;30043;p20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4" name="Google Shape;30044;p20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5" name="Google Shape;30045;p20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6" name="Google Shape;30046;p20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7" name="Google Shape;30047;p20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8" name="Google Shape;30048;p20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9" name="Google Shape;30049;p20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0" name="Google Shape;30050;p20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1" name="Google Shape;30051;p20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2" name="Google Shape;30052;p20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3" name="Google Shape;30053;p20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4" name="Google Shape;30054;p20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5" name="Google Shape;30055;p20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6" name="Google Shape;30056;p20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7" name="Google Shape;30057;p20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8" name="Google Shape;30058;p20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9" name="Google Shape;30059;p20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0" name="Google Shape;30060;p20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1" name="Google Shape;30061;p20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2" name="Google Shape;30062;p20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3" name="Google Shape;30063;p20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4" name="Google Shape;30064;p20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5" name="Google Shape;30065;p20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6" name="Google Shape;30066;p20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7" name="Google Shape;30067;p20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8" name="Google Shape;30068;p20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9" name="Google Shape;30069;p20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0" name="Google Shape;30070;p20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1" name="Google Shape;30071;p20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2" name="Google Shape;30072;p20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3" name="Google Shape;30073;p20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4" name="Google Shape;30074;p20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5" name="Google Shape;30075;p20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6" name="Google Shape;30076;p20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7" name="Google Shape;30077;p20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8" name="Google Shape;30078;p20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9" name="Google Shape;30079;p20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0" name="Google Shape;30080;p20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1" name="Google Shape;30081;p20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2" name="Google Shape;30082;p20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3" name="Google Shape;30083;p20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4" name="Google Shape;30084;p20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5" name="Google Shape;30085;p20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6" name="Google Shape;30086;p20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7" name="Google Shape;30087;p20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8" name="Google Shape;30088;p20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9" name="Google Shape;30089;p20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0" name="Google Shape;30090;p20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1" name="Google Shape;30091;p20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2" name="Google Shape;30092;p20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3" name="Google Shape;30093;p20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4" name="Google Shape;30094;p20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5" name="Google Shape;30095;p20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6" name="Google Shape;30096;p20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7" name="Google Shape;30097;p20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8" name="Google Shape;30098;p20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9" name="Google Shape;30099;p20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0" name="Google Shape;30100;p20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1" name="Google Shape;30101;p20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2" name="Google Shape;30102;p20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3" name="Google Shape;30103;p20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4" name="Google Shape;30104;p20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5" name="Google Shape;30105;p20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6" name="Google Shape;30106;p20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7" name="Google Shape;30107;p20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8" name="Google Shape;30108;p20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9" name="Google Shape;30109;p20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0" name="Google Shape;30110;p20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1" name="Google Shape;30111;p20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2" name="Google Shape;30112;p20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3" name="Google Shape;30113;p20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4" name="Google Shape;30114;p20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5" name="Google Shape;30115;p20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6" name="Google Shape;30116;p20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7" name="Google Shape;30117;p20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8" name="Google Shape;30118;p20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9" name="Google Shape;30119;p20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0" name="Google Shape;30120;p20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1" name="Google Shape;30121;p20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2" name="Google Shape;30122;p20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3" name="Google Shape;30123;p20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4" name="Google Shape;30124;p20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5" name="Google Shape;30125;p20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6" name="Google Shape;30126;p20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7" name="Google Shape;30127;p20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8" name="Google Shape;30128;p20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9" name="Google Shape;30129;p20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0" name="Google Shape;30130;p20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1" name="Google Shape;30131;p20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2" name="Google Shape;30132;p20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3" name="Google Shape;30133;p20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4" name="Google Shape;30134;p20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5" name="Google Shape;30135;p20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6" name="Google Shape;30136;p20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7" name="Google Shape;30137;p20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8" name="Google Shape;30138;p20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9" name="Google Shape;30139;p20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0" name="Google Shape;30140;p20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1" name="Google Shape;30141;p20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2" name="Google Shape;30142;p20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3" name="Google Shape;30143;p20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4" name="Google Shape;30144;p20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5" name="Google Shape;30145;p20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6" name="Google Shape;30146;p20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7" name="Google Shape;30147;p20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8" name="Google Shape;30148;p20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9" name="Google Shape;30149;p20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0" name="Google Shape;30150;p20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1" name="Google Shape;30151;p20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2" name="Google Shape;30152;p20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3" name="Google Shape;30153;p20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4" name="Google Shape;30154;p20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5" name="Google Shape;30155;p20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6" name="Google Shape;30156;p20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7" name="Google Shape;30157;p20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8" name="Google Shape;30158;p20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9" name="Google Shape;30159;p20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0" name="Google Shape;30160;p20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1" name="Google Shape;30161;p20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2" name="Google Shape;30162;p20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3" name="Google Shape;30163;p20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4" name="Google Shape;30164;p20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5" name="Google Shape;30165;p20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6" name="Google Shape;30166;p20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7" name="Google Shape;30167;p20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8" name="Google Shape;30168;p20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9" name="Google Shape;30169;p20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0" name="Google Shape;30170;p20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1" name="Google Shape;30171;p20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2" name="Google Shape;30172;p20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3" name="Google Shape;30173;p20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4" name="Google Shape;30174;p20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5" name="Google Shape;30175;p20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6" name="Google Shape;30176;p20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7" name="Google Shape;30177;p20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8" name="Google Shape;30178;p20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9" name="Google Shape;30179;p20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0" name="Google Shape;30180;p20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1" name="Google Shape;30181;p20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2" name="Google Shape;30182;p20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3" name="Google Shape;30183;p20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4" name="Google Shape;30184;p20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5" name="Google Shape;30185;p20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6" name="Google Shape;30186;p20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7" name="Google Shape;30187;p20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8" name="Google Shape;30188;p20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9" name="Google Shape;30189;p20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0" name="Google Shape;30190;p20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1" name="Google Shape;30191;p20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2" name="Google Shape;30192;p20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3" name="Google Shape;30193;p20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4" name="Google Shape;30194;p20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5" name="Google Shape;30195;p20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6" name="Google Shape;30196;p20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7" name="Google Shape;30197;p20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8" name="Google Shape;30198;p20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9" name="Google Shape;30199;p20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0" name="Google Shape;30200;p20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1" name="Google Shape;30201;p20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2" name="Google Shape;30202;p20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3" name="Google Shape;30203;p20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4" name="Google Shape;30204;p20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5" name="Google Shape;30205;p20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6" name="Google Shape;30206;p20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7" name="Google Shape;30207;p20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8" name="Google Shape;30208;p20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9" name="Google Shape;30209;p20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0" name="Google Shape;30210;p20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1" name="Google Shape;30211;p20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2" name="Google Shape;30212;p20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3" name="Google Shape;30213;p20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4" name="Google Shape;30214;p20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5" name="Google Shape;30215;p20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6" name="Google Shape;30216;p20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7" name="Google Shape;30217;p20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218" name="Google Shape;30218;p20"/>
          <p:cNvSpPr/>
          <p:nvPr/>
        </p:nvSpPr>
        <p:spPr>
          <a:xfrm rot="-9232027">
            <a:off x="-215842" y="668523"/>
            <a:ext cx="866648" cy="86498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19" name="Google Shape;30219;p20"/>
          <p:cNvSpPr/>
          <p:nvPr/>
        </p:nvSpPr>
        <p:spPr>
          <a:xfrm flipH="1" rot="-3995471">
            <a:off x="189972" y="329118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20" name="Google Shape;30220;p20"/>
          <p:cNvSpPr/>
          <p:nvPr/>
        </p:nvSpPr>
        <p:spPr>
          <a:xfrm>
            <a:off x="8158801" y="3648678"/>
            <a:ext cx="1159049" cy="1166896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21" name="Google Shape;30221;p20"/>
          <p:cNvSpPr/>
          <p:nvPr/>
        </p:nvSpPr>
        <p:spPr>
          <a:xfrm flipH="1" rot="-3995471">
            <a:off x="8116197" y="529043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22" name="Google Shape;30222;p20"/>
          <p:cNvSpPr txBox="1"/>
          <p:nvPr>
            <p:ph idx="1" type="subTitle"/>
          </p:nvPr>
        </p:nvSpPr>
        <p:spPr>
          <a:xfrm>
            <a:off x="679500" y="2822950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 type="blank">
  <p:cSld name="BLANK">
    <p:spTree>
      <p:nvGrpSpPr>
        <p:cNvPr id="30223" name="Shape 30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24" name="Google Shape;30224;p21"/>
          <p:cNvGrpSpPr/>
          <p:nvPr/>
        </p:nvGrpSpPr>
        <p:grpSpPr>
          <a:xfrm>
            <a:off x="-489301" y="-565975"/>
            <a:ext cx="11334677" cy="7776637"/>
            <a:chOff x="-489301" y="-565975"/>
            <a:chExt cx="11334677" cy="7776637"/>
          </a:xfrm>
        </p:grpSpPr>
        <p:sp>
          <p:nvSpPr>
            <p:cNvPr id="30225" name="Google Shape;30225;p21"/>
            <p:cNvSpPr/>
            <p:nvPr/>
          </p:nvSpPr>
          <p:spPr>
            <a:xfrm flipH="1" rot="10800000">
              <a:off x="0" y="-763"/>
              <a:ext cx="9144000" cy="5143500"/>
            </a:xfrm>
            <a:prstGeom prst="rect">
              <a:avLst/>
            </a:pr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6" name="Google Shape;30226;p21"/>
            <p:cNvSpPr/>
            <p:nvPr/>
          </p:nvSpPr>
          <p:spPr>
            <a:xfrm rot="-5632912">
              <a:off x="846784" y="-442317"/>
              <a:ext cx="3781244" cy="3781244"/>
            </a:xfrm>
            <a:custGeom>
              <a:rect b="b" l="l" r="r" t="t"/>
              <a:pathLst>
                <a:path extrusionOk="0" h="32610" w="32610">
                  <a:moveTo>
                    <a:pt x="17484" y="0"/>
                  </a:moveTo>
                  <a:lnTo>
                    <a:pt x="0" y="15116"/>
                  </a:lnTo>
                  <a:lnTo>
                    <a:pt x="15116" y="32610"/>
                  </a:lnTo>
                  <a:lnTo>
                    <a:pt x="32610" y="17484"/>
                  </a:lnTo>
                  <a:lnTo>
                    <a:pt x="17484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7" name="Google Shape;30227;p21"/>
            <p:cNvSpPr/>
            <p:nvPr/>
          </p:nvSpPr>
          <p:spPr>
            <a:xfrm rot="8100000">
              <a:off x="4388086" y="-123200"/>
              <a:ext cx="2393405" cy="2754735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228" name="Google Shape;30228;p21"/>
            <p:cNvGrpSpPr/>
            <p:nvPr/>
          </p:nvGrpSpPr>
          <p:grpSpPr>
            <a:xfrm flipH="1" rot="10800000">
              <a:off x="-286668" y="1013431"/>
              <a:ext cx="1601995" cy="1604328"/>
              <a:chOff x="4226125" y="3802600"/>
              <a:chExt cx="1046850" cy="1048375"/>
            </a:xfrm>
          </p:grpSpPr>
          <p:sp>
            <p:nvSpPr>
              <p:cNvPr id="30229" name="Google Shape;30229;p21"/>
              <p:cNvSpPr/>
              <p:nvPr/>
            </p:nvSpPr>
            <p:spPr>
              <a:xfrm>
                <a:off x="5256925" y="4319750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44"/>
                      <a:pt x="84" y="468"/>
                      <a:pt x="218" y="550"/>
                    </a:cubicBezTo>
                    <a:cubicBezTo>
                      <a:pt x="249" y="563"/>
                      <a:pt x="282" y="570"/>
                      <a:pt x="317" y="570"/>
                    </a:cubicBezTo>
                    <a:cubicBezTo>
                      <a:pt x="421" y="570"/>
                      <a:pt x="528" y="510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79" y="11"/>
                      <a:pt x="336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0" name="Google Shape;30230;p21"/>
              <p:cNvSpPr/>
              <p:nvPr/>
            </p:nvSpPr>
            <p:spPr>
              <a:xfrm>
                <a:off x="5219200" y="433892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93"/>
                    </a:lnTo>
                    <a:cubicBezTo>
                      <a:pt x="259" y="352"/>
                      <a:pt x="300" y="300"/>
                      <a:pt x="300" y="259"/>
                    </a:cubicBezTo>
                    <a:cubicBezTo>
                      <a:pt x="300" y="176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1" name="Google Shape;30231;p21"/>
              <p:cNvSpPr/>
              <p:nvPr/>
            </p:nvSpPr>
            <p:spPr>
              <a:xfrm>
                <a:off x="5242975" y="4275350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1" y="517"/>
                    </a:lnTo>
                    <a:cubicBezTo>
                      <a:pt x="33" y="527"/>
                      <a:pt x="63" y="532"/>
                      <a:pt x="93" y="532"/>
                    </a:cubicBezTo>
                    <a:cubicBezTo>
                      <a:pt x="216" y="532"/>
                      <a:pt x="316" y="452"/>
                      <a:pt x="383" y="352"/>
                    </a:cubicBezTo>
                    <a:cubicBezTo>
                      <a:pt x="42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2" name="Google Shape;30232;p21"/>
              <p:cNvSpPr/>
              <p:nvPr/>
            </p:nvSpPr>
            <p:spPr>
              <a:xfrm>
                <a:off x="5224625" y="44936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243" y="1"/>
                    </a:moveTo>
                    <a:cubicBezTo>
                      <a:pt x="151" y="1"/>
                      <a:pt x="61" y="41"/>
                      <a:pt x="0" y="110"/>
                    </a:cubicBezTo>
                    <a:lnTo>
                      <a:pt x="0" y="193"/>
                    </a:lnTo>
                    <a:lnTo>
                      <a:pt x="517" y="410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3" name="Google Shape;30233;p21"/>
              <p:cNvSpPr/>
              <p:nvPr/>
            </p:nvSpPr>
            <p:spPr>
              <a:xfrm>
                <a:off x="5249450" y="44291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40" y="1"/>
                    </a:moveTo>
                    <a:cubicBezTo>
                      <a:pt x="213" y="1"/>
                      <a:pt x="110" y="76"/>
                      <a:pt x="41" y="18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45" y="555"/>
                      <a:pt x="286" y="566"/>
                      <a:pt x="327" y="566"/>
                    </a:cubicBezTo>
                    <a:cubicBezTo>
                      <a:pt x="430" y="566"/>
                      <a:pt x="529" y="493"/>
                      <a:pt x="558" y="404"/>
                    </a:cubicBezTo>
                    <a:cubicBezTo>
                      <a:pt x="641" y="270"/>
                      <a:pt x="558" y="104"/>
                      <a:pt x="424" y="11"/>
                    </a:cubicBezTo>
                    <a:cubicBezTo>
                      <a:pt x="395" y="4"/>
                      <a:pt x="367" y="1"/>
                      <a:pt x="34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4" name="Google Shape;30234;p21"/>
              <p:cNvSpPr/>
              <p:nvPr/>
            </p:nvSpPr>
            <p:spPr>
              <a:xfrm>
                <a:off x="5204200" y="444840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1"/>
                    </a:moveTo>
                    <a:cubicBezTo>
                      <a:pt x="199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7" y="533"/>
                    </a:cubicBezTo>
                    <a:cubicBezTo>
                      <a:pt x="239" y="542"/>
                      <a:pt x="273" y="548"/>
                      <a:pt x="307" y="548"/>
                    </a:cubicBezTo>
                    <a:cubicBezTo>
                      <a:pt x="417" y="548"/>
                      <a:pt x="527" y="494"/>
                      <a:pt x="559" y="367"/>
                    </a:cubicBezTo>
                    <a:cubicBezTo>
                      <a:pt x="600" y="233"/>
                      <a:pt x="559" y="57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5" name="Google Shape;30235;p21"/>
              <p:cNvSpPr/>
              <p:nvPr/>
            </p:nvSpPr>
            <p:spPr>
              <a:xfrm>
                <a:off x="5230050" y="4383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7"/>
                    </a:cubicBezTo>
                    <a:cubicBezTo>
                      <a:pt x="1" y="311"/>
                      <a:pt x="83" y="486"/>
                      <a:pt x="207" y="528"/>
                    </a:cubicBezTo>
                    <a:cubicBezTo>
                      <a:pt x="257" y="554"/>
                      <a:pt x="304" y="566"/>
                      <a:pt x="347" y="566"/>
                    </a:cubicBezTo>
                    <a:cubicBezTo>
                      <a:pt x="455" y="566"/>
                      <a:pt x="541" y="493"/>
                      <a:pt x="600" y="404"/>
                    </a:cubicBezTo>
                    <a:cubicBezTo>
                      <a:pt x="642" y="269"/>
                      <a:pt x="559" y="104"/>
                      <a:pt x="425" y="11"/>
                    </a:cubicBezTo>
                    <a:cubicBezTo>
                      <a:pt x="403" y="4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6" name="Google Shape;30236;p21"/>
              <p:cNvSpPr/>
              <p:nvPr/>
            </p:nvSpPr>
            <p:spPr>
              <a:xfrm>
                <a:off x="5166475" y="446817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259" y="300"/>
                      <a:pt x="300" y="259"/>
                      <a:pt x="300" y="217"/>
                    </a:cubicBezTo>
                    <a:cubicBezTo>
                      <a:pt x="300" y="134"/>
                      <a:pt x="217" y="41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7" name="Google Shape;30237;p21"/>
              <p:cNvSpPr/>
              <p:nvPr/>
            </p:nvSpPr>
            <p:spPr>
              <a:xfrm>
                <a:off x="5190000" y="4403550"/>
                <a:ext cx="10875" cy="13350"/>
              </a:xfrm>
              <a:custGeom>
                <a:rect b="b" l="l" r="r" t="t"/>
                <a:pathLst>
                  <a:path extrusionOk="0" h="534" w="435">
                    <a:moveTo>
                      <a:pt x="217" y="0"/>
                    </a:moveTo>
                    <a:lnTo>
                      <a:pt x="0" y="517"/>
                    </a:lnTo>
                    <a:lnTo>
                      <a:pt x="52" y="517"/>
                    </a:lnTo>
                    <a:cubicBezTo>
                      <a:pt x="85" y="528"/>
                      <a:pt x="115" y="533"/>
                      <a:pt x="143" y="533"/>
                    </a:cubicBezTo>
                    <a:cubicBezTo>
                      <a:pt x="218" y="533"/>
                      <a:pt x="272" y="495"/>
                      <a:pt x="310" y="435"/>
                    </a:cubicBezTo>
                    <a:lnTo>
                      <a:pt x="352" y="435"/>
                    </a:lnTo>
                    <a:cubicBezTo>
                      <a:pt x="352" y="393"/>
                      <a:pt x="352" y="393"/>
                      <a:pt x="393" y="352"/>
                    </a:cubicBezTo>
                    <a:cubicBezTo>
                      <a:pt x="434" y="217"/>
                      <a:pt x="352" y="4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8" name="Google Shape;30238;p21"/>
              <p:cNvSpPr/>
              <p:nvPr/>
            </p:nvSpPr>
            <p:spPr>
              <a:xfrm>
                <a:off x="5217125" y="43454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83" y="300"/>
                      <a:pt x="166" y="300"/>
                      <a:pt x="207" y="259"/>
                    </a:cubicBezTo>
                    <a:cubicBezTo>
                      <a:pt x="259" y="259"/>
                      <a:pt x="300" y="176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9" name="Google Shape;30239;p21"/>
              <p:cNvSpPr/>
              <p:nvPr/>
            </p:nvSpPr>
            <p:spPr>
              <a:xfrm>
                <a:off x="5171900" y="4622225"/>
                <a:ext cx="12950" cy="8550"/>
              </a:xfrm>
              <a:custGeom>
                <a:rect b="b" l="l" r="r" t="t"/>
                <a:pathLst>
                  <a:path extrusionOk="0" h="342" w="518">
                    <a:moveTo>
                      <a:pt x="124" y="0"/>
                    </a:moveTo>
                    <a:lnTo>
                      <a:pt x="83" y="41"/>
                    </a:lnTo>
                    <a:cubicBezTo>
                      <a:pt x="42" y="41"/>
                      <a:pt x="42" y="83"/>
                      <a:pt x="0" y="135"/>
                    </a:cubicBezTo>
                    <a:lnTo>
                      <a:pt x="0" y="176"/>
                    </a:lnTo>
                    <a:lnTo>
                      <a:pt x="424" y="341"/>
                    </a:lnTo>
                    <a:cubicBezTo>
                      <a:pt x="424" y="300"/>
                      <a:pt x="466" y="259"/>
                      <a:pt x="517" y="217"/>
                    </a:cubicBezTo>
                    <a:cubicBezTo>
                      <a:pt x="517" y="135"/>
                      <a:pt x="466" y="83"/>
                      <a:pt x="383" y="41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0" name="Google Shape;30240;p21"/>
              <p:cNvSpPr/>
              <p:nvPr/>
            </p:nvSpPr>
            <p:spPr>
              <a:xfrm>
                <a:off x="5196450" y="45578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4" y="1"/>
                      <a:pt x="112" y="71"/>
                      <a:pt x="52" y="168"/>
                    </a:cubicBezTo>
                    <a:cubicBezTo>
                      <a:pt x="1" y="334"/>
                      <a:pt x="52" y="468"/>
                      <a:pt x="218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7" y="487"/>
                      <a:pt x="569" y="38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1" name="Google Shape;30241;p21"/>
              <p:cNvSpPr/>
              <p:nvPr/>
            </p:nvSpPr>
            <p:spPr>
              <a:xfrm>
                <a:off x="5151225" y="45766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15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0"/>
                      <a:pt x="217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5" y="565"/>
                      <a:pt x="532" y="497"/>
                      <a:pt x="569" y="408"/>
                    </a:cubicBezTo>
                    <a:cubicBezTo>
                      <a:pt x="610" y="232"/>
                      <a:pt x="569" y="98"/>
                      <a:pt x="434" y="15"/>
                    </a:cubicBezTo>
                    <a:cubicBezTo>
                      <a:pt x="393" y="5"/>
                      <a:pt x="353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2" name="Google Shape;30242;p21"/>
              <p:cNvSpPr/>
              <p:nvPr/>
            </p:nvSpPr>
            <p:spPr>
              <a:xfrm>
                <a:off x="5177075" y="45125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0"/>
                    </a:moveTo>
                    <a:cubicBezTo>
                      <a:pt x="223" y="0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7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7"/>
                      <a:pt x="610" y="385"/>
                    </a:cubicBezTo>
                    <a:cubicBezTo>
                      <a:pt x="651" y="251"/>
                      <a:pt x="569" y="75"/>
                      <a:pt x="434" y="33"/>
                    </a:cubicBezTo>
                    <a:cubicBezTo>
                      <a:pt x="400" y="11"/>
                      <a:pt x="362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3" name="Google Shape;30243;p21"/>
              <p:cNvSpPr/>
              <p:nvPr/>
            </p:nvSpPr>
            <p:spPr>
              <a:xfrm>
                <a:off x="5113750" y="45963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5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4" name="Google Shape;30244;p21"/>
              <p:cNvSpPr/>
              <p:nvPr/>
            </p:nvSpPr>
            <p:spPr>
              <a:xfrm>
                <a:off x="5137250" y="4531750"/>
                <a:ext cx="10900" cy="13325"/>
              </a:xfrm>
              <a:custGeom>
                <a:rect b="b" l="l" r="r" t="t"/>
                <a:pathLst>
                  <a:path extrusionOk="0" h="533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5" y="528"/>
                      <a:pt x="70" y="533"/>
                      <a:pt x="106" y="533"/>
                    </a:cubicBezTo>
                    <a:cubicBezTo>
                      <a:pt x="214" y="533"/>
                      <a:pt x="324" y="486"/>
                      <a:pt x="394" y="39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5" name="Google Shape;30245;p21"/>
              <p:cNvSpPr/>
              <p:nvPr/>
            </p:nvSpPr>
            <p:spPr>
              <a:xfrm>
                <a:off x="5223600" y="4498400"/>
                <a:ext cx="13975" cy="9000"/>
              </a:xfrm>
              <a:custGeom>
                <a:rect b="b" l="l" r="r" t="t"/>
                <a:pathLst>
                  <a:path extrusionOk="0" h="360" w="559">
                    <a:moveTo>
                      <a:pt x="41" y="1"/>
                    </a:moveTo>
                    <a:cubicBezTo>
                      <a:pt x="0" y="1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41" y="218"/>
                    </a:cubicBezTo>
                    <a:lnTo>
                      <a:pt x="41" y="259"/>
                    </a:lnTo>
                    <a:cubicBezTo>
                      <a:pt x="83" y="301"/>
                      <a:pt x="124" y="342"/>
                      <a:pt x="166" y="342"/>
                    </a:cubicBezTo>
                    <a:cubicBezTo>
                      <a:pt x="205" y="354"/>
                      <a:pt x="240" y="359"/>
                      <a:pt x="272" y="359"/>
                    </a:cubicBezTo>
                    <a:cubicBezTo>
                      <a:pt x="348" y="359"/>
                      <a:pt x="407" y="330"/>
                      <a:pt x="465" y="301"/>
                    </a:cubicBezTo>
                    <a:cubicBezTo>
                      <a:pt x="517" y="259"/>
                      <a:pt x="517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6" name="Google Shape;30246;p21"/>
              <p:cNvSpPr/>
              <p:nvPr/>
            </p:nvSpPr>
            <p:spPr>
              <a:xfrm>
                <a:off x="5164150" y="447462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18"/>
                    </a:lnTo>
                    <a:cubicBezTo>
                      <a:pt x="0" y="259"/>
                      <a:pt x="0" y="259"/>
                      <a:pt x="52" y="259"/>
                    </a:cubicBezTo>
                    <a:lnTo>
                      <a:pt x="135" y="259"/>
                    </a:lnTo>
                    <a:cubicBezTo>
                      <a:pt x="176" y="259"/>
                      <a:pt x="176" y="259"/>
                      <a:pt x="217" y="218"/>
                    </a:cubicBezTo>
                    <a:cubicBezTo>
                      <a:pt x="259" y="218"/>
                      <a:pt x="310" y="176"/>
                      <a:pt x="310" y="135"/>
                    </a:cubicBezTo>
                    <a:cubicBezTo>
                      <a:pt x="352" y="135"/>
                      <a:pt x="352" y="94"/>
                      <a:pt x="352" y="94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7" name="Google Shape;30247;p21"/>
              <p:cNvSpPr/>
              <p:nvPr/>
            </p:nvSpPr>
            <p:spPr>
              <a:xfrm>
                <a:off x="5098500" y="47049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320" y="0"/>
                    </a:moveTo>
                    <a:cubicBezTo>
                      <a:pt x="204" y="0"/>
                      <a:pt x="84" y="76"/>
                      <a:pt x="41" y="187"/>
                    </a:cubicBezTo>
                    <a:cubicBezTo>
                      <a:pt x="0" y="311"/>
                      <a:pt x="41" y="487"/>
                      <a:pt x="217" y="528"/>
                    </a:cubicBezTo>
                    <a:cubicBezTo>
                      <a:pt x="217" y="569"/>
                      <a:pt x="217" y="569"/>
                      <a:pt x="259" y="569"/>
                    </a:cubicBezTo>
                    <a:cubicBezTo>
                      <a:pt x="352" y="445"/>
                      <a:pt x="476" y="352"/>
                      <a:pt x="558" y="269"/>
                    </a:cubicBezTo>
                    <a:cubicBezTo>
                      <a:pt x="558" y="135"/>
                      <a:pt x="517" y="52"/>
                      <a:pt x="393" y="11"/>
                    </a:cubicBezTo>
                    <a:cubicBezTo>
                      <a:pt x="369" y="4"/>
                      <a:pt x="34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8" name="Google Shape;30248;p21"/>
              <p:cNvSpPr/>
              <p:nvPr/>
            </p:nvSpPr>
            <p:spPr>
              <a:xfrm>
                <a:off x="5124325" y="46407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20" y="0"/>
                    </a:moveTo>
                    <a:cubicBezTo>
                      <a:pt x="219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2" y="565"/>
                      <a:pt x="316" y="565"/>
                    </a:cubicBezTo>
                    <a:cubicBezTo>
                      <a:pt x="426" y="565"/>
                      <a:pt x="540" y="510"/>
                      <a:pt x="611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9" name="Google Shape;30249;p21"/>
              <p:cNvSpPr/>
              <p:nvPr/>
            </p:nvSpPr>
            <p:spPr>
              <a:xfrm>
                <a:off x="5060750" y="47245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259"/>
                    </a:lnTo>
                    <a:lnTo>
                      <a:pt x="259" y="124"/>
                    </a:lnTo>
                    <a:lnTo>
                      <a:pt x="218" y="83"/>
                    </a:lnTo>
                    <a:lnTo>
                      <a:pt x="176" y="42"/>
                    </a:lnTo>
                    <a:cubicBezTo>
                      <a:pt x="135" y="0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0" name="Google Shape;30250;p21"/>
              <p:cNvSpPr/>
              <p:nvPr/>
            </p:nvSpPr>
            <p:spPr>
              <a:xfrm>
                <a:off x="5084525" y="46599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8" y="540"/>
                      <a:pt x="77" y="551"/>
                      <a:pt x="116" y="551"/>
                    </a:cubicBezTo>
                    <a:cubicBezTo>
                      <a:pt x="217" y="551"/>
                      <a:pt x="312" y="480"/>
                      <a:pt x="342" y="383"/>
                    </a:cubicBezTo>
                    <a:cubicBezTo>
                      <a:pt x="435" y="259"/>
                      <a:pt x="342" y="83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1" name="Google Shape;30251;p21"/>
              <p:cNvSpPr/>
              <p:nvPr/>
            </p:nvSpPr>
            <p:spPr>
              <a:xfrm>
                <a:off x="5170600" y="4626600"/>
                <a:ext cx="11925" cy="9600"/>
              </a:xfrm>
              <a:custGeom>
                <a:rect b="b" l="l" r="r" t="t"/>
                <a:pathLst>
                  <a:path extrusionOk="0" h="384" w="477">
                    <a:moveTo>
                      <a:pt x="52" y="1"/>
                    </a:moveTo>
                    <a:cubicBezTo>
                      <a:pt x="1" y="42"/>
                      <a:pt x="1" y="84"/>
                      <a:pt x="1" y="84"/>
                    </a:cubicBezTo>
                    <a:cubicBezTo>
                      <a:pt x="1" y="218"/>
                      <a:pt x="94" y="301"/>
                      <a:pt x="176" y="342"/>
                    </a:cubicBezTo>
                    <a:cubicBezTo>
                      <a:pt x="218" y="383"/>
                      <a:pt x="259" y="383"/>
                      <a:pt x="311" y="383"/>
                    </a:cubicBezTo>
                    <a:cubicBezTo>
                      <a:pt x="352" y="301"/>
                      <a:pt x="435" y="259"/>
                      <a:pt x="476" y="166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2" name="Google Shape;30252;p21"/>
              <p:cNvSpPr/>
              <p:nvPr/>
            </p:nvSpPr>
            <p:spPr>
              <a:xfrm>
                <a:off x="5111425" y="46028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17" y="218"/>
                      <a:pt x="258" y="218"/>
                      <a:pt x="300" y="176"/>
                    </a:cubicBezTo>
                    <a:cubicBezTo>
                      <a:pt x="300" y="176"/>
                      <a:pt x="352" y="135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3" name="Google Shape;30253;p21"/>
              <p:cNvSpPr/>
              <p:nvPr/>
            </p:nvSpPr>
            <p:spPr>
              <a:xfrm>
                <a:off x="5057650" y="47310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77"/>
                      <a:pt x="383" y="84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4" name="Google Shape;30254;p21"/>
              <p:cNvSpPr/>
              <p:nvPr/>
            </p:nvSpPr>
            <p:spPr>
              <a:xfrm>
                <a:off x="5201875" y="4183800"/>
                <a:ext cx="12950" cy="9900"/>
              </a:xfrm>
              <a:custGeom>
                <a:rect b="b" l="l" r="r" t="t"/>
                <a:pathLst>
                  <a:path extrusionOk="0" h="396" w="518">
                    <a:moveTo>
                      <a:pt x="216" y="1"/>
                    </a:moveTo>
                    <a:cubicBezTo>
                      <a:pt x="135" y="1"/>
                      <a:pt x="61" y="49"/>
                      <a:pt x="1" y="137"/>
                    </a:cubicBezTo>
                    <a:lnTo>
                      <a:pt x="1" y="178"/>
                    </a:lnTo>
                    <a:lnTo>
                      <a:pt x="518" y="395"/>
                    </a:lnTo>
                    <a:lnTo>
                      <a:pt x="518" y="219"/>
                    </a:lnTo>
                    <a:cubicBezTo>
                      <a:pt x="518" y="137"/>
                      <a:pt x="435" y="44"/>
                      <a:pt x="352" y="44"/>
                    </a:cubicBezTo>
                    <a:cubicBezTo>
                      <a:pt x="305" y="15"/>
                      <a:pt x="260" y="1"/>
                      <a:pt x="2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5" name="Google Shape;30255;p21"/>
              <p:cNvSpPr/>
              <p:nvPr/>
            </p:nvSpPr>
            <p:spPr>
              <a:xfrm>
                <a:off x="5226700" y="4120250"/>
                <a:ext cx="11900" cy="13500"/>
              </a:xfrm>
              <a:custGeom>
                <a:rect b="b" l="l" r="r" t="t"/>
                <a:pathLst>
                  <a:path extrusionOk="0" h="540" w="476">
                    <a:moveTo>
                      <a:pt x="300" y="1"/>
                    </a:moveTo>
                    <a:cubicBezTo>
                      <a:pt x="176" y="1"/>
                      <a:pt x="83" y="52"/>
                      <a:pt x="42" y="135"/>
                    </a:cubicBezTo>
                    <a:cubicBezTo>
                      <a:pt x="0" y="311"/>
                      <a:pt x="42" y="476"/>
                      <a:pt x="217" y="518"/>
                    </a:cubicBezTo>
                    <a:cubicBezTo>
                      <a:pt x="242" y="533"/>
                      <a:pt x="271" y="539"/>
                      <a:pt x="302" y="539"/>
                    </a:cubicBezTo>
                    <a:cubicBezTo>
                      <a:pt x="372" y="539"/>
                      <a:pt x="447" y="505"/>
                      <a:pt x="476" y="476"/>
                    </a:cubicBezTo>
                    <a:cubicBezTo>
                      <a:pt x="434" y="311"/>
                      <a:pt x="341" y="13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6" name="Google Shape;30256;p21"/>
              <p:cNvSpPr/>
              <p:nvPr/>
            </p:nvSpPr>
            <p:spPr>
              <a:xfrm>
                <a:off x="5181450" y="41383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3" y="554"/>
                      <a:pt x="292" y="566"/>
                      <a:pt x="332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69"/>
                      <a:pt x="559" y="10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7" name="Google Shape;30257;p21"/>
              <p:cNvSpPr/>
              <p:nvPr/>
            </p:nvSpPr>
            <p:spPr>
              <a:xfrm>
                <a:off x="5245050" y="41655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59" y="0"/>
                    </a:moveTo>
                    <a:cubicBezTo>
                      <a:pt x="176" y="0"/>
                      <a:pt x="124" y="93"/>
                      <a:pt x="83" y="176"/>
                    </a:cubicBezTo>
                    <a:cubicBezTo>
                      <a:pt x="0" y="310"/>
                      <a:pt x="83" y="476"/>
                      <a:pt x="217" y="517"/>
                    </a:cubicBezTo>
                    <a:cubicBezTo>
                      <a:pt x="259" y="543"/>
                      <a:pt x="290" y="556"/>
                      <a:pt x="322" y="556"/>
                    </a:cubicBezTo>
                    <a:cubicBezTo>
                      <a:pt x="354" y="556"/>
                      <a:pt x="388" y="543"/>
                      <a:pt x="435" y="517"/>
                    </a:cubicBezTo>
                    <a:cubicBezTo>
                      <a:pt x="341" y="352"/>
                      <a:pt x="300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8" name="Google Shape;30258;p21"/>
              <p:cNvSpPr/>
              <p:nvPr/>
            </p:nvSpPr>
            <p:spPr>
              <a:xfrm>
                <a:off x="5207300" y="4075025"/>
                <a:ext cx="10900" cy="13525"/>
              </a:xfrm>
              <a:custGeom>
                <a:rect b="b" l="l" r="r" t="t"/>
                <a:pathLst>
                  <a:path extrusionOk="0" h="541" w="436">
                    <a:moveTo>
                      <a:pt x="177" y="0"/>
                    </a:moveTo>
                    <a:cubicBezTo>
                      <a:pt x="135" y="52"/>
                      <a:pt x="83" y="93"/>
                      <a:pt x="83" y="135"/>
                    </a:cubicBezTo>
                    <a:cubicBezTo>
                      <a:pt x="1" y="311"/>
                      <a:pt x="83" y="435"/>
                      <a:pt x="218" y="517"/>
                    </a:cubicBezTo>
                    <a:cubicBezTo>
                      <a:pt x="245" y="535"/>
                      <a:pt x="274" y="540"/>
                      <a:pt x="302" y="540"/>
                    </a:cubicBezTo>
                    <a:cubicBezTo>
                      <a:pt x="357" y="540"/>
                      <a:pt x="407" y="517"/>
                      <a:pt x="435" y="517"/>
                    </a:cubicBezTo>
                    <a:cubicBezTo>
                      <a:pt x="394" y="352"/>
                      <a:pt x="259" y="176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9" name="Google Shape;30259;p21"/>
              <p:cNvSpPr/>
              <p:nvPr/>
            </p:nvSpPr>
            <p:spPr>
              <a:xfrm>
                <a:off x="5143725" y="41580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0" y="176"/>
                      <a:pt x="218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0" name="Google Shape;30260;p21"/>
              <p:cNvSpPr/>
              <p:nvPr/>
            </p:nvSpPr>
            <p:spPr>
              <a:xfrm>
                <a:off x="5167500" y="409337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59"/>
                    </a:lnTo>
                    <a:cubicBezTo>
                      <a:pt x="176" y="559"/>
                      <a:pt x="300" y="517"/>
                      <a:pt x="383" y="393"/>
                    </a:cubicBezTo>
                    <a:cubicBezTo>
                      <a:pt x="435" y="259"/>
                      <a:pt x="383" y="135"/>
                      <a:pt x="259" y="42"/>
                    </a:cubicBezTo>
                    <a:cubicBezTo>
                      <a:pt x="259" y="42"/>
                      <a:pt x="218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1" name="Google Shape;30261;p21"/>
              <p:cNvSpPr/>
              <p:nvPr/>
            </p:nvSpPr>
            <p:spPr>
              <a:xfrm>
                <a:off x="5212725" y="43389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218" y="1"/>
                    </a:moveTo>
                    <a:cubicBezTo>
                      <a:pt x="125" y="1"/>
                      <a:pt x="84" y="42"/>
                      <a:pt x="42" y="135"/>
                    </a:cubicBez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2" name="Google Shape;30262;p21"/>
              <p:cNvSpPr/>
              <p:nvPr/>
            </p:nvSpPr>
            <p:spPr>
              <a:xfrm>
                <a:off x="5149150" y="4312675"/>
                <a:ext cx="13975" cy="9225"/>
              </a:xfrm>
              <a:custGeom>
                <a:rect b="b" l="l" r="r" t="t"/>
                <a:pathLst>
                  <a:path extrusionOk="0" h="369" w="559">
                    <a:moveTo>
                      <a:pt x="243" y="1"/>
                    </a:moveTo>
                    <a:cubicBezTo>
                      <a:pt x="151" y="1"/>
                      <a:pt x="61" y="41"/>
                      <a:pt x="1" y="110"/>
                    </a:cubicBezTo>
                    <a:lnTo>
                      <a:pt x="1" y="151"/>
                    </a:lnTo>
                    <a:lnTo>
                      <a:pt x="517" y="368"/>
                    </a:lnTo>
                    <a:cubicBezTo>
                      <a:pt x="559" y="234"/>
                      <a:pt x="476" y="58"/>
                      <a:pt x="342" y="17"/>
                    </a:cubicBezTo>
                    <a:cubicBezTo>
                      <a:pt x="309" y="6"/>
                      <a:pt x="276" y="1"/>
                      <a:pt x="2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3" name="Google Shape;30263;p21"/>
              <p:cNvSpPr/>
              <p:nvPr/>
            </p:nvSpPr>
            <p:spPr>
              <a:xfrm>
                <a:off x="5237550" y="4274300"/>
                <a:ext cx="10625" cy="14000"/>
              </a:xfrm>
              <a:custGeom>
                <a:rect b="b" l="l" r="r" t="t"/>
                <a:pathLst>
                  <a:path extrusionOk="0" h="560" w="425">
                    <a:moveTo>
                      <a:pt x="259" y="1"/>
                    </a:moveTo>
                    <a:cubicBezTo>
                      <a:pt x="218" y="42"/>
                      <a:pt x="125" y="94"/>
                      <a:pt x="83" y="135"/>
                    </a:cubicBezTo>
                    <a:lnTo>
                      <a:pt x="83" y="177"/>
                    </a:lnTo>
                    <a:cubicBezTo>
                      <a:pt x="0" y="352"/>
                      <a:pt x="83" y="476"/>
                      <a:pt x="218" y="559"/>
                    </a:cubicBezTo>
                    <a:lnTo>
                      <a:pt x="424" y="42"/>
                    </a:lnTo>
                    <a:cubicBezTo>
                      <a:pt x="383" y="1"/>
                      <a:pt x="342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4" name="Google Shape;30264;p21"/>
              <p:cNvSpPr/>
              <p:nvPr/>
            </p:nvSpPr>
            <p:spPr>
              <a:xfrm>
                <a:off x="5173975" y="42481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8" y="0"/>
                    </a:moveTo>
                    <a:cubicBezTo>
                      <a:pt x="199" y="0"/>
                      <a:pt x="105" y="56"/>
                      <a:pt x="41" y="191"/>
                    </a:cubicBezTo>
                    <a:cubicBezTo>
                      <a:pt x="0" y="315"/>
                      <a:pt x="41" y="490"/>
                      <a:pt x="217" y="532"/>
                    </a:cubicBezTo>
                    <a:cubicBezTo>
                      <a:pt x="248" y="542"/>
                      <a:pt x="282" y="547"/>
                      <a:pt x="317" y="547"/>
                    </a:cubicBezTo>
                    <a:cubicBezTo>
                      <a:pt x="421" y="547"/>
                      <a:pt x="527" y="501"/>
                      <a:pt x="558" y="408"/>
                    </a:cubicBezTo>
                    <a:cubicBezTo>
                      <a:pt x="600" y="232"/>
                      <a:pt x="558" y="108"/>
                      <a:pt x="434" y="15"/>
                    </a:cubicBezTo>
                    <a:cubicBezTo>
                      <a:pt x="393" y="5"/>
                      <a:pt x="355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5" name="Google Shape;30265;p21"/>
              <p:cNvSpPr/>
              <p:nvPr/>
            </p:nvSpPr>
            <p:spPr>
              <a:xfrm>
                <a:off x="5128725" y="426702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9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333"/>
                      <a:pt x="42" y="468"/>
                      <a:pt x="218" y="550"/>
                    </a:cubicBezTo>
                    <a:cubicBezTo>
                      <a:pt x="240" y="558"/>
                      <a:pt x="263" y="561"/>
                      <a:pt x="288" y="561"/>
                    </a:cubicBezTo>
                    <a:cubicBezTo>
                      <a:pt x="400" y="561"/>
                      <a:pt x="525" y="487"/>
                      <a:pt x="559" y="385"/>
                    </a:cubicBezTo>
                    <a:cubicBezTo>
                      <a:pt x="600" y="250"/>
                      <a:pt x="559" y="75"/>
                      <a:pt x="435" y="33"/>
                    </a:cubicBezTo>
                    <a:cubicBezTo>
                      <a:pt x="386" y="10"/>
                      <a:pt x="338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6" name="Google Shape;30266;p21"/>
              <p:cNvSpPr/>
              <p:nvPr/>
            </p:nvSpPr>
            <p:spPr>
              <a:xfrm>
                <a:off x="5192325" y="4293325"/>
                <a:ext cx="16050" cy="14250"/>
              </a:xfrm>
              <a:custGeom>
                <a:rect b="b" l="l" r="r" t="t"/>
                <a:pathLst>
                  <a:path extrusionOk="0" h="570" w="642">
                    <a:moveTo>
                      <a:pt x="331" y="0"/>
                    </a:moveTo>
                    <a:cubicBezTo>
                      <a:pt x="225" y="0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2" y="559"/>
                      <a:pt x="292" y="570"/>
                      <a:pt x="332" y="570"/>
                    </a:cubicBezTo>
                    <a:cubicBezTo>
                      <a:pt x="433" y="570"/>
                      <a:pt x="541" y="497"/>
                      <a:pt x="600" y="408"/>
                    </a:cubicBezTo>
                    <a:cubicBezTo>
                      <a:pt x="641" y="232"/>
                      <a:pt x="558" y="108"/>
                      <a:pt x="424" y="15"/>
                    </a:cubicBezTo>
                    <a:cubicBezTo>
                      <a:pt x="395" y="6"/>
                      <a:pt x="363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7" name="Google Shape;30267;p21"/>
              <p:cNvSpPr/>
              <p:nvPr/>
            </p:nvSpPr>
            <p:spPr>
              <a:xfrm>
                <a:off x="5154575" y="4202850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6" y="1"/>
                    </a:moveTo>
                    <a:cubicBezTo>
                      <a:pt x="226" y="1"/>
                      <a:pt x="115" y="57"/>
                      <a:pt x="83" y="191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4" y="548"/>
                      <a:pt x="538" y="502"/>
                      <a:pt x="600" y="408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8" name="Google Shape;30268;p21"/>
              <p:cNvSpPr/>
              <p:nvPr/>
            </p:nvSpPr>
            <p:spPr>
              <a:xfrm>
                <a:off x="5219200" y="42292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9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17" y="551"/>
                    </a:cubicBezTo>
                    <a:cubicBezTo>
                      <a:pt x="241" y="561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41" y="251"/>
                      <a:pt x="559" y="86"/>
                      <a:pt x="435" y="34"/>
                    </a:cubicBezTo>
                    <a:cubicBezTo>
                      <a:pt x="386" y="11"/>
                      <a:pt x="341" y="1"/>
                      <a:pt x="29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9" name="Google Shape;30269;p21"/>
              <p:cNvSpPr/>
              <p:nvPr/>
            </p:nvSpPr>
            <p:spPr>
              <a:xfrm>
                <a:off x="5091000" y="42862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300"/>
                    </a:lnTo>
                    <a:cubicBezTo>
                      <a:pt x="300" y="176"/>
                      <a:pt x="21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0" name="Google Shape;30270;p21"/>
              <p:cNvSpPr/>
              <p:nvPr/>
            </p:nvSpPr>
            <p:spPr>
              <a:xfrm>
                <a:off x="5114775" y="4222625"/>
                <a:ext cx="10625" cy="13200"/>
              </a:xfrm>
              <a:custGeom>
                <a:rect b="b" l="l" r="r" t="t"/>
                <a:pathLst>
                  <a:path extrusionOk="0" h="528" w="42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22" y="524"/>
                      <a:pt x="46" y="528"/>
                      <a:pt x="70" y="528"/>
                    </a:cubicBezTo>
                    <a:cubicBezTo>
                      <a:pt x="183" y="528"/>
                      <a:pt x="308" y="454"/>
                      <a:pt x="342" y="352"/>
                    </a:cubicBezTo>
                    <a:cubicBezTo>
                      <a:pt x="424" y="217"/>
                      <a:pt x="34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1" name="Google Shape;30271;p21"/>
              <p:cNvSpPr/>
              <p:nvPr/>
            </p:nvSpPr>
            <p:spPr>
              <a:xfrm>
                <a:off x="5265475" y="4218475"/>
                <a:ext cx="25" cy="1050"/>
              </a:xfrm>
              <a:custGeom>
                <a:rect b="b" l="l" r="r" t="t"/>
                <a:pathLst>
                  <a:path extrusionOk="0" h="42" w="1">
                    <a:moveTo>
                      <a:pt x="0" y="42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2" name="Google Shape;30272;p21"/>
              <p:cNvSpPr/>
              <p:nvPr/>
            </p:nvSpPr>
            <p:spPr>
              <a:xfrm>
                <a:off x="5200850" y="418822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cubicBezTo>
                      <a:pt x="0" y="42"/>
                      <a:pt x="0" y="84"/>
                      <a:pt x="0" y="125"/>
                    </a:cubicBezTo>
                    <a:cubicBezTo>
                      <a:pt x="0" y="125"/>
                      <a:pt x="0" y="177"/>
                      <a:pt x="42" y="218"/>
                    </a:cubicBezTo>
                    <a:lnTo>
                      <a:pt x="42" y="259"/>
                    </a:lnTo>
                    <a:cubicBezTo>
                      <a:pt x="83" y="301"/>
                      <a:pt x="135" y="342"/>
                      <a:pt x="176" y="342"/>
                    </a:cubicBezTo>
                    <a:cubicBezTo>
                      <a:pt x="217" y="383"/>
                      <a:pt x="300" y="383"/>
                      <a:pt x="341" y="383"/>
                    </a:cubicBezTo>
                    <a:cubicBezTo>
                      <a:pt x="341" y="383"/>
                      <a:pt x="393" y="383"/>
                      <a:pt x="393" y="342"/>
                    </a:cubicBezTo>
                    <a:cubicBezTo>
                      <a:pt x="435" y="342"/>
                      <a:pt x="476" y="342"/>
                      <a:pt x="476" y="301"/>
                    </a:cubicBezTo>
                    <a:cubicBezTo>
                      <a:pt x="517" y="301"/>
                      <a:pt x="517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3" name="Google Shape;30273;p21"/>
              <p:cNvSpPr/>
              <p:nvPr/>
            </p:nvSpPr>
            <p:spPr>
              <a:xfrm>
                <a:off x="5141650" y="4164450"/>
                <a:ext cx="8550" cy="6750"/>
              </a:xfrm>
              <a:custGeom>
                <a:rect b="b" l="l" r="r" t="t"/>
                <a:pathLst>
                  <a:path extrusionOk="0" h="270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7"/>
                      <a:pt x="89" y="270"/>
                      <a:pt x="112" y="270"/>
                    </a:cubicBezTo>
                    <a:cubicBezTo>
                      <a:pt x="218" y="270"/>
                      <a:pt x="308" y="196"/>
                      <a:pt x="342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4" name="Google Shape;30274;p21"/>
              <p:cNvSpPr/>
              <p:nvPr/>
            </p:nvSpPr>
            <p:spPr>
              <a:xfrm>
                <a:off x="5160000" y="4467400"/>
                <a:ext cx="9600" cy="7250"/>
              </a:xfrm>
              <a:custGeom>
                <a:rect b="b" l="l" r="r" t="t"/>
                <a:pathLst>
                  <a:path extrusionOk="0" h="290" w="384">
                    <a:moveTo>
                      <a:pt x="263" y="0"/>
                    </a:moveTo>
                    <a:cubicBezTo>
                      <a:pt x="226" y="0"/>
                      <a:pt x="192" y="10"/>
                      <a:pt x="166" y="31"/>
                    </a:cubicBezTo>
                    <a:cubicBezTo>
                      <a:pt x="83" y="31"/>
                      <a:pt x="42" y="72"/>
                      <a:pt x="42" y="124"/>
                    </a:cubicBezTo>
                    <a:lnTo>
                      <a:pt x="1" y="165"/>
                    </a:lnTo>
                    <a:lnTo>
                      <a:pt x="259" y="290"/>
                    </a:lnTo>
                    <a:lnTo>
                      <a:pt x="383" y="31"/>
                    </a:lnTo>
                    <a:cubicBezTo>
                      <a:pt x="342" y="10"/>
                      <a:pt x="301" y="0"/>
                      <a:pt x="26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5" name="Google Shape;30275;p21"/>
              <p:cNvSpPr/>
              <p:nvPr/>
            </p:nvSpPr>
            <p:spPr>
              <a:xfrm>
                <a:off x="5096425" y="4440925"/>
                <a:ext cx="13975" cy="8900"/>
              </a:xfrm>
              <a:custGeom>
                <a:rect b="b" l="l" r="r" t="t"/>
                <a:pathLst>
                  <a:path extrusionOk="0" h="356" w="559">
                    <a:moveTo>
                      <a:pt x="249" y="0"/>
                    </a:moveTo>
                    <a:cubicBezTo>
                      <a:pt x="143" y="0"/>
                      <a:pt x="32" y="56"/>
                      <a:pt x="0" y="191"/>
                    </a:cubicBezTo>
                    <a:lnTo>
                      <a:pt x="476" y="356"/>
                    </a:lnTo>
                    <a:cubicBezTo>
                      <a:pt x="559" y="232"/>
                      <a:pt x="476" y="56"/>
                      <a:pt x="342" y="15"/>
                    </a:cubicBezTo>
                    <a:cubicBezTo>
                      <a:pt x="313" y="5"/>
                      <a:pt x="281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6" name="Google Shape;30276;p21"/>
              <p:cNvSpPr/>
              <p:nvPr/>
            </p:nvSpPr>
            <p:spPr>
              <a:xfrm>
                <a:off x="5185850" y="4402775"/>
                <a:ext cx="9600" cy="13725"/>
              </a:xfrm>
              <a:custGeom>
                <a:rect b="b" l="l" r="r" t="t"/>
                <a:pathLst>
                  <a:path extrusionOk="0" h="549" w="384">
                    <a:moveTo>
                      <a:pt x="316" y="0"/>
                    </a:moveTo>
                    <a:cubicBezTo>
                      <a:pt x="290" y="0"/>
                      <a:pt x="259" y="11"/>
                      <a:pt x="218" y="31"/>
                    </a:cubicBezTo>
                    <a:cubicBezTo>
                      <a:pt x="166" y="31"/>
                      <a:pt x="125" y="31"/>
                      <a:pt x="83" y="73"/>
                    </a:cubicBezTo>
                    <a:cubicBezTo>
                      <a:pt x="83" y="124"/>
                      <a:pt x="42" y="166"/>
                      <a:pt x="42" y="166"/>
                    </a:cubicBezTo>
                    <a:cubicBezTo>
                      <a:pt x="1" y="248"/>
                      <a:pt x="1" y="331"/>
                      <a:pt x="42" y="383"/>
                    </a:cubicBezTo>
                    <a:cubicBezTo>
                      <a:pt x="42" y="466"/>
                      <a:pt x="83" y="507"/>
                      <a:pt x="125" y="507"/>
                    </a:cubicBezTo>
                    <a:lnTo>
                      <a:pt x="166" y="548"/>
                    </a:lnTo>
                    <a:lnTo>
                      <a:pt x="383" y="31"/>
                    </a:lnTo>
                    <a:cubicBezTo>
                      <a:pt x="363" y="11"/>
                      <a:pt x="342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7" name="Google Shape;30277;p21"/>
              <p:cNvSpPr/>
              <p:nvPr/>
            </p:nvSpPr>
            <p:spPr>
              <a:xfrm>
                <a:off x="5121225" y="43764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1"/>
                      <a:pt x="291" y="561"/>
                      <a:pt x="330" y="561"/>
                    </a:cubicBezTo>
                    <a:cubicBezTo>
                      <a:pt x="430" y="561"/>
                      <a:pt x="529" y="493"/>
                      <a:pt x="559" y="404"/>
                    </a:cubicBezTo>
                    <a:cubicBezTo>
                      <a:pt x="601" y="270"/>
                      <a:pt x="559" y="9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8" name="Google Shape;30278;p21"/>
              <p:cNvSpPr/>
              <p:nvPr/>
            </p:nvSpPr>
            <p:spPr>
              <a:xfrm>
                <a:off x="5076000" y="43956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0"/>
                    </a:moveTo>
                    <a:cubicBezTo>
                      <a:pt x="181" y="0"/>
                      <a:pt x="73" y="49"/>
                      <a:pt x="42" y="150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7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00" y="233"/>
                      <a:pt x="559" y="57"/>
                      <a:pt x="383" y="15"/>
                    </a:cubicBezTo>
                    <a:cubicBezTo>
                      <a:pt x="353" y="5"/>
                      <a:pt x="319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9" name="Google Shape;30279;p21"/>
              <p:cNvSpPr/>
              <p:nvPr/>
            </p:nvSpPr>
            <p:spPr>
              <a:xfrm>
                <a:off x="5139575" y="4421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6" y="1"/>
                    </a:moveTo>
                    <a:cubicBezTo>
                      <a:pt x="243" y="1"/>
                      <a:pt x="118" y="76"/>
                      <a:pt x="84" y="187"/>
                    </a:cubicBezTo>
                    <a:cubicBezTo>
                      <a:pt x="1" y="311"/>
                      <a:pt x="84" y="487"/>
                      <a:pt x="208" y="528"/>
                    </a:cubicBezTo>
                    <a:cubicBezTo>
                      <a:pt x="245" y="551"/>
                      <a:pt x="286" y="562"/>
                      <a:pt x="327" y="562"/>
                    </a:cubicBezTo>
                    <a:cubicBezTo>
                      <a:pt x="433" y="562"/>
                      <a:pt x="541" y="494"/>
                      <a:pt x="601" y="40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0" name="Google Shape;30280;p21"/>
              <p:cNvSpPr/>
              <p:nvPr/>
            </p:nvSpPr>
            <p:spPr>
              <a:xfrm>
                <a:off x="5101850" y="43311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5" y="0"/>
                    </a:moveTo>
                    <a:cubicBezTo>
                      <a:pt x="243" y="0"/>
                      <a:pt x="117" y="76"/>
                      <a:pt x="83" y="186"/>
                    </a:cubicBezTo>
                    <a:cubicBezTo>
                      <a:pt x="0" y="311"/>
                      <a:pt x="83" y="486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41" y="228"/>
                      <a:pt x="559" y="93"/>
                      <a:pt x="424" y="11"/>
                    </a:cubicBezTo>
                    <a:cubicBezTo>
                      <a:pt x="403" y="3"/>
                      <a:pt x="379" y="0"/>
                      <a:pt x="35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1" name="Google Shape;30281;p21"/>
              <p:cNvSpPr/>
              <p:nvPr/>
            </p:nvSpPr>
            <p:spPr>
              <a:xfrm>
                <a:off x="5166475" y="4357925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08" y="1"/>
                    </a:moveTo>
                    <a:cubicBezTo>
                      <a:pt x="196" y="1"/>
                      <a:pt x="104" y="49"/>
                      <a:pt x="42" y="15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9" y="368"/>
                    </a:cubicBezTo>
                    <a:cubicBezTo>
                      <a:pt x="600" y="233"/>
                      <a:pt x="559" y="57"/>
                      <a:pt x="424" y="16"/>
                    </a:cubicBezTo>
                    <a:cubicBezTo>
                      <a:pt x="383" y="6"/>
                      <a:pt x="345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2" name="Google Shape;30282;p21"/>
              <p:cNvSpPr/>
              <p:nvPr/>
            </p:nvSpPr>
            <p:spPr>
              <a:xfrm>
                <a:off x="5038275" y="441440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0" y="218"/>
                      <a:pt x="259" y="125"/>
                      <a:pt x="124" y="42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3" name="Google Shape;30283;p21"/>
              <p:cNvSpPr/>
              <p:nvPr/>
            </p:nvSpPr>
            <p:spPr>
              <a:xfrm>
                <a:off x="5062050" y="43508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207" y="0"/>
                    </a:moveTo>
                    <a:lnTo>
                      <a:pt x="0" y="517"/>
                    </a:lnTo>
                    <a:cubicBezTo>
                      <a:pt x="29" y="527"/>
                      <a:pt x="61" y="532"/>
                      <a:pt x="93" y="532"/>
                    </a:cubicBezTo>
                    <a:cubicBezTo>
                      <a:pt x="199" y="532"/>
                      <a:pt x="310" y="476"/>
                      <a:pt x="341" y="341"/>
                    </a:cubicBezTo>
                    <a:cubicBezTo>
                      <a:pt x="424" y="217"/>
                      <a:pt x="341" y="42"/>
                      <a:pt x="2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4" name="Google Shape;30284;p21"/>
              <p:cNvSpPr/>
              <p:nvPr/>
            </p:nvSpPr>
            <p:spPr>
              <a:xfrm>
                <a:off x="5212725" y="43433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7"/>
                    </a:lnTo>
                    <a:cubicBezTo>
                      <a:pt x="42" y="259"/>
                      <a:pt x="84" y="342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5" name="Google Shape;30285;p21"/>
              <p:cNvSpPr/>
              <p:nvPr/>
            </p:nvSpPr>
            <p:spPr>
              <a:xfrm>
                <a:off x="5147075" y="4316450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84" y="0"/>
                    </a:moveTo>
                    <a:lnTo>
                      <a:pt x="84" y="0"/>
                    </a:lnTo>
                    <a:cubicBezTo>
                      <a:pt x="1" y="124"/>
                      <a:pt x="42" y="259"/>
                      <a:pt x="166" y="341"/>
                    </a:cubicBezTo>
                    <a:lnTo>
                      <a:pt x="218" y="383"/>
                    </a:lnTo>
                    <a:cubicBezTo>
                      <a:pt x="251" y="394"/>
                      <a:pt x="281" y="399"/>
                      <a:pt x="310" y="399"/>
                    </a:cubicBezTo>
                    <a:cubicBezTo>
                      <a:pt x="387" y="399"/>
                      <a:pt x="450" y="360"/>
                      <a:pt x="518" y="300"/>
                    </a:cubicBezTo>
                    <a:cubicBezTo>
                      <a:pt x="559" y="300"/>
                      <a:pt x="559" y="259"/>
                      <a:pt x="600" y="217"/>
                    </a:cubicBez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6" name="Google Shape;30286;p21"/>
              <p:cNvSpPr/>
              <p:nvPr/>
            </p:nvSpPr>
            <p:spPr>
              <a:xfrm>
                <a:off x="5088925" y="42926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cubicBezTo>
                      <a:pt x="166" y="301"/>
                      <a:pt x="300" y="259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7" name="Google Shape;30287;p21"/>
              <p:cNvSpPr/>
              <p:nvPr/>
            </p:nvSpPr>
            <p:spPr>
              <a:xfrm>
                <a:off x="5107275" y="45953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66" y="1"/>
                      <a:pt x="83" y="42"/>
                      <a:pt x="42" y="125"/>
                    </a:cubicBezTo>
                    <a:cubicBezTo>
                      <a:pt x="1" y="125"/>
                      <a:pt x="1" y="177"/>
                      <a:pt x="1" y="177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8" name="Google Shape;30288;p21"/>
              <p:cNvSpPr/>
              <p:nvPr/>
            </p:nvSpPr>
            <p:spPr>
              <a:xfrm>
                <a:off x="5042650" y="4569125"/>
                <a:ext cx="14000" cy="9950"/>
              </a:xfrm>
              <a:custGeom>
                <a:rect b="b" l="l" r="r" t="t"/>
                <a:pathLst>
                  <a:path extrusionOk="0" h="398" w="560">
                    <a:moveTo>
                      <a:pt x="290" y="0"/>
                    </a:moveTo>
                    <a:cubicBezTo>
                      <a:pt x="182" y="0"/>
                      <a:pt x="64" y="56"/>
                      <a:pt x="1" y="191"/>
                    </a:cubicBezTo>
                    <a:lnTo>
                      <a:pt x="518" y="398"/>
                    </a:lnTo>
                    <a:cubicBezTo>
                      <a:pt x="559" y="356"/>
                      <a:pt x="559" y="315"/>
                      <a:pt x="559" y="273"/>
                    </a:cubicBezTo>
                    <a:cubicBezTo>
                      <a:pt x="559" y="191"/>
                      <a:pt x="466" y="56"/>
                      <a:pt x="383" y="15"/>
                    </a:cubicBezTo>
                    <a:cubicBezTo>
                      <a:pt x="354" y="5"/>
                      <a:pt x="323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9" name="Google Shape;30289;p21"/>
              <p:cNvSpPr/>
              <p:nvPr/>
            </p:nvSpPr>
            <p:spPr>
              <a:xfrm>
                <a:off x="5131825" y="4531750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52" y="0"/>
                    </a:moveTo>
                    <a:cubicBezTo>
                      <a:pt x="218" y="0"/>
                      <a:pt x="135" y="42"/>
                      <a:pt x="94" y="176"/>
                    </a:cubicBezTo>
                    <a:cubicBezTo>
                      <a:pt x="1" y="300"/>
                      <a:pt x="52" y="435"/>
                      <a:pt x="177" y="476"/>
                    </a:cubicBezTo>
                    <a:cubicBezTo>
                      <a:pt x="177" y="517"/>
                      <a:pt x="218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0" name="Google Shape;30290;p21"/>
              <p:cNvSpPr/>
              <p:nvPr/>
            </p:nvSpPr>
            <p:spPr>
              <a:xfrm>
                <a:off x="5068500" y="45050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3" y="0"/>
                    </a:moveTo>
                    <a:cubicBezTo>
                      <a:pt x="172" y="0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166" y="551"/>
                    </a:cubicBezTo>
                    <a:cubicBezTo>
                      <a:pt x="197" y="558"/>
                      <a:pt x="228" y="561"/>
                      <a:pt x="258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0"/>
                      <a:pt x="27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1" name="Google Shape;30291;p21"/>
              <p:cNvSpPr/>
              <p:nvPr/>
            </p:nvSpPr>
            <p:spPr>
              <a:xfrm>
                <a:off x="5023275" y="45238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4" y="1"/>
                      <a:pt x="73" y="57"/>
                      <a:pt x="42" y="191"/>
                    </a:cubicBezTo>
                    <a:cubicBezTo>
                      <a:pt x="0" y="315"/>
                      <a:pt x="42" y="491"/>
                      <a:pt x="166" y="533"/>
                    </a:cubicBezTo>
                    <a:cubicBezTo>
                      <a:pt x="209" y="543"/>
                      <a:pt x="249" y="548"/>
                      <a:pt x="287" y="548"/>
                    </a:cubicBezTo>
                    <a:cubicBezTo>
                      <a:pt x="401" y="548"/>
                      <a:pt x="489" y="499"/>
                      <a:pt x="559" y="398"/>
                    </a:cubicBezTo>
                    <a:cubicBezTo>
                      <a:pt x="600" y="233"/>
                      <a:pt x="559" y="98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2" name="Google Shape;30292;p21"/>
              <p:cNvSpPr/>
              <p:nvPr/>
            </p:nvSpPr>
            <p:spPr>
              <a:xfrm>
                <a:off x="5086600" y="45503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4" y="1"/>
                    </a:moveTo>
                    <a:cubicBezTo>
                      <a:pt x="224" y="1"/>
                      <a:pt x="123" y="71"/>
                      <a:pt x="94" y="168"/>
                    </a:cubicBezTo>
                    <a:cubicBezTo>
                      <a:pt x="0" y="334"/>
                      <a:pt x="94" y="468"/>
                      <a:pt x="218" y="551"/>
                    </a:cubicBezTo>
                    <a:cubicBezTo>
                      <a:pt x="241" y="558"/>
                      <a:pt x="266" y="562"/>
                      <a:pt x="290" y="562"/>
                    </a:cubicBezTo>
                    <a:cubicBezTo>
                      <a:pt x="407" y="562"/>
                      <a:pt x="526" y="486"/>
                      <a:pt x="569" y="375"/>
                    </a:cubicBezTo>
                    <a:cubicBezTo>
                      <a:pt x="652" y="251"/>
                      <a:pt x="569" y="75"/>
                      <a:pt x="435" y="34"/>
                    </a:cubicBezTo>
                    <a:cubicBezTo>
                      <a:pt x="400" y="11"/>
                      <a:pt x="362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3" name="Google Shape;30293;p21"/>
              <p:cNvSpPr/>
              <p:nvPr/>
            </p:nvSpPr>
            <p:spPr>
              <a:xfrm>
                <a:off x="5049125" y="4459850"/>
                <a:ext cx="16050" cy="13550"/>
              </a:xfrm>
              <a:custGeom>
                <a:rect b="b" l="l" r="r" t="t"/>
                <a:pathLst>
                  <a:path extrusionOk="0" h="542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292"/>
                      <a:pt x="83" y="467"/>
                      <a:pt x="207" y="509"/>
                    </a:cubicBezTo>
                    <a:cubicBezTo>
                      <a:pt x="244" y="532"/>
                      <a:pt x="284" y="542"/>
                      <a:pt x="324" y="542"/>
                    </a:cubicBezTo>
                    <a:cubicBezTo>
                      <a:pt x="428" y="542"/>
                      <a:pt x="529" y="472"/>
                      <a:pt x="559" y="374"/>
                    </a:cubicBezTo>
                    <a:cubicBezTo>
                      <a:pt x="641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4" name="Google Shape;30294;p21"/>
              <p:cNvSpPr/>
              <p:nvPr/>
            </p:nvSpPr>
            <p:spPr>
              <a:xfrm>
                <a:off x="5113750" y="44861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207" y="532"/>
                    </a:cubicBezTo>
                    <a:cubicBezTo>
                      <a:pt x="240" y="542"/>
                      <a:pt x="277" y="548"/>
                      <a:pt x="313" y="548"/>
                    </a:cubicBezTo>
                    <a:cubicBezTo>
                      <a:pt x="421" y="548"/>
                      <a:pt x="527" y="501"/>
                      <a:pt x="558" y="408"/>
                    </a:cubicBezTo>
                    <a:cubicBezTo>
                      <a:pt x="600" y="232"/>
                      <a:pt x="558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5" name="Google Shape;30295;p21"/>
              <p:cNvSpPr/>
              <p:nvPr/>
            </p:nvSpPr>
            <p:spPr>
              <a:xfrm>
                <a:off x="4985525" y="454365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300"/>
                    </a:lnTo>
                    <a:cubicBezTo>
                      <a:pt x="301" y="176"/>
                      <a:pt x="218" y="41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6" name="Google Shape;30296;p21"/>
              <p:cNvSpPr/>
              <p:nvPr/>
            </p:nvSpPr>
            <p:spPr>
              <a:xfrm>
                <a:off x="5009050" y="4479025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52" y="517"/>
                    </a:lnTo>
                    <a:cubicBezTo>
                      <a:pt x="74" y="525"/>
                      <a:pt x="96" y="528"/>
                      <a:pt x="118" y="528"/>
                    </a:cubicBezTo>
                    <a:cubicBezTo>
                      <a:pt x="221" y="528"/>
                      <a:pt x="318" y="452"/>
                      <a:pt x="352" y="341"/>
                    </a:cubicBezTo>
                    <a:cubicBezTo>
                      <a:pt x="394" y="259"/>
                      <a:pt x="35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7" name="Google Shape;30297;p21"/>
              <p:cNvSpPr/>
              <p:nvPr/>
            </p:nvSpPr>
            <p:spPr>
              <a:xfrm>
                <a:off x="5160000" y="447152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300"/>
                      <a:pt x="83" y="342"/>
                      <a:pt x="166" y="342"/>
                    </a:cubicBezTo>
                    <a:lnTo>
                      <a:pt x="259" y="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8" name="Google Shape;30298;p21"/>
              <p:cNvSpPr/>
              <p:nvPr/>
            </p:nvSpPr>
            <p:spPr>
              <a:xfrm>
                <a:off x="5094350" y="4445675"/>
                <a:ext cx="13975" cy="8550"/>
              </a:xfrm>
              <a:custGeom>
                <a:rect b="b" l="l" r="r" t="t"/>
                <a:pathLst>
                  <a:path extrusionOk="0" h="342" w="559">
                    <a:moveTo>
                      <a:pt x="83" y="1"/>
                    </a:moveTo>
                    <a:lnTo>
                      <a:pt x="83" y="1"/>
                    </a:lnTo>
                    <a:cubicBezTo>
                      <a:pt x="1" y="125"/>
                      <a:pt x="83" y="300"/>
                      <a:pt x="207" y="342"/>
                    </a:cubicBezTo>
                    <a:lnTo>
                      <a:pt x="342" y="342"/>
                    </a:lnTo>
                    <a:cubicBezTo>
                      <a:pt x="425" y="342"/>
                      <a:pt x="518" y="300"/>
                      <a:pt x="559" y="166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9" name="Google Shape;30299;p21"/>
              <p:cNvSpPr/>
              <p:nvPr/>
            </p:nvSpPr>
            <p:spPr>
              <a:xfrm>
                <a:off x="5034900" y="4420875"/>
                <a:ext cx="9850" cy="7500"/>
              </a:xfrm>
              <a:custGeom>
                <a:rect b="b" l="l" r="r" t="t"/>
                <a:pathLst>
                  <a:path extrusionOk="0" h="300" w="394">
                    <a:moveTo>
                      <a:pt x="135" y="0"/>
                    </a:moveTo>
                    <a:lnTo>
                      <a:pt x="1" y="259"/>
                    </a:lnTo>
                    <a:cubicBezTo>
                      <a:pt x="52" y="300"/>
                      <a:pt x="52" y="300"/>
                      <a:pt x="94" y="300"/>
                    </a:cubicBezTo>
                    <a:lnTo>
                      <a:pt x="135" y="300"/>
                    </a:lnTo>
                    <a:cubicBezTo>
                      <a:pt x="218" y="300"/>
                      <a:pt x="352" y="217"/>
                      <a:pt x="394" y="124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0" name="Google Shape;30300;p21"/>
              <p:cNvSpPr/>
              <p:nvPr/>
            </p:nvSpPr>
            <p:spPr>
              <a:xfrm>
                <a:off x="5054300" y="4723800"/>
                <a:ext cx="8800" cy="7250"/>
              </a:xfrm>
              <a:custGeom>
                <a:rect b="b" l="l" r="r" t="t"/>
                <a:pathLst>
                  <a:path extrusionOk="0" h="290" w="352">
                    <a:moveTo>
                      <a:pt x="284" y="0"/>
                    </a:moveTo>
                    <a:cubicBezTo>
                      <a:pt x="261" y="0"/>
                      <a:pt x="238" y="11"/>
                      <a:pt x="217" y="31"/>
                    </a:cubicBezTo>
                    <a:cubicBezTo>
                      <a:pt x="134" y="31"/>
                      <a:pt x="93" y="31"/>
                      <a:pt x="52" y="73"/>
                    </a:cubicBezTo>
                    <a:lnTo>
                      <a:pt x="52" y="114"/>
                    </a:lnTo>
                    <a:cubicBezTo>
                      <a:pt x="0" y="155"/>
                      <a:pt x="0" y="155"/>
                      <a:pt x="0" y="207"/>
                    </a:cubicBezTo>
                    <a:lnTo>
                      <a:pt x="259" y="290"/>
                    </a:lnTo>
                    <a:lnTo>
                      <a:pt x="352" y="31"/>
                    </a:lnTo>
                    <a:cubicBezTo>
                      <a:pt x="331" y="11"/>
                      <a:pt x="308" y="0"/>
                      <a:pt x="2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1" name="Google Shape;30301;p21"/>
              <p:cNvSpPr/>
              <p:nvPr/>
            </p:nvSpPr>
            <p:spPr>
              <a:xfrm>
                <a:off x="4989675" y="4697425"/>
                <a:ext cx="15275" cy="9850"/>
              </a:xfrm>
              <a:custGeom>
                <a:rect b="b" l="l" r="r" t="t"/>
                <a:pathLst>
                  <a:path extrusionOk="0" h="394" w="611">
                    <a:moveTo>
                      <a:pt x="305" y="0"/>
                    </a:moveTo>
                    <a:cubicBezTo>
                      <a:pt x="174" y="0"/>
                      <a:pt x="77" y="74"/>
                      <a:pt x="0" y="177"/>
                    </a:cubicBezTo>
                    <a:lnTo>
                      <a:pt x="517" y="394"/>
                    </a:lnTo>
                    <a:cubicBezTo>
                      <a:pt x="610" y="270"/>
                      <a:pt x="517" y="94"/>
                      <a:pt x="393" y="11"/>
                    </a:cubicBezTo>
                    <a:cubicBezTo>
                      <a:pt x="362" y="4"/>
                      <a:pt x="333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2" name="Google Shape;30302;p21"/>
              <p:cNvSpPr/>
              <p:nvPr/>
            </p:nvSpPr>
            <p:spPr>
              <a:xfrm>
                <a:off x="5080125" y="4659550"/>
                <a:ext cx="9850" cy="13350"/>
              </a:xfrm>
              <a:custGeom>
                <a:rect b="b" l="l" r="r" t="t"/>
                <a:pathLst>
                  <a:path extrusionOk="0" h="534" w="394">
                    <a:moveTo>
                      <a:pt x="296" y="0"/>
                    </a:moveTo>
                    <a:cubicBezTo>
                      <a:pt x="215" y="0"/>
                      <a:pt x="155" y="39"/>
                      <a:pt x="94" y="99"/>
                    </a:cubicBezTo>
                    <a:cubicBezTo>
                      <a:pt x="53" y="99"/>
                      <a:pt x="53" y="141"/>
                      <a:pt x="53" y="192"/>
                    </a:cubicBezTo>
                    <a:cubicBezTo>
                      <a:pt x="1" y="234"/>
                      <a:pt x="1" y="275"/>
                      <a:pt x="1" y="358"/>
                    </a:cubicBezTo>
                    <a:lnTo>
                      <a:pt x="53" y="399"/>
                    </a:lnTo>
                    <a:cubicBezTo>
                      <a:pt x="53" y="451"/>
                      <a:pt x="94" y="492"/>
                      <a:pt x="135" y="534"/>
                    </a:cubicBezTo>
                    <a:lnTo>
                      <a:pt x="177" y="534"/>
                    </a:lnTo>
                    <a:lnTo>
                      <a:pt x="394" y="17"/>
                    </a:lnTo>
                    <a:cubicBezTo>
                      <a:pt x="358" y="6"/>
                      <a:pt x="326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3" name="Google Shape;30303;p21"/>
              <p:cNvSpPr/>
              <p:nvPr/>
            </p:nvSpPr>
            <p:spPr>
              <a:xfrm>
                <a:off x="5015525" y="46332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77" y="0"/>
                    </a:moveTo>
                    <a:cubicBezTo>
                      <a:pt x="176" y="0"/>
                      <a:pt x="82" y="68"/>
                      <a:pt x="52" y="158"/>
                    </a:cubicBezTo>
                    <a:cubicBezTo>
                      <a:pt x="0" y="334"/>
                      <a:pt x="52" y="468"/>
                      <a:pt x="176" y="551"/>
                    </a:cubicBezTo>
                    <a:cubicBezTo>
                      <a:pt x="217" y="560"/>
                      <a:pt x="255" y="565"/>
                      <a:pt x="291" y="565"/>
                    </a:cubicBezTo>
                    <a:cubicBezTo>
                      <a:pt x="408" y="565"/>
                      <a:pt x="498" y="510"/>
                      <a:pt x="569" y="375"/>
                    </a:cubicBezTo>
                    <a:cubicBezTo>
                      <a:pt x="610" y="251"/>
                      <a:pt x="56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4" name="Google Shape;30304;p21"/>
              <p:cNvSpPr/>
              <p:nvPr/>
            </p:nvSpPr>
            <p:spPr>
              <a:xfrm>
                <a:off x="4969250" y="465220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60" y="561"/>
                      <a:pt x="543" y="491"/>
                      <a:pt x="611" y="393"/>
                    </a:cubicBezTo>
                    <a:cubicBezTo>
                      <a:pt x="652" y="269"/>
                      <a:pt x="611" y="93"/>
                      <a:pt x="435" y="11"/>
                    </a:cubicBezTo>
                    <a:cubicBezTo>
                      <a:pt x="411" y="3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5" name="Google Shape;30305;p21"/>
              <p:cNvSpPr/>
              <p:nvPr/>
            </p:nvSpPr>
            <p:spPr>
              <a:xfrm>
                <a:off x="5033875" y="46789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0" y="1"/>
                    </a:moveTo>
                    <a:cubicBezTo>
                      <a:pt x="222" y="1"/>
                      <a:pt x="111" y="47"/>
                      <a:pt x="42" y="14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6" name="Google Shape;30306;p21"/>
              <p:cNvSpPr/>
              <p:nvPr/>
            </p:nvSpPr>
            <p:spPr>
              <a:xfrm>
                <a:off x="4996125" y="45880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00" y="0"/>
                    </a:moveTo>
                    <a:cubicBezTo>
                      <a:pt x="193" y="0"/>
                      <a:pt x="112" y="68"/>
                      <a:pt x="52" y="157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5"/>
                    </a:cubicBezTo>
                    <a:cubicBezTo>
                      <a:pt x="652" y="251"/>
                      <a:pt x="569" y="75"/>
                      <a:pt x="435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7" name="Google Shape;30307;p21"/>
              <p:cNvSpPr/>
              <p:nvPr/>
            </p:nvSpPr>
            <p:spPr>
              <a:xfrm>
                <a:off x="5060750" y="46144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6" y="76"/>
                      <a:pt x="52" y="187"/>
                    </a:cubicBezTo>
                    <a:cubicBezTo>
                      <a:pt x="1" y="311"/>
                      <a:pt x="52" y="487"/>
                      <a:pt x="176" y="528"/>
                    </a:cubicBezTo>
                    <a:cubicBezTo>
                      <a:pt x="225" y="551"/>
                      <a:pt x="273" y="561"/>
                      <a:pt x="317" y="561"/>
                    </a:cubicBezTo>
                    <a:cubicBezTo>
                      <a:pt x="435" y="561"/>
                      <a:pt x="532" y="491"/>
                      <a:pt x="569" y="394"/>
                    </a:cubicBezTo>
                    <a:cubicBezTo>
                      <a:pt x="611" y="228"/>
                      <a:pt x="569" y="94"/>
                      <a:pt x="393" y="11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8" name="Google Shape;30308;p21"/>
              <p:cNvSpPr/>
              <p:nvPr/>
            </p:nvSpPr>
            <p:spPr>
              <a:xfrm>
                <a:off x="4932800" y="46718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24"/>
                      <a:pt x="20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9" name="Google Shape;30309;p21"/>
              <p:cNvSpPr/>
              <p:nvPr/>
            </p:nvSpPr>
            <p:spPr>
              <a:xfrm>
                <a:off x="4956325" y="460722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8" y="540"/>
                      <a:pt x="77" y="550"/>
                      <a:pt x="116" y="550"/>
                    </a:cubicBezTo>
                    <a:cubicBezTo>
                      <a:pt x="218" y="550"/>
                      <a:pt x="315" y="480"/>
                      <a:pt x="352" y="383"/>
                    </a:cubicBezTo>
                    <a:cubicBezTo>
                      <a:pt x="435" y="218"/>
                      <a:pt x="35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0" name="Google Shape;30310;p21"/>
              <p:cNvSpPr/>
              <p:nvPr/>
            </p:nvSpPr>
            <p:spPr>
              <a:xfrm>
                <a:off x="5105975" y="4599725"/>
                <a:ext cx="7800" cy="9600"/>
              </a:xfrm>
              <a:custGeom>
                <a:rect b="b" l="l" r="r" t="t"/>
                <a:pathLst>
                  <a:path extrusionOk="0" h="384" w="312">
                    <a:moveTo>
                      <a:pt x="53" y="1"/>
                    </a:moveTo>
                    <a:cubicBezTo>
                      <a:pt x="53" y="83"/>
                      <a:pt x="1" y="125"/>
                      <a:pt x="53" y="166"/>
                    </a:cubicBezTo>
                    <a:cubicBezTo>
                      <a:pt x="53" y="259"/>
                      <a:pt x="94" y="300"/>
                      <a:pt x="135" y="342"/>
                    </a:cubicBezTo>
                    <a:cubicBezTo>
                      <a:pt x="177" y="342"/>
                      <a:pt x="177" y="383"/>
                      <a:pt x="218" y="383"/>
                    </a:cubicBezTo>
                    <a:lnTo>
                      <a:pt x="311" y="125"/>
                    </a:ln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1" name="Google Shape;30311;p21"/>
              <p:cNvSpPr/>
              <p:nvPr/>
            </p:nvSpPr>
            <p:spPr>
              <a:xfrm>
                <a:off x="5041375" y="4573875"/>
                <a:ext cx="14225" cy="9600"/>
              </a:xfrm>
              <a:custGeom>
                <a:rect b="b" l="l" r="r" t="t"/>
                <a:pathLst>
                  <a:path extrusionOk="0" h="38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93" y="301"/>
                      <a:pt x="217" y="342"/>
                    </a:cubicBezTo>
                    <a:cubicBezTo>
                      <a:pt x="217" y="342"/>
                      <a:pt x="259" y="342"/>
                      <a:pt x="259" y="383"/>
                    </a:cubicBezTo>
                    <a:lnTo>
                      <a:pt x="310" y="383"/>
                    </a:lnTo>
                    <a:cubicBezTo>
                      <a:pt x="393" y="383"/>
                      <a:pt x="434" y="342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2" name="Google Shape;30312;p21"/>
              <p:cNvSpPr/>
              <p:nvPr/>
            </p:nvSpPr>
            <p:spPr>
              <a:xfrm>
                <a:off x="4982175" y="45501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7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3" name="Google Shape;30313;p21"/>
              <p:cNvSpPr/>
              <p:nvPr/>
            </p:nvSpPr>
            <p:spPr>
              <a:xfrm>
                <a:off x="4961750" y="47619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6" y="1"/>
                    </a:moveTo>
                    <a:cubicBezTo>
                      <a:pt x="229" y="1"/>
                      <a:pt x="123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59" y="542"/>
                      <a:pt x="297" y="548"/>
                      <a:pt x="332" y="548"/>
                    </a:cubicBezTo>
                    <a:cubicBezTo>
                      <a:pt x="449" y="548"/>
                      <a:pt x="537" y="492"/>
                      <a:pt x="600" y="357"/>
                    </a:cubicBezTo>
                    <a:cubicBezTo>
                      <a:pt x="652" y="233"/>
                      <a:pt x="600" y="57"/>
                      <a:pt x="435" y="16"/>
                    </a:cubicBezTo>
                    <a:cubicBezTo>
                      <a:pt x="403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4" name="Google Shape;30314;p21"/>
              <p:cNvSpPr/>
              <p:nvPr/>
            </p:nvSpPr>
            <p:spPr>
              <a:xfrm>
                <a:off x="4916525" y="47807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6" y="0"/>
                    </a:moveTo>
                    <a:cubicBezTo>
                      <a:pt x="216" y="0"/>
                      <a:pt x="120" y="73"/>
                      <a:pt x="83" y="162"/>
                    </a:cubicBezTo>
                    <a:cubicBezTo>
                      <a:pt x="0" y="297"/>
                      <a:pt x="83" y="462"/>
                      <a:pt x="217" y="555"/>
                    </a:cubicBezTo>
                    <a:cubicBezTo>
                      <a:pt x="248" y="563"/>
                      <a:pt x="278" y="566"/>
                      <a:pt x="305" y="566"/>
                    </a:cubicBezTo>
                    <a:cubicBezTo>
                      <a:pt x="436" y="566"/>
                      <a:pt x="532" y="490"/>
                      <a:pt x="600" y="379"/>
                    </a:cubicBezTo>
                    <a:cubicBezTo>
                      <a:pt x="65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5" name="Google Shape;30315;p21"/>
              <p:cNvSpPr/>
              <p:nvPr/>
            </p:nvSpPr>
            <p:spPr>
              <a:xfrm>
                <a:off x="4943400" y="47167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19" y="1"/>
                    </a:moveTo>
                    <a:cubicBezTo>
                      <a:pt x="202" y="1"/>
                      <a:pt x="11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3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6" name="Google Shape;30316;p21"/>
              <p:cNvSpPr/>
              <p:nvPr/>
            </p:nvSpPr>
            <p:spPr>
              <a:xfrm>
                <a:off x="5008025" y="47431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7" y="0"/>
                    </a:moveTo>
                    <a:cubicBezTo>
                      <a:pt x="175" y="0"/>
                      <a:pt x="79" y="68"/>
                      <a:pt x="42" y="158"/>
                    </a:cubicBezTo>
                    <a:cubicBezTo>
                      <a:pt x="0" y="292"/>
                      <a:pt x="42" y="468"/>
                      <a:pt x="176" y="509"/>
                    </a:cubicBezTo>
                    <a:cubicBezTo>
                      <a:pt x="225" y="532"/>
                      <a:pt x="269" y="542"/>
                      <a:pt x="310" y="542"/>
                    </a:cubicBezTo>
                    <a:cubicBezTo>
                      <a:pt x="417" y="542"/>
                      <a:pt x="499" y="472"/>
                      <a:pt x="559" y="375"/>
                    </a:cubicBezTo>
                    <a:cubicBezTo>
                      <a:pt x="610" y="251"/>
                      <a:pt x="559" y="75"/>
                      <a:pt x="393" y="34"/>
                    </a:cubicBezTo>
                    <a:cubicBezTo>
                      <a:pt x="356" y="11"/>
                      <a:pt x="316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7" name="Google Shape;30317;p21"/>
              <p:cNvSpPr/>
              <p:nvPr/>
            </p:nvSpPr>
            <p:spPr>
              <a:xfrm>
                <a:off x="4879825" y="4800050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7" y="83"/>
                      <a:pt x="135" y="42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8" name="Google Shape;30318;p21"/>
              <p:cNvSpPr/>
              <p:nvPr/>
            </p:nvSpPr>
            <p:spPr>
              <a:xfrm>
                <a:off x="4903600" y="4736450"/>
                <a:ext cx="9850" cy="12750"/>
              </a:xfrm>
              <a:custGeom>
                <a:rect b="b" l="l" r="r" t="t"/>
                <a:pathLst>
                  <a:path extrusionOk="0" h="510" w="394">
                    <a:moveTo>
                      <a:pt x="218" y="1"/>
                    </a:moveTo>
                    <a:lnTo>
                      <a:pt x="0" y="477"/>
                    </a:lnTo>
                    <a:cubicBezTo>
                      <a:pt x="38" y="499"/>
                      <a:pt x="77" y="510"/>
                      <a:pt x="116" y="510"/>
                    </a:cubicBezTo>
                    <a:cubicBezTo>
                      <a:pt x="217" y="510"/>
                      <a:pt x="312" y="439"/>
                      <a:pt x="342" y="342"/>
                    </a:cubicBezTo>
                    <a:cubicBezTo>
                      <a:pt x="393" y="218"/>
                      <a:pt x="342" y="4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9" name="Google Shape;30319;p21"/>
              <p:cNvSpPr/>
              <p:nvPr/>
            </p:nvSpPr>
            <p:spPr>
              <a:xfrm>
                <a:off x="5053250" y="47289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1"/>
                      <a:pt x="1" y="83"/>
                      <a:pt x="42" y="124"/>
                    </a:cubicBezTo>
                    <a:cubicBezTo>
                      <a:pt x="42" y="207"/>
                      <a:pt x="94" y="300"/>
                      <a:pt x="176" y="341"/>
                    </a:cubicBez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0" name="Google Shape;30320;p21"/>
              <p:cNvSpPr/>
              <p:nvPr/>
            </p:nvSpPr>
            <p:spPr>
              <a:xfrm>
                <a:off x="4988625" y="4701825"/>
                <a:ext cx="14000" cy="9600"/>
              </a:xfrm>
              <a:custGeom>
                <a:rect b="b" l="l" r="r" t="t"/>
                <a:pathLst>
                  <a:path extrusionOk="0" h="384" w="560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94" y="311"/>
                      <a:pt x="218" y="352"/>
                    </a:cubicBezTo>
                    <a:cubicBezTo>
                      <a:pt x="259" y="373"/>
                      <a:pt x="303" y="383"/>
                      <a:pt x="347" y="383"/>
                    </a:cubicBezTo>
                    <a:cubicBezTo>
                      <a:pt x="391" y="383"/>
                      <a:pt x="435" y="373"/>
                      <a:pt x="477" y="352"/>
                    </a:cubicBezTo>
                    <a:cubicBezTo>
                      <a:pt x="518" y="31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1" name="Google Shape;30321;p21"/>
              <p:cNvSpPr/>
              <p:nvPr/>
            </p:nvSpPr>
            <p:spPr>
              <a:xfrm>
                <a:off x="4929450" y="467830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42" y="166"/>
                      <a:pt x="393" y="83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2" name="Google Shape;30322;p21"/>
              <p:cNvSpPr/>
              <p:nvPr/>
            </p:nvSpPr>
            <p:spPr>
              <a:xfrm>
                <a:off x="4876725" y="48065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124" y="1"/>
                    </a:moveTo>
                    <a:lnTo>
                      <a:pt x="0" y="259"/>
                    </a:lnTo>
                    <a:cubicBezTo>
                      <a:pt x="42" y="259"/>
                      <a:pt x="83" y="301"/>
                      <a:pt x="124" y="301"/>
                    </a:cubicBezTo>
                    <a:lnTo>
                      <a:pt x="176" y="259"/>
                    </a:lnTo>
                    <a:lnTo>
                      <a:pt x="217" y="259"/>
                    </a:lnTo>
                    <a:cubicBezTo>
                      <a:pt x="259" y="259"/>
                      <a:pt x="300" y="208"/>
                      <a:pt x="300" y="208"/>
                    </a:cubicBezTo>
                    <a:cubicBezTo>
                      <a:pt x="341" y="166"/>
                      <a:pt x="341" y="125"/>
                      <a:pt x="383" y="125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3" name="Google Shape;30323;p21"/>
              <p:cNvSpPr/>
              <p:nvPr/>
            </p:nvSpPr>
            <p:spPr>
              <a:xfrm>
                <a:off x="5126675" y="4002525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44" y="0"/>
                    </a:moveTo>
                    <a:cubicBezTo>
                      <a:pt x="148" y="0"/>
                      <a:pt x="62" y="49"/>
                      <a:pt x="0" y="150"/>
                    </a:cubicBezTo>
                    <a:lnTo>
                      <a:pt x="0" y="192"/>
                    </a:lnTo>
                    <a:lnTo>
                      <a:pt x="465" y="409"/>
                    </a:lnTo>
                    <a:cubicBezTo>
                      <a:pt x="558" y="233"/>
                      <a:pt x="465" y="109"/>
                      <a:pt x="341" y="16"/>
                    </a:cubicBezTo>
                    <a:cubicBezTo>
                      <a:pt x="308" y="6"/>
                      <a:pt x="276" y="0"/>
                      <a:pt x="2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4" name="Google Shape;30324;p21"/>
              <p:cNvSpPr/>
              <p:nvPr/>
            </p:nvSpPr>
            <p:spPr>
              <a:xfrm>
                <a:off x="5105975" y="39573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7" y="1"/>
                    </a:moveTo>
                    <a:cubicBezTo>
                      <a:pt x="189" y="1"/>
                      <a:pt x="84" y="56"/>
                      <a:pt x="53" y="191"/>
                    </a:cubicBezTo>
                    <a:cubicBezTo>
                      <a:pt x="1" y="315"/>
                      <a:pt x="53" y="491"/>
                      <a:pt x="218" y="532"/>
                    </a:cubicBezTo>
                    <a:cubicBezTo>
                      <a:pt x="252" y="543"/>
                      <a:pt x="287" y="548"/>
                      <a:pt x="322" y="548"/>
                    </a:cubicBezTo>
                    <a:cubicBezTo>
                      <a:pt x="428" y="548"/>
                      <a:pt x="531" y="501"/>
                      <a:pt x="570" y="408"/>
                    </a:cubicBezTo>
                    <a:cubicBezTo>
                      <a:pt x="611" y="233"/>
                      <a:pt x="570" y="109"/>
                      <a:pt x="394" y="16"/>
                    </a:cubicBezTo>
                    <a:cubicBezTo>
                      <a:pt x="362" y="6"/>
                      <a:pt x="32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5" name="Google Shape;30325;p21"/>
              <p:cNvSpPr/>
              <p:nvPr/>
            </p:nvSpPr>
            <p:spPr>
              <a:xfrm>
                <a:off x="5068500" y="397705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35"/>
                      <a:pt x="20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6" name="Google Shape;30326;p21"/>
              <p:cNvSpPr/>
              <p:nvPr/>
            </p:nvSpPr>
            <p:spPr>
              <a:xfrm>
                <a:off x="5137250" y="4157525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61" y="1"/>
                    </a:moveTo>
                    <a:cubicBezTo>
                      <a:pt x="246" y="1"/>
                      <a:pt x="232" y="5"/>
                      <a:pt x="218" y="19"/>
                    </a:cubicBezTo>
                    <a:cubicBezTo>
                      <a:pt x="177" y="19"/>
                      <a:pt x="94" y="61"/>
                      <a:pt x="94" y="61"/>
                    </a:cubicBezTo>
                    <a:lnTo>
                      <a:pt x="42" y="112"/>
                    </a:lnTo>
                    <a:cubicBezTo>
                      <a:pt x="1" y="154"/>
                      <a:pt x="1" y="154"/>
                      <a:pt x="1" y="195"/>
                    </a:cubicBezTo>
                    <a:lnTo>
                      <a:pt x="259" y="278"/>
                    </a:lnTo>
                    <a:lnTo>
                      <a:pt x="394" y="19"/>
                    </a:lnTo>
                    <a:cubicBezTo>
                      <a:pt x="332" y="19"/>
                      <a:pt x="293" y="1"/>
                      <a:pt x="2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7" name="Google Shape;30327;p21"/>
              <p:cNvSpPr/>
              <p:nvPr/>
            </p:nvSpPr>
            <p:spPr>
              <a:xfrm>
                <a:off x="5072650" y="4130725"/>
                <a:ext cx="15275" cy="10225"/>
              </a:xfrm>
              <a:custGeom>
                <a:rect b="b" l="l" r="r" t="t"/>
                <a:pathLst>
                  <a:path extrusionOk="0" h="409" w="611">
                    <a:moveTo>
                      <a:pt x="296" y="1"/>
                    </a:moveTo>
                    <a:cubicBezTo>
                      <a:pt x="199" y="1"/>
                      <a:pt x="112" y="49"/>
                      <a:pt x="42" y="150"/>
                    </a:cubicBezTo>
                    <a:cubicBezTo>
                      <a:pt x="42" y="150"/>
                      <a:pt x="42" y="192"/>
                      <a:pt x="0" y="192"/>
                    </a:cubicBezTo>
                    <a:lnTo>
                      <a:pt x="517" y="409"/>
                    </a:lnTo>
                    <a:cubicBezTo>
                      <a:pt x="610" y="274"/>
                      <a:pt x="517" y="99"/>
                      <a:pt x="393" y="16"/>
                    </a:cubicBezTo>
                    <a:cubicBezTo>
                      <a:pt x="360" y="6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8" name="Google Shape;30328;p21"/>
              <p:cNvSpPr/>
              <p:nvPr/>
            </p:nvSpPr>
            <p:spPr>
              <a:xfrm>
                <a:off x="5163100" y="4093100"/>
                <a:ext cx="9850" cy="13225"/>
              </a:xfrm>
              <a:custGeom>
                <a:rect b="b" l="l" r="r" t="t"/>
                <a:pathLst>
                  <a:path extrusionOk="0" h="529" w="394">
                    <a:moveTo>
                      <a:pt x="321" y="1"/>
                    </a:moveTo>
                    <a:cubicBezTo>
                      <a:pt x="205" y="1"/>
                      <a:pt x="85" y="76"/>
                      <a:pt x="42" y="187"/>
                    </a:cubicBezTo>
                    <a:cubicBezTo>
                      <a:pt x="1" y="270"/>
                      <a:pt x="1" y="311"/>
                      <a:pt x="42" y="404"/>
                    </a:cubicBezTo>
                    <a:cubicBezTo>
                      <a:pt x="42" y="446"/>
                      <a:pt x="94" y="487"/>
                      <a:pt x="135" y="528"/>
                    </a:cubicBezTo>
                    <a:lnTo>
                      <a:pt x="177" y="528"/>
                    </a:lnTo>
                    <a:lnTo>
                      <a:pt x="394" y="11"/>
                    </a:lnTo>
                    <a:cubicBezTo>
                      <a:pt x="370" y="4"/>
                      <a:pt x="346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9" name="Google Shape;30329;p21"/>
              <p:cNvSpPr/>
              <p:nvPr/>
            </p:nvSpPr>
            <p:spPr>
              <a:xfrm>
                <a:off x="5098500" y="406715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0" y="0"/>
                    </a:moveTo>
                    <a:cubicBezTo>
                      <a:pt x="184" y="0"/>
                      <a:pt x="80" y="49"/>
                      <a:pt x="41" y="150"/>
                    </a:cubicBezTo>
                    <a:cubicBezTo>
                      <a:pt x="0" y="315"/>
                      <a:pt x="41" y="450"/>
                      <a:pt x="217" y="533"/>
                    </a:cubicBezTo>
                    <a:cubicBezTo>
                      <a:pt x="249" y="542"/>
                      <a:pt x="282" y="547"/>
                      <a:pt x="316" y="547"/>
                    </a:cubicBezTo>
                    <a:cubicBezTo>
                      <a:pt x="423" y="547"/>
                      <a:pt x="527" y="493"/>
                      <a:pt x="558" y="367"/>
                    </a:cubicBezTo>
                    <a:cubicBezTo>
                      <a:pt x="610" y="233"/>
                      <a:pt x="558" y="57"/>
                      <a:pt x="393" y="16"/>
                    </a:cubicBezTo>
                    <a:cubicBezTo>
                      <a:pt x="360" y="5"/>
                      <a:pt x="325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0" name="Google Shape;30330;p21"/>
              <p:cNvSpPr/>
              <p:nvPr/>
            </p:nvSpPr>
            <p:spPr>
              <a:xfrm>
                <a:off x="5053250" y="408560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21" y="1"/>
                    </a:moveTo>
                    <a:cubicBezTo>
                      <a:pt x="205" y="1"/>
                      <a:pt x="85" y="77"/>
                      <a:pt x="42" y="187"/>
                    </a:cubicBezTo>
                    <a:cubicBezTo>
                      <a:pt x="1" y="311"/>
                      <a:pt x="42" y="487"/>
                      <a:pt x="176" y="529"/>
                    </a:cubicBezTo>
                    <a:cubicBezTo>
                      <a:pt x="226" y="552"/>
                      <a:pt x="274" y="562"/>
                      <a:pt x="319" y="562"/>
                    </a:cubicBezTo>
                    <a:cubicBezTo>
                      <a:pt x="435" y="562"/>
                      <a:pt x="529" y="494"/>
                      <a:pt x="559" y="405"/>
                    </a:cubicBezTo>
                    <a:cubicBezTo>
                      <a:pt x="611" y="270"/>
                      <a:pt x="559" y="94"/>
                      <a:pt x="394" y="12"/>
                    </a:cubicBezTo>
                    <a:cubicBezTo>
                      <a:pt x="370" y="4"/>
                      <a:pt x="345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1" name="Google Shape;30331;p21"/>
              <p:cNvSpPr/>
              <p:nvPr/>
            </p:nvSpPr>
            <p:spPr>
              <a:xfrm>
                <a:off x="5116850" y="41123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2" y="1"/>
                    </a:moveTo>
                    <a:cubicBezTo>
                      <a:pt x="225" y="1"/>
                      <a:pt x="122" y="49"/>
                      <a:pt x="83" y="150"/>
                    </a:cubicBezTo>
                    <a:cubicBezTo>
                      <a:pt x="0" y="316"/>
                      <a:pt x="83" y="492"/>
                      <a:pt x="217" y="533"/>
                    </a:cubicBezTo>
                    <a:cubicBezTo>
                      <a:pt x="247" y="543"/>
                      <a:pt x="279" y="548"/>
                      <a:pt x="311" y="548"/>
                    </a:cubicBezTo>
                    <a:cubicBezTo>
                      <a:pt x="417" y="548"/>
                      <a:pt x="527" y="494"/>
                      <a:pt x="558" y="367"/>
                    </a:cubicBezTo>
                    <a:cubicBezTo>
                      <a:pt x="651" y="233"/>
                      <a:pt x="558" y="57"/>
                      <a:pt x="434" y="16"/>
                    </a:cubicBezTo>
                    <a:cubicBezTo>
                      <a:pt x="401" y="6"/>
                      <a:pt x="366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2" name="Google Shape;30332;p21"/>
              <p:cNvSpPr/>
              <p:nvPr/>
            </p:nvSpPr>
            <p:spPr>
              <a:xfrm>
                <a:off x="5079100" y="402147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9" y="0"/>
                    </a:moveTo>
                    <a:cubicBezTo>
                      <a:pt x="215" y="0"/>
                      <a:pt x="109" y="70"/>
                      <a:pt x="42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60"/>
                      <a:pt x="283" y="565"/>
                      <a:pt x="316" y="565"/>
                    </a:cubicBezTo>
                    <a:cubicBezTo>
                      <a:pt x="423" y="565"/>
                      <a:pt x="527" y="511"/>
                      <a:pt x="559" y="38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8" y="10"/>
                      <a:pt x="358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3" name="Google Shape;30333;p21"/>
              <p:cNvSpPr/>
              <p:nvPr/>
            </p:nvSpPr>
            <p:spPr>
              <a:xfrm>
                <a:off x="5143725" y="404787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344" y="0"/>
                    </a:moveTo>
                    <a:cubicBezTo>
                      <a:pt x="204" y="0"/>
                      <a:pt x="84" y="76"/>
                      <a:pt x="42" y="187"/>
                    </a:cubicBezTo>
                    <a:cubicBezTo>
                      <a:pt x="0" y="311"/>
                      <a:pt x="42" y="487"/>
                      <a:pt x="218" y="528"/>
                    </a:cubicBezTo>
                    <a:cubicBezTo>
                      <a:pt x="256" y="554"/>
                      <a:pt x="296" y="566"/>
                      <a:pt x="336" y="566"/>
                    </a:cubicBezTo>
                    <a:cubicBezTo>
                      <a:pt x="436" y="566"/>
                      <a:pt x="529" y="493"/>
                      <a:pt x="559" y="404"/>
                    </a:cubicBezTo>
                    <a:cubicBezTo>
                      <a:pt x="610" y="228"/>
                      <a:pt x="559" y="104"/>
                      <a:pt x="435" y="11"/>
                    </a:cubicBezTo>
                    <a:cubicBezTo>
                      <a:pt x="404" y="4"/>
                      <a:pt x="373" y="0"/>
                      <a:pt x="34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4" name="Google Shape;30334;p21"/>
              <p:cNvSpPr/>
              <p:nvPr/>
            </p:nvSpPr>
            <p:spPr>
              <a:xfrm>
                <a:off x="5015525" y="4105275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41"/>
                    </a:lnTo>
                    <a:lnTo>
                      <a:pt x="259" y="259"/>
                    </a:lnTo>
                    <a:cubicBezTo>
                      <a:pt x="259" y="134"/>
                      <a:pt x="217" y="41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5" name="Google Shape;30335;p21"/>
              <p:cNvSpPr/>
              <p:nvPr/>
            </p:nvSpPr>
            <p:spPr>
              <a:xfrm>
                <a:off x="5039300" y="404065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8" y="540"/>
                      <a:pt x="78" y="551"/>
                      <a:pt x="117" y="551"/>
                    </a:cubicBezTo>
                    <a:cubicBezTo>
                      <a:pt x="218" y="551"/>
                      <a:pt x="312" y="483"/>
                      <a:pt x="342" y="393"/>
                    </a:cubicBezTo>
                    <a:cubicBezTo>
                      <a:pt x="435" y="217"/>
                      <a:pt x="342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6" name="Google Shape;30336;p21"/>
              <p:cNvSpPr/>
              <p:nvPr/>
            </p:nvSpPr>
            <p:spPr>
              <a:xfrm>
                <a:off x="5125375" y="4007300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52" y="1"/>
                    </a:moveTo>
                    <a:cubicBezTo>
                      <a:pt x="0" y="42"/>
                      <a:pt x="0" y="42"/>
                      <a:pt x="0" y="83"/>
                    </a:cubicBezTo>
                    <a:cubicBezTo>
                      <a:pt x="0" y="125"/>
                      <a:pt x="0" y="176"/>
                      <a:pt x="52" y="218"/>
                    </a:cubicBezTo>
                    <a:lnTo>
                      <a:pt x="52" y="259"/>
                    </a:lnTo>
                    <a:cubicBezTo>
                      <a:pt x="93" y="300"/>
                      <a:pt x="135" y="342"/>
                      <a:pt x="176" y="342"/>
                    </a:cubicBezTo>
                    <a:cubicBezTo>
                      <a:pt x="217" y="362"/>
                      <a:pt x="261" y="373"/>
                      <a:pt x="305" y="373"/>
                    </a:cubicBezTo>
                    <a:cubicBezTo>
                      <a:pt x="349" y="373"/>
                      <a:pt x="393" y="362"/>
                      <a:pt x="435" y="342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7" name="Google Shape;30337;p21"/>
              <p:cNvSpPr/>
              <p:nvPr/>
            </p:nvSpPr>
            <p:spPr>
              <a:xfrm>
                <a:off x="5065150" y="398352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35" y="259"/>
                    </a:lnTo>
                    <a:cubicBezTo>
                      <a:pt x="217" y="259"/>
                      <a:pt x="300" y="218"/>
                      <a:pt x="342" y="135"/>
                    </a:cubicBezTo>
                    <a:cubicBezTo>
                      <a:pt x="393" y="135"/>
                      <a:pt x="393" y="135"/>
                      <a:pt x="393" y="9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8" name="Google Shape;30338;p21"/>
              <p:cNvSpPr/>
              <p:nvPr/>
            </p:nvSpPr>
            <p:spPr>
              <a:xfrm>
                <a:off x="5084525" y="42862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35" y="0"/>
                    </a:moveTo>
                    <a:cubicBezTo>
                      <a:pt x="135" y="0"/>
                      <a:pt x="135" y="42"/>
                      <a:pt x="83" y="42"/>
                    </a:cubicBez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9" name="Google Shape;30339;p21"/>
              <p:cNvSpPr/>
              <p:nvPr/>
            </p:nvSpPr>
            <p:spPr>
              <a:xfrm>
                <a:off x="5019900" y="4259325"/>
                <a:ext cx="14000" cy="9575"/>
              </a:xfrm>
              <a:custGeom>
                <a:rect b="b" l="l" r="r" t="t"/>
                <a:pathLst>
                  <a:path extrusionOk="0" h="383" w="560">
                    <a:moveTo>
                      <a:pt x="259" y="0"/>
                    </a:moveTo>
                    <a:cubicBezTo>
                      <a:pt x="218" y="0"/>
                      <a:pt x="218" y="0"/>
                      <a:pt x="177" y="41"/>
                    </a:cubicBezTo>
                    <a:lnTo>
                      <a:pt x="135" y="41"/>
                    </a:lnTo>
                    <a:cubicBezTo>
                      <a:pt x="84" y="83"/>
                      <a:pt x="42" y="83"/>
                      <a:pt x="42" y="124"/>
                    </a:cubicBezTo>
                    <a:cubicBezTo>
                      <a:pt x="42" y="124"/>
                      <a:pt x="42" y="176"/>
                      <a:pt x="1" y="176"/>
                    </a:cubicBezTo>
                    <a:lnTo>
                      <a:pt x="518" y="383"/>
                    </a:lnTo>
                    <a:lnTo>
                      <a:pt x="559" y="341"/>
                    </a:lnTo>
                    <a:cubicBezTo>
                      <a:pt x="559" y="217"/>
                      <a:pt x="518" y="83"/>
                      <a:pt x="394" y="41"/>
                    </a:cubicBezTo>
                    <a:cubicBezTo>
                      <a:pt x="342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0" name="Google Shape;30340;p21"/>
              <p:cNvSpPr/>
              <p:nvPr/>
            </p:nvSpPr>
            <p:spPr>
              <a:xfrm>
                <a:off x="5110375" y="422157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59" y="1"/>
                    </a:moveTo>
                    <a:cubicBezTo>
                      <a:pt x="176" y="1"/>
                      <a:pt x="83" y="83"/>
                      <a:pt x="42" y="176"/>
                    </a:cubicBezTo>
                    <a:cubicBezTo>
                      <a:pt x="1" y="259"/>
                      <a:pt x="1" y="342"/>
                      <a:pt x="42" y="435"/>
                    </a:cubicBezTo>
                    <a:lnTo>
                      <a:pt x="176" y="559"/>
                    </a:lnTo>
                    <a:lnTo>
                      <a:pt x="394" y="42"/>
                    </a:lnTo>
                    <a:cubicBezTo>
                      <a:pt x="342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1" name="Google Shape;30341;p21"/>
              <p:cNvSpPr/>
              <p:nvPr/>
            </p:nvSpPr>
            <p:spPr>
              <a:xfrm>
                <a:off x="5045750" y="41953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295" y="1"/>
                    </a:moveTo>
                    <a:cubicBezTo>
                      <a:pt x="185" y="1"/>
                      <a:pt x="74" y="57"/>
                      <a:pt x="42" y="192"/>
                    </a:cubicBezTo>
                    <a:cubicBezTo>
                      <a:pt x="1" y="316"/>
                      <a:pt x="42" y="491"/>
                      <a:pt x="177" y="533"/>
                    </a:cubicBezTo>
                    <a:cubicBezTo>
                      <a:pt x="218" y="543"/>
                      <a:pt x="260" y="548"/>
                      <a:pt x="300" y="548"/>
                    </a:cubicBezTo>
                    <a:cubicBezTo>
                      <a:pt x="422" y="548"/>
                      <a:pt x="528" y="502"/>
                      <a:pt x="559" y="409"/>
                    </a:cubicBezTo>
                    <a:cubicBezTo>
                      <a:pt x="601" y="233"/>
                      <a:pt x="559" y="57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2" name="Google Shape;30342;p21"/>
              <p:cNvSpPr/>
              <p:nvPr/>
            </p:nvSpPr>
            <p:spPr>
              <a:xfrm>
                <a:off x="5000525" y="4214300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276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1" y="292"/>
                      <a:pt x="42" y="467"/>
                      <a:pt x="176" y="550"/>
                    </a:cubicBezTo>
                    <a:cubicBezTo>
                      <a:pt x="205" y="557"/>
                      <a:pt x="233" y="561"/>
                      <a:pt x="261" y="561"/>
                    </a:cubicBezTo>
                    <a:cubicBezTo>
                      <a:pt x="387" y="561"/>
                      <a:pt x="491" y="485"/>
                      <a:pt x="559" y="374"/>
                    </a:cubicBezTo>
                    <a:cubicBezTo>
                      <a:pt x="600" y="250"/>
                      <a:pt x="559" y="75"/>
                      <a:pt x="393" y="33"/>
                    </a:cubicBezTo>
                    <a:cubicBezTo>
                      <a:pt x="356" y="10"/>
                      <a:pt x="316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3" name="Google Shape;30343;p21"/>
              <p:cNvSpPr/>
              <p:nvPr/>
            </p:nvSpPr>
            <p:spPr>
              <a:xfrm>
                <a:off x="5064100" y="424060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6" y="0"/>
                    </a:moveTo>
                    <a:cubicBezTo>
                      <a:pt x="224" y="0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18" y="532"/>
                    </a:cubicBezTo>
                    <a:cubicBezTo>
                      <a:pt x="249" y="542"/>
                      <a:pt x="283" y="548"/>
                      <a:pt x="318" y="548"/>
                    </a:cubicBezTo>
                    <a:cubicBezTo>
                      <a:pt x="422" y="548"/>
                      <a:pt x="528" y="501"/>
                      <a:pt x="559" y="408"/>
                    </a:cubicBezTo>
                    <a:cubicBezTo>
                      <a:pt x="642" y="232"/>
                      <a:pt x="559" y="98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4" name="Google Shape;30344;p21"/>
              <p:cNvSpPr/>
              <p:nvPr/>
            </p:nvSpPr>
            <p:spPr>
              <a:xfrm>
                <a:off x="5026375" y="41501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0" y="315"/>
                      <a:pt x="83" y="491"/>
                      <a:pt x="218" y="532"/>
                    </a:cubicBezTo>
                    <a:cubicBezTo>
                      <a:pt x="246" y="542"/>
                      <a:pt x="278" y="547"/>
                      <a:pt x="310" y="547"/>
                    </a:cubicBezTo>
                    <a:cubicBezTo>
                      <a:pt x="416" y="547"/>
                      <a:pt x="527" y="491"/>
                      <a:pt x="559" y="357"/>
                    </a:cubicBezTo>
                    <a:cubicBezTo>
                      <a:pt x="652" y="233"/>
                      <a:pt x="559" y="57"/>
                      <a:pt x="435" y="15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5" name="Google Shape;30345;p21"/>
              <p:cNvSpPr/>
              <p:nvPr/>
            </p:nvSpPr>
            <p:spPr>
              <a:xfrm>
                <a:off x="5091000" y="4176550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292"/>
                      <a:pt x="42" y="468"/>
                      <a:pt x="217" y="509"/>
                    </a:cubicBezTo>
                    <a:cubicBezTo>
                      <a:pt x="252" y="532"/>
                      <a:pt x="291" y="543"/>
                      <a:pt x="329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6" name="Google Shape;30346;p21"/>
              <p:cNvSpPr/>
              <p:nvPr/>
            </p:nvSpPr>
            <p:spPr>
              <a:xfrm>
                <a:off x="4962800" y="4233475"/>
                <a:ext cx="6475" cy="9575"/>
              </a:xfrm>
              <a:custGeom>
                <a:rect b="b" l="l" r="r" t="t"/>
                <a:pathLst>
                  <a:path extrusionOk="0" h="383" w="259">
                    <a:moveTo>
                      <a:pt x="93" y="0"/>
                    </a:moveTo>
                    <a:lnTo>
                      <a:pt x="0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76"/>
                      <a:pt x="217" y="83"/>
                      <a:pt x="134" y="42"/>
                    </a:cubicBezTo>
                    <a:cubicBezTo>
                      <a:pt x="134" y="42"/>
                      <a:pt x="134" y="0"/>
                      <a:pt x="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7" name="Google Shape;30347;p21"/>
              <p:cNvSpPr/>
              <p:nvPr/>
            </p:nvSpPr>
            <p:spPr>
              <a:xfrm>
                <a:off x="4986575" y="4169875"/>
                <a:ext cx="9575" cy="12750"/>
              </a:xfrm>
              <a:custGeom>
                <a:rect b="b" l="l" r="r" t="t"/>
                <a:pathLst>
                  <a:path extrusionOk="0" h="510" w="383">
                    <a:moveTo>
                      <a:pt x="217" y="1"/>
                    </a:moveTo>
                    <a:lnTo>
                      <a:pt x="0" y="476"/>
                    </a:lnTo>
                    <a:cubicBezTo>
                      <a:pt x="35" y="499"/>
                      <a:pt x="73" y="510"/>
                      <a:pt x="111" y="510"/>
                    </a:cubicBezTo>
                    <a:cubicBezTo>
                      <a:pt x="211" y="510"/>
                      <a:pt x="312" y="439"/>
                      <a:pt x="341" y="342"/>
                    </a:cubicBez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8" name="Google Shape;30348;p21"/>
              <p:cNvSpPr/>
              <p:nvPr/>
            </p:nvSpPr>
            <p:spPr>
              <a:xfrm>
                <a:off x="5137250" y="416240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17"/>
                      <a:pt x="42" y="300"/>
                      <a:pt x="177" y="341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9" name="Google Shape;30349;p21"/>
              <p:cNvSpPr/>
              <p:nvPr/>
            </p:nvSpPr>
            <p:spPr>
              <a:xfrm>
                <a:off x="5072650" y="4135500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18"/>
                      <a:pt x="93" y="301"/>
                      <a:pt x="176" y="342"/>
                    </a:cubicBezTo>
                    <a:cubicBezTo>
                      <a:pt x="210" y="359"/>
                      <a:pt x="253" y="369"/>
                      <a:pt x="298" y="369"/>
                    </a:cubicBezTo>
                    <a:cubicBezTo>
                      <a:pt x="361" y="369"/>
                      <a:pt x="427" y="349"/>
                      <a:pt x="47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0" name="Google Shape;30350;p21"/>
              <p:cNvSpPr/>
              <p:nvPr/>
            </p:nvSpPr>
            <p:spPr>
              <a:xfrm>
                <a:off x="5012425" y="4111725"/>
                <a:ext cx="9575" cy="6500"/>
              </a:xfrm>
              <a:custGeom>
                <a:rect b="b" l="l" r="r" t="t"/>
                <a:pathLst>
                  <a:path extrusionOk="0" h="260" w="383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259"/>
                    </a:lnTo>
                    <a:cubicBezTo>
                      <a:pt x="259" y="259"/>
                      <a:pt x="300" y="218"/>
                      <a:pt x="300" y="176"/>
                    </a:cubicBezTo>
                    <a:cubicBezTo>
                      <a:pt x="341" y="176"/>
                      <a:pt x="341" y="135"/>
                      <a:pt x="383" y="83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1" name="Google Shape;30351;p21"/>
              <p:cNvSpPr/>
              <p:nvPr/>
            </p:nvSpPr>
            <p:spPr>
              <a:xfrm>
                <a:off x="5031800" y="441440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218" y="1"/>
                    </a:moveTo>
                    <a:cubicBezTo>
                      <a:pt x="125" y="1"/>
                      <a:pt x="83" y="42"/>
                      <a:pt x="42" y="83"/>
                    </a:cubicBezTo>
                    <a:cubicBezTo>
                      <a:pt x="42" y="83"/>
                      <a:pt x="1" y="125"/>
                      <a:pt x="1" y="176"/>
                    </a:cubicBezTo>
                    <a:lnTo>
                      <a:pt x="259" y="259"/>
                    </a:lnTo>
                    <a:lnTo>
                      <a:pt x="3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2" name="Google Shape;30352;p21"/>
              <p:cNvSpPr/>
              <p:nvPr/>
            </p:nvSpPr>
            <p:spPr>
              <a:xfrm>
                <a:off x="4967175" y="4388150"/>
                <a:ext cx="14000" cy="8950"/>
              </a:xfrm>
              <a:custGeom>
                <a:rect b="b" l="l" r="r" t="t"/>
                <a:pathLst>
                  <a:path extrusionOk="0" h="358" w="560">
                    <a:moveTo>
                      <a:pt x="283" y="0"/>
                    </a:moveTo>
                    <a:cubicBezTo>
                      <a:pt x="191" y="0"/>
                      <a:pt x="103" y="39"/>
                      <a:pt x="42" y="99"/>
                    </a:cubicBezTo>
                    <a:cubicBezTo>
                      <a:pt x="42" y="141"/>
                      <a:pt x="1" y="141"/>
                      <a:pt x="1" y="141"/>
                    </a:cubicBezTo>
                    <a:lnTo>
                      <a:pt x="518" y="358"/>
                    </a:lnTo>
                    <a:cubicBezTo>
                      <a:pt x="518" y="358"/>
                      <a:pt x="559" y="358"/>
                      <a:pt x="559" y="316"/>
                    </a:cubicBezTo>
                    <a:lnTo>
                      <a:pt x="559" y="234"/>
                    </a:lnTo>
                    <a:cubicBezTo>
                      <a:pt x="559" y="192"/>
                      <a:pt x="518" y="192"/>
                      <a:pt x="518" y="141"/>
                    </a:cubicBezTo>
                    <a:cubicBezTo>
                      <a:pt x="518" y="141"/>
                      <a:pt x="476" y="99"/>
                      <a:pt x="476" y="58"/>
                    </a:cubicBezTo>
                    <a:lnTo>
                      <a:pt x="435" y="58"/>
                    </a:lnTo>
                    <a:cubicBezTo>
                      <a:pt x="435" y="17"/>
                      <a:pt x="383" y="17"/>
                      <a:pt x="383" y="17"/>
                    </a:cubicBezTo>
                    <a:cubicBezTo>
                      <a:pt x="350" y="6"/>
                      <a:pt x="316" y="0"/>
                      <a:pt x="2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3" name="Google Shape;30353;p21"/>
              <p:cNvSpPr/>
              <p:nvPr/>
            </p:nvSpPr>
            <p:spPr>
              <a:xfrm>
                <a:off x="5057650" y="4349775"/>
                <a:ext cx="9600" cy="14000"/>
              </a:xfrm>
              <a:custGeom>
                <a:rect b="b" l="l" r="r" t="t"/>
                <a:pathLst>
                  <a:path extrusionOk="0" h="560" w="384">
                    <a:moveTo>
                      <a:pt x="259" y="1"/>
                    </a:moveTo>
                    <a:cubicBezTo>
                      <a:pt x="259" y="1"/>
                      <a:pt x="218" y="42"/>
                      <a:pt x="176" y="42"/>
                    </a:cubicBezTo>
                    <a:lnTo>
                      <a:pt x="125" y="42"/>
                    </a:lnTo>
                    <a:cubicBezTo>
                      <a:pt x="83" y="84"/>
                      <a:pt x="42" y="125"/>
                      <a:pt x="0" y="177"/>
                    </a:cubicBezTo>
                    <a:lnTo>
                      <a:pt x="0" y="342"/>
                    </a:lnTo>
                    <a:cubicBezTo>
                      <a:pt x="42" y="435"/>
                      <a:pt x="83" y="518"/>
                      <a:pt x="176" y="559"/>
                    </a:cubicBezTo>
                    <a:lnTo>
                      <a:pt x="383" y="42"/>
                    </a:lnTo>
                    <a:cubicBezTo>
                      <a:pt x="342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4" name="Google Shape;30354;p21"/>
              <p:cNvSpPr/>
              <p:nvPr/>
            </p:nvSpPr>
            <p:spPr>
              <a:xfrm>
                <a:off x="4993025" y="4323675"/>
                <a:ext cx="15025" cy="14025"/>
              </a:xfrm>
              <a:custGeom>
                <a:rect b="b" l="l" r="r" t="t"/>
                <a:pathLst>
                  <a:path extrusionOk="0" h="561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176" y="528"/>
                    </a:cubicBezTo>
                    <a:cubicBezTo>
                      <a:pt x="222" y="551"/>
                      <a:pt x="266" y="561"/>
                      <a:pt x="306" y="561"/>
                    </a:cubicBezTo>
                    <a:cubicBezTo>
                      <a:pt x="412" y="561"/>
                      <a:pt x="499" y="491"/>
                      <a:pt x="559" y="393"/>
                    </a:cubicBezTo>
                    <a:cubicBezTo>
                      <a:pt x="600" y="228"/>
                      <a:pt x="559" y="94"/>
                      <a:pt x="383" y="11"/>
                    </a:cubicBezTo>
                    <a:cubicBezTo>
                      <a:pt x="361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5" name="Google Shape;30355;p21"/>
              <p:cNvSpPr/>
              <p:nvPr/>
            </p:nvSpPr>
            <p:spPr>
              <a:xfrm>
                <a:off x="4946775" y="43425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333"/>
                      <a:pt x="83" y="468"/>
                      <a:pt x="217" y="550"/>
                    </a:cubicBezTo>
                    <a:cubicBezTo>
                      <a:pt x="256" y="560"/>
                      <a:pt x="293" y="565"/>
                      <a:pt x="327" y="565"/>
                    </a:cubicBezTo>
                    <a:cubicBezTo>
                      <a:pt x="442" y="565"/>
                      <a:pt x="536" y="509"/>
                      <a:pt x="600" y="375"/>
                    </a:cubicBezTo>
                    <a:cubicBezTo>
                      <a:pt x="641" y="250"/>
                      <a:pt x="558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6" name="Google Shape;30356;p21"/>
              <p:cNvSpPr/>
              <p:nvPr/>
            </p:nvSpPr>
            <p:spPr>
              <a:xfrm>
                <a:off x="5011375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5" y="1"/>
                    </a:moveTo>
                    <a:cubicBezTo>
                      <a:pt x="242" y="1"/>
                      <a:pt x="110" y="76"/>
                      <a:pt x="42" y="187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0" y="561"/>
                      <a:pt x="329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25" y="11"/>
                    </a:cubicBezTo>
                    <a:cubicBezTo>
                      <a:pt x="403" y="4"/>
                      <a:pt x="380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7" name="Google Shape;30357;p21"/>
              <p:cNvSpPr/>
              <p:nvPr/>
            </p:nvSpPr>
            <p:spPr>
              <a:xfrm>
                <a:off x="4973650" y="42783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9" y="1"/>
                    </a:moveTo>
                    <a:cubicBezTo>
                      <a:pt x="199" y="1"/>
                      <a:pt x="105" y="57"/>
                      <a:pt x="42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2" y="555"/>
                      <a:pt x="290" y="566"/>
                      <a:pt x="328" y="566"/>
                    </a:cubicBezTo>
                    <a:cubicBezTo>
                      <a:pt x="428" y="566"/>
                      <a:pt x="529" y="495"/>
                      <a:pt x="559" y="398"/>
                    </a:cubicBezTo>
                    <a:cubicBezTo>
                      <a:pt x="641" y="233"/>
                      <a:pt x="559" y="98"/>
                      <a:pt x="435" y="16"/>
                    </a:cubicBezTo>
                    <a:cubicBezTo>
                      <a:pt x="394" y="6"/>
                      <a:pt x="355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8" name="Google Shape;30358;p21"/>
              <p:cNvSpPr/>
              <p:nvPr/>
            </p:nvSpPr>
            <p:spPr>
              <a:xfrm>
                <a:off x="5038275" y="43047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334"/>
                      <a:pt x="41" y="468"/>
                      <a:pt x="176" y="551"/>
                    </a:cubicBezTo>
                    <a:cubicBezTo>
                      <a:pt x="205" y="558"/>
                      <a:pt x="234" y="561"/>
                      <a:pt x="263" y="561"/>
                    </a:cubicBezTo>
                    <a:cubicBezTo>
                      <a:pt x="399" y="561"/>
                      <a:pt x="524" y="486"/>
                      <a:pt x="558" y="37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9" name="Google Shape;30359;p21"/>
              <p:cNvSpPr/>
              <p:nvPr/>
            </p:nvSpPr>
            <p:spPr>
              <a:xfrm>
                <a:off x="4910050" y="4361675"/>
                <a:ext cx="6500" cy="9575"/>
              </a:xfrm>
              <a:custGeom>
                <a:rect b="b" l="l" r="r" t="t"/>
                <a:pathLst>
                  <a:path extrusionOk="0" h="383" w="260">
                    <a:moveTo>
                      <a:pt x="84" y="0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259"/>
                    </a:lnTo>
                    <a:cubicBezTo>
                      <a:pt x="259" y="166"/>
                      <a:pt x="218" y="42"/>
                      <a:pt x="8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0" name="Google Shape;30360;p21"/>
              <p:cNvSpPr/>
              <p:nvPr/>
            </p:nvSpPr>
            <p:spPr>
              <a:xfrm>
                <a:off x="4933850" y="42980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17" y="1"/>
                    </a:moveTo>
                    <a:lnTo>
                      <a:pt x="0" y="518"/>
                    </a:lnTo>
                    <a:lnTo>
                      <a:pt x="41" y="518"/>
                    </a:lnTo>
                    <a:cubicBezTo>
                      <a:pt x="124" y="518"/>
                      <a:pt x="217" y="518"/>
                      <a:pt x="300" y="435"/>
                    </a:cubicBezTo>
                    <a:lnTo>
                      <a:pt x="341" y="384"/>
                    </a:lnTo>
                    <a:lnTo>
                      <a:pt x="341" y="342"/>
                    </a:lnTo>
                    <a:cubicBezTo>
                      <a:pt x="383" y="218"/>
                      <a:pt x="341" y="84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1" name="Google Shape;30361;p21"/>
              <p:cNvSpPr/>
              <p:nvPr/>
            </p:nvSpPr>
            <p:spPr>
              <a:xfrm>
                <a:off x="5083500" y="4290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42" y="42"/>
                      <a:pt x="0" y="83"/>
                      <a:pt x="42" y="166"/>
                    </a:cubicBezTo>
                    <a:cubicBezTo>
                      <a:pt x="42" y="217"/>
                      <a:pt x="83" y="300"/>
                      <a:pt x="124" y="341"/>
                    </a:cubicBezTo>
                    <a:lnTo>
                      <a:pt x="218" y="341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2" name="Google Shape;30362;p21"/>
              <p:cNvSpPr/>
              <p:nvPr/>
            </p:nvSpPr>
            <p:spPr>
              <a:xfrm>
                <a:off x="5019900" y="4263700"/>
                <a:ext cx="12950" cy="10000"/>
              </a:xfrm>
              <a:custGeom>
                <a:rect b="b" l="l" r="r" t="t"/>
                <a:pathLst>
                  <a:path extrusionOk="0" h="400" w="518">
                    <a:moveTo>
                      <a:pt x="1" y="1"/>
                    </a:moveTo>
                    <a:lnTo>
                      <a:pt x="1" y="125"/>
                    </a:lnTo>
                    <a:lnTo>
                      <a:pt x="1" y="208"/>
                    </a:lnTo>
                    <a:lnTo>
                      <a:pt x="42" y="259"/>
                    </a:lnTo>
                    <a:cubicBezTo>
                      <a:pt x="84" y="301"/>
                      <a:pt x="135" y="342"/>
                      <a:pt x="177" y="383"/>
                    </a:cubicBezTo>
                    <a:cubicBezTo>
                      <a:pt x="199" y="395"/>
                      <a:pt x="225" y="400"/>
                      <a:pt x="252" y="400"/>
                    </a:cubicBezTo>
                    <a:cubicBezTo>
                      <a:pt x="328" y="400"/>
                      <a:pt x="416" y="361"/>
                      <a:pt x="477" y="301"/>
                    </a:cubicBezTo>
                    <a:cubicBezTo>
                      <a:pt x="477" y="301"/>
                      <a:pt x="518" y="259"/>
                      <a:pt x="518" y="20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3" name="Google Shape;30363;p21"/>
              <p:cNvSpPr/>
              <p:nvPr/>
            </p:nvSpPr>
            <p:spPr>
              <a:xfrm>
                <a:off x="4959675" y="4239925"/>
                <a:ext cx="9600" cy="7275"/>
              </a:xfrm>
              <a:custGeom>
                <a:rect b="b" l="l" r="r" t="t"/>
                <a:pathLst>
                  <a:path extrusionOk="0" h="291" w="384">
                    <a:moveTo>
                      <a:pt x="12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84" y="280"/>
                      <a:pt x="94" y="290"/>
                      <a:pt x="110" y="290"/>
                    </a:cubicBezTo>
                    <a:cubicBezTo>
                      <a:pt x="125" y="290"/>
                      <a:pt x="146" y="280"/>
                      <a:pt x="166" y="259"/>
                    </a:cubicBezTo>
                    <a:cubicBezTo>
                      <a:pt x="259" y="259"/>
                      <a:pt x="342" y="218"/>
                      <a:pt x="384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4" name="Google Shape;30364;p21"/>
              <p:cNvSpPr/>
              <p:nvPr/>
            </p:nvSpPr>
            <p:spPr>
              <a:xfrm>
                <a:off x="4979075" y="45426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8" y="1"/>
                    </a:moveTo>
                    <a:cubicBezTo>
                      <a:pt x="124" y="42"/>
                      <a:pt x="83" y="42"/>
                      <a:pt x="42" y="83"/>
                    </a:cubicBezTo>
                    <a:cubicBezTo>
                      <a:pt x="42" y="125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0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5" name="Google Shape;30365;p21"/>
              <p:cNvSpPr/>
              <p:nvPr/>
            </p:nvSpPr>
            <p:spPr>
              <a:xfrm>
                <a:off x="4914450" y="45167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5" y="1"/>
                      <a:pt x="125" y="42"/>
                      <a:pt x="125" y="42"/>
                    </a:cubicBez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8" y="383"/>
                    </a:lnTo>
                    <a:cubicBezTo>
                      <a:pt x="559" y="259"/>
                      <a:pt x="518" y="84"/>
                      <a:pt x="425" y="42"/>
                    </a:cubicBezTo>
                    <a:cubicBezTo>
                      <a:pt x="383" y="42"/>
                      <a:pt x="383" y="1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6" name="Google Shape;30366;p21"/>
              <p:cNvSpPr/>
              <p:nvPr/>
            </p:nvSpPr>
            <p:spPr>
              <a:xfrm>
                <a:off x="5003875" y="44786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332" y="1"/>
                    </a:moveTo>
                    <a:cubicBezTo>
                      <a:pt x="224" y="1"/>
                      <a:pt x="106" y="56"/>
                      <a:pt x="42" y="191"/>
                    </a:cubicBezTo>
                    <a:cubicBezTo>
                      <a:pt x="1" y="315"/>
                      <a:pt x="84" y="491"/>
                      <a:pt x="208" y="532"/>
                    </a:cubicBezTo>
                    <a:lnTo>
                      <a:pt x="425" y="15"/>
                    </a:lnTo>
                    <a:cubicBezTo>
                      <a:pt x="396" y="6"/>
                      <a:pt x="364" y="1"/>
                      <a:pt x="33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7" name="Google Shape;30367;p21"/>
              <p:cNvSpPr/>
              <p:nvPr/>
            </p:nvSpPr>
            <p:spPr>
              <a:xfrm>
                <a:off x="4939275" y="4452350"/>
                <a:ext cx="16050" cy="13575"/>
              </a:xfrm>
              <a:custGeom>
                <a:rect b="b" l="l" r="r" t="t"/>
                <a:pathLst>
                  <a:path extrusionOk="0" h="543" w="642">
                    <a:moveTo>
                      <a:pt x="312" y="0"/>
                    </a:moveTo>
                    <a:cubicBezTo>
                      <a:pt x="212" y="0"/>
                      <a:pt x="113" y="68"/>
                      <a:pt x="83" y="157"/>
                    </a:cubicBezTo>
                    <a:cubicBezTo>
                      <a:pt x="0" y="292"/>
                      <a:pt x="83" y="468"/>
                      <a:pt x="207" y="509"/>
                    </a:cubicBezTo>
                    <a:cubicBezTo>
                      <a:pt x="256" y="532"/>
                      <a:pt x="301" y="542"/>
                      <a:pt x="343" y="542"/>
                    </a:cubicBezTo>
                    <a:cubicBezTo>
                      <a:pt x="453" y="542"/>
                      <a:pt x="540" y="472"/>
                      <a:pt x="600" y="375"/>
                    </a:cubicBezTo>
                    <a:cubicBezTo>
                      <a:pt x="641" y="251"/>
                      <a:pt x="559" y="75"/>
                      <a:pt x="424" y="33"/>
                    </a:cubicBezTo>
                    <a:cubicBezTo>
                      <a:pt x="389" y="10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8" name="Google Shape;30368;p21"/>
              <p:cNvSpPr/>
              <p:nvPr/>
            </p:nvSpPr>
            <p:spPr>
              <a:xfrm>
                <a:off x="4894025" y="4471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5"/>
                      <a:pt x="84" y="181"/>
                    </a:cubicBezTo>
                    <a:cubicBezTo>
                      <a:pt x="1" y="315"/>
                      <a:pt x="84" y="491"/>
                      <a:pt x="208" y="532"/>
                    </a:cubicBezTo>
                    <a:cubicBezTo>
                      <a:pt x="239" y="542"/>
                      <a:pt x="273" y="547"/>
                      <a:pt x="307" y="547"/>
                    </a:cubicBezTo>
                    <a:cubicBezTo>
                      <a:pt x="419" y="547"/>
                      <a:pt x="537" y="491"/>
                      <a:pt x="601" y="357"/>
                    </a:cubicBezTo>
                    <a:cubicBezTo>
                      <a:pt x="642" y="233"/>
                      <a:pt x="559" y="57"/>
                      <a:pt x="425" y="15"/>
                    </a:cubicBezTo>
                    <a:cubicBezTo>
                      <a:pt x="395" y="6"/>
                      <a:pt x="363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9" name="Google Shape;30369;p21"/>
              <p:cNvSpPr/>
              <p:nvPr/>
            </p:nvSpPr>
            <p:spPr>
              <a:xfrm>
                <a:off x="49586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4" y="0"/>
                    </a:moveTo>
                    <a:cubicBezTo>
                      <a:pt x="188" y="0"/>
                      <a:pt x="102" y="68"/>
                      <a:pt x="42" y="158"/>
                    </a:cubicBezTo>
                    <a:cubicBezTo>
                      <a:pt x="1" y="292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399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78" y="11"/>
                      <a:pt x="335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0" name="Google Shape;30370;p21"/>
              <p:cNvSpPr/>
              <p:nvPr/>
            </p:nvSpPr>
            <p:spPr>
              <a:xfrm>
                <a:off x="4920925" y="44066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39" y="1"/>
                    </a:moveTo>
                    <a:cubicBezTo>
                      <a:pt x="213" y="1"/>
                      <a:pt x="110" y="75"/>
                      <a:pt x="41" y="177"/>
                    </a:cubicBezTo>
                    <a:cubicBezTo>
                      <a:pt x="0" y="312"/>
                      <a:pt x="41" y="487"/>
                      <a:pt x="217" y="529"/>
                    </a:cubicBezTo>
                    <a:cubicBezTo>
                      <a:pt x="252" y="552"/>
                      <a:pt x="290" y="562"/>
                      <a:pt x="328" y="562"/>
                    </a:cubicBezTo>
                    <a:cubicBezTo>
                      <a:pt x="428" y="562"/>
                      <a:pt x="529" y="492"/>
                      <a:pt x="558" y="394"/>
                    </a:cubicBezTo>
                    <a:cubicBezTo>
                      <a:pt x="641" y="270"/>
                      <a:pt x="558" y="94"/>
                      <a:pt x="424" y="12"/>
                    </a:cubicBezTo>
                    <a:cubicBezTo>
                      <a:pt x="395" y="4"/>
                      <a:pt x="366" y="1"/>
                      <a:pt x="3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1" name="Google Shape;30371;p21"/>
              <p:cNvSpPr/>
              <p:nvPr/>
            </p:nvSpPr>
            <p:spPr>
              <a:xfrm>
                <a:off x="4984500" y="44334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48" y="542"/>
                      <a:pt x="287" y="547"/>
                      <a:pt x="323" y="547"/>
                    </a:cubicBezTo>
                    <a:cubicBezTo>
                      <a:pt x="443" y="547"/>
                      <a:pt x="537" y="491"/>
                      <a:pt x="600" y="356"/>
                    </a:cubicBezTo>
                    <a:cubicBezTo>
                      <a:pt x="642" y="232"/>
                      <a:pt x="600" y="56"/>
                      <a:pt x="424" y="15"/>
                    </a:cubicBez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2" name="Google Shape;30372;p21"/>
              <p:cNvSpPr/>
              <p:nvPr/>
            </p:nvSpPr>
            <p:spPr>
              <a:xfrm>
                <a:off x="4857325" y="4490900"/>
                <a:ext cx="6500" cy="8575"/>
              </a:xfrm>
              <a:custGeom>
                <a:rect b="b" l="l" r="r" t="t"/>
                <a:pathLst>
                  <a:path extrusionOk="0" h="343" w="260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lnTo>
                      <a:pt x="259" y="259"/>
                    </a:lnTo>
                    <a:cubicBezTo>
                      <a:pt x="259" y="125"/>
                      <a:pt x="21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3" name="Google Shape;30373;p21"/>
              <p:cNvSpPr/>
              <p:nvPr/>
            </p:nvSpPr>
            <p:spPr>
              <a:xfrm>
                <a:off x="4881100" y="44263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8" y="0"/>
                    </a:moveTo>
                    <a:lnTo>
                      <a:pt x="1" y="517"/>
                    </a:lnTo>
                    <a:lnTo>
                      <a:pt x="125" y="517"/>
                    </a:lnTo>
                    <a:cubicBezTo>
                      <a:pt x="208" y="517"/>
                      <a:pt x="301" y="424"/>
                      <a:pt x="342" y="341"/>
                    </a:cubicBezTo>
                    <a:lnTo>
                      <a:pt x="342" y="300"/>
                    </a:lnTo>
                    <a:cubicBezTo>
                      <a:pt x="383" y="166"/>
                      <a:pt x="301" y="42"/>
                      <a:pt x="2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4" name="Google Shape;30374;p21"/>
              <p:cNvSpPr/>
              <p:nvPr/>
            </p:nvSpPr>
            <p:spPr>
              <a:xfrm>
                <a:off x="5030775" y="4418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42"/>
                      <a:pt x="0" y="124"/>
                      <a:pt x="42" y="166"/>
                    </a:cubicBezTo>
                    <a:cubicBezTo>
                      <a:pt x="42" y="207"/>
                      <a:pt x="83" y="300"/>
                      <a:pt x="124" y="342"/>
                    </a:cubicBezTo>
                    <a:lnTo>
                      <a:pt x="166" y="342"/>
                    </a:ln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5" name="Google Shape;30375;p21"/>
              <p:cNvSpPr/>
              <p:nvPr/>
            </p:nvSpPr>
            <p:spPr>
              <a:xfrm>
                <a:off x="4967175" y="43916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42" y="259"/>
                      <a:pt x="42" y="259"/>
                    </a:cubicBezTo>
                    <a:cubicBezTo>
                      <a:pt x="84" y="311"/>
                      <a:pt x="125" y="352"/>
                      <a:pt x="177" y="394"/>
                    </a:cubicBezTo>
                    <a:cubicBezTo>
                      <a:pt x="199" y="405"/>
                      <a:pt x="224" y="410"/>
                      <a:pt x="251" y="410"/>
                    </a:cubicBezTo>
                    <a:cubicBezTo>
                      <a:pt x="324" y="410"/>
                      <a:pt x="408" y="371"/>
                      <a:pt x="476" y="311"/>
                    </a:cubicBezTo>
                    <a:cubicBezTo>
                      <a:pt x="476" y="311"/>
                      <a:pt x="518" y="259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6" name="Google Shape;30376;p21"/>
              <p:cNvSpPr/>
              <p:nvPr/>
            </p:nvSpPr>
            <p:spPr>
              <a:xfrm>
                <a:off x="4906950" y="436812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1"/>
                    </a:moveTo>
                    <a:lnTo>
                      <a:pt x="1" y="259"/>
                    </a:lnTo>
                    <a:cubicBezTo>
                      <a:pt x="42" y="259"/>
                      <a:pt x="42" y="301"/>
                      <a:pt x="42" y="301"/>
                    </a:cubicBezTo>
                    <a:lnTo>
                      <a:pt x="166" y="301"/>
                    </a:lnTo>
                    <a:lnTo>
                      <a:pt x="208" y="259"/>
                    </a:lnTo>
                    <a:cubicBezTo>
                      <a:pt x="259" y="259"/>
                      <a:pt x="301" y="218"/>
                      <a:pt x="342" y="166"/>
                    </a:cubicBezTo>
                    <a:cubicBezTo>
                      <a:pt x="342" y="166"/>
                      <a:pt x="342" y="125"/>
                      <a:pt x="383" y="125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7" name="Google Shape;30377;p21"/>
              <p:cNvSpPr/>
              <p:nvPr/>
            </p:nvSpPr>
            <p:spPr>
              <a:xfrm>
                <a:off x="4926350" y="46708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207" y="1"/>
                      <a:pt x="166" y="42"/>
                      <a:pt x="124" y="42"/>
                    </a:cubicBezTo>
                    <a:cubicBezTo>
                      <a:pt x="124" y="42"/>
                      <a:pt x="83" y="42"/>
                      <a:pt x="83" y="84"/>
                    </a:cubicBezTo>
                    <a:cubicBezTo>
                      <a:pt x="42" y="84"/>
                      <a:pt x="0" y="125"/>
                      <a:pt x="0" y="166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42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8" name="Google Shape;30378;p21"/>
              <p:cNvSpPr/>
              <p:nvPr/>
            </p:nvSpPr>
            <p:spPr>
              <a:xfrm>
                <a:off x="4861725" y="46449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3" y="42"/>
                      <a:pt x="42" y="84"/>
                      <a:pt x="42" y="125"/>
                    </a:cubicBezTo>
                    <a:cubicBezTo>
                      <a:pt x="42" y="125"/>
                      <a:pt x="1" y="125"/>
                      <a:pt x="1" y="166"/>
                    </a:cubicBezTo>
                    <a:lnTo>
                      <a:pt x="517" y="383"/>
                    </a:lnTo>
                    <a:cubicBezTo>
                      <a:pt x="559" y="342"/>
                      <a:pt x="559" y="259"/>
                      <a:pt x="517" y="208"/>
                    </a:cubicBezTo>
                    <a:cubicBezTo>
                      <a:pt x="517" y="166"/>
                      <a:pt x="517" y="125"/>
                      <a:pt x="466" y="84"/>
                    </a:cubicBezTo>
                    <a:cubicBezTo>
                      <a:pt x="424" y="42"/>
                      <a:pt x="383" y="42"/>
                      <a:pt x="3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9" name="Google Shape;30379;p21"/>
              <p:cNvSpPr/>
              <p:nvPr/>
            </p:nvSpPr>
            <p:spPr>
              <a:xfrm>
                <a:off x="4950900" y="46072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311" y="0"/>
                    </a:moveTo>
                    <a:cubicBezTo>
                      <a:pt x="218" y="0"/>
                      <a:pt x="94" y="42"/>
                      <a:pt x="52" y="166"/>
                    </a:cubicBezTo>
                    <a:cubicBezTo>
                      <a:pt x="0" y="259"/>
                      <a:pt x="52" y="342"/>
                      <a:pt x="94" y="424"/>
                    </a:cubicBezTo>
                    <a:cubicBezTo>
                      <a:pt x="135" y="476"/>
                      <a:pt x="176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0" name="Google Shape;30380;p21"/>
              <p:cNvSpPr/>
              <p:nvPr/>
            </p:nvSpPr>
            <p:spPr>
              <a:xfrm>
                <a:off x="4886275" y="4580425"/>
                <a:ext cx="16325" cy="14175"/>
              </a:xfrm>
              <a:custGeom>
                <a:rect b="b" l="l" r="r" t="t"/>
                <a:pathLst>
                  <a:path extrusionOk="0" h="567" w="653">
                    <a:moveTo>
                      <a:pt x="321" y="1"/>
                    </a:moveTo>
                    <a:cubicBezTo>
                      <a:pt x="222" y="1"/>
                      <a:pt x="123" y="74"/>
                      <a:pt x="94" y="163"/>
                    </a:cubicBezTo>
                    <a:cubicBezTo>
                      <a:pt x="1" y="338"/>
                      <a:pt x="94" y="462"/>
                      <a:pt x="218" y="556"/>
                    </a:cubicBezTo>
                    <a:cubicBezTo>
                      <a:pt x="241" y="563"/>
                      <a:pt x="266" y="566"/>
                      <a:pt x="291" y="566"/>
                    </a:cubicBezTo>
                    <a:cubicBezTo>
                      <a:pt x="408" y="566"/>
                      <a:pt x="534" y="491"/>
                      <a:pt x="611" y="380"/>
                    </a:cubicBezTo>
                    <a:cubicBezTo>
                      <a:pt x="652" y="256"/>
                      <a:pt x="569" y="80"/>
                      <a:pt x="435" y="39"/>
                    </a:cubicBezTo>
                    <a:cubicBezTo>
                      <a:pt x="400" y="12"/>
                      <a:pt x="360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1" name="Google Shape;30381;p21"/>
              <p:cNvSpPr/>
              <p:nvPr/>
            </p:nvSpPr>
            <p:spPr>
              <a:xfrm>
                <a:off x="4841050" y="4599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58" y="0"/>
                    </a:moveTo>
                    <a:cubicBezTo>
                      <a:pt x="248" y="0"/>
                      <a:pt x="127" y="80"/>
                      <a:pt x="93" y="180"/>
                    </a:cubicBezTo>
                    <a:cubicBezTo>
                      <a:pt x="0" y="314"/>
                      <a:pt x="93" y="480"/>
                      <a:pt x="218" y="532"/>
                    </a:cubicBezTo>
                    <a:cubicBezTo>
                      <a:pt x="255" y="554"/>
                      <a:pt x="294" y="565"/>
                      <a:pt x="334" y="565"/>
                    </a:cubicBezTo>
                    <a:cubicBezTo>
                      <a:pt x="438" y="565"/>
                      <a:pt x="543" y="494"/>
                      <a:pt x="610" y="397"/>
                    </a:cubicBezTo>
                    <a:cubicBezTo>
                      <a:pt x="652" y="221"/>
                      <a:pt x="569" y="97"/>
                      <a:pt x="435" y="15"/>
                    </a:cubicBezTo>
                    <a:cubicBezTo>
                      <a:pt x="411" y="5"/>
                      <a:pt x="385" y="0"/>
                      <a:pt x="3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2" name="Google Shape;30382;p21"/>
              <p:cNvSpPr/>
              <p:nvPr/>
            </p:nvSpPr>
            <p:spPr>
              <a:xfrm>
                <a:off x="4905675" y="462567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4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434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3" name="Google Shape;30383;p21"/>
              <p:cNvSpPr/>
              <p:nvPr/>
            </p:nvSpPr>
            <p:spPr>
              <a:xfrm>
                <a:off x="4868175" y="45352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2" y="0"/>
                    </a:moveTo>
                    <a:cubicBezTo>
                      <a:pt x="187" y="0"/>
                      <a:pt x="102" y="73"/>
                      <a:pt x="42" y="162"/>
                    </a:cubicBezTo>
                    <a:cubicBezTo>
                      <a:pt x="1" y="297"/>
                      <a:pt x="42" y="462"/>
                      <a:pt x="208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01" y="255"/>
                      <a:pt x="559" y="80"/>
                      <a:pt x="425" y="38"/>
                    </a:cubicBezTo>
                    <a:cubicBezTo>
                      <a:pt x="378" y="12"/>
                      <a:pt x="334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4" name="Google Shape;30384;p21"/>
              <p:cNvSpPr/>
              <p:nvPr/>
            </p:nvSpPr>
            <p:spPr>
              <a:xfrm>
                <a:off x="4931525" y="45616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6" y="555"/>
                      <a:pt x="310" y="565"/>
                      <a:pt x="351" y="565"/>
                    </a:cubicBezTo>
                    <a:cubicBezTo>
                      <a:pt x="459" y="565"/>
                      <a:pt x="543" y="495"/>
                      <a:pt x="610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5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5" name="Google Shape;30385;p21"/>
              <p:cNvSpPr/>
              <p:nvPr/>
            </p:nvSpPr>
            <p:spPr>
              <a:xfrm>
                <a:off x="4803575" y="46191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0"/>
                    </a:moveTo>
                    <a:lnTo>
                      <a:pt x="0" y="259"/>
                    </a:lnTo>
                    <a:lnTo>
                      <a:pt x="259" y="341"/>
                    </a:lnTo>
                    <a:cubicBezTo>
                      <a:pt x="300" y="341"/>
                      <a:pt x="300" y="300"/>
                      <a:pt x="300" y="300"/>
                    </a:cubicBezTo>
                    <a:cubicBezTo>
                      <a:pt x="300" y="259"/>
                      <a:pt x="300" y="165"/>
                      <a:pt x="259" y="124"/>
                    </a:cubicBezTo>
                    <a:lnTo>
                      <a:pt x="259" y="83"/>
                    </a:lnTo>
                    <a:cubicBezTo>
                      <a:pt x="207" y="83"/>
                      <a:pt x="207" y="41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6" name="Google Shape;30386;p21"/>
              <p:cNvSpPr/>
              <p:nvPr/>
            </p:nvSpPr>
            <p:spPr>
              <a:xfrm>
                <a:off x="4828125" y="455450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176" y="0"/>
                    </a:moveTo>
                    <a:lnTo>
                      <a:pt x="0" y="517"/>
                    </a:lnTo>
                    <a:cubicBezTo>
                      <a:pt x="38" y="540"/>
                      <a:pt x="78" y="550"/>
                      <a:pt x="118" y="550"/>
                    </a:cubicBezTo>
                    <a:cubicBezTo>
                      <a:pt x="222" y="550"/>
                      <a:pt x="322" y="480"/>
                      <a:pt x="352" y="383"/>
                    </a:cubicBezTo>
                    <a:cubicBezTo>
                      <a:pt x="393" y="207"/>
                      <a:pt x="352" y="83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7" name="Google Shape;30387;p21"/>
              <p:cNvSpPr/>
              <p:nvPr/>
            </p:nvSpPr>
            <p:spPr>
              <a:xfrm>
                <a:off x="4978050" y="4546750"/>
                <a:ext cx="7500" cy="9825"/>
              </a:xfrm>
              <a:custGeom>
                <a:rect b="b" l="l" r="r" t="t"/>
                <a:pathLst>
                  <a:path extrusionOk="0" h="393" w="300">
                    <a:moveTo>
                      <a:pt x="41" y="0"/>
                    </a:moveTo>
                    <a:cubicBezTo>
                      <a:pt x="41" y="52"/>
                      <a:pt x="41" y="52"/>
                      <a:pt x="0" y="52"/>
                    </a:cubicBezTo>
                    <a:lnTo>
                      <a:pt x="0" y="135"/>
                    </a:lnTo>
                    <a:cubicBezTo>
                      <a:pt x="0" y="217"/>
                      <a:pt x="83" y="352"/>
                      <a:pt x="165" y="393"/>
                    </a:cubicBezTo>
                    <a:lnTo>
                      <a:pt x="300" y="135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8" name="Google Shape;30388;p21"/>
              <p:cNvSpPr/>
              <p:nvPr/>
            </p:nvSpPr>
            <p:spPr>
              <a:xfrm>
                <a:off x="4914450" y="4520900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93"/>
                    </a:lnTo>
                    <a:cubicBezTo>
                      <a:pt x="1" y="217"/>
                      <a:pt x="42" y="310"/>
                      <a:pt x="166" y="352"/>
                    </a:cubicBezTo>
                    <a:cubicBezTo>
                      <a:pt x="193" y="364"/>
                      <a:pt x="223" y="369"/>
                      <a:pt x="254" y="369"/>
                    </a:cubicBezTo>
                    <a:cubicBezTo>
                      <a:pt x="329" y="369"/>
                      <a:pt x="410" y="340"/>
                      <a:pt x="476" y="310"/>
                    </a:cubicBezTo>
                    <a:cubicBezTo>
                      <a:pt x="476" y="259"/>
                      <a:pt x="518" y="217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9" name="Google Shape;30389;p21"/>
              <p:cNvSpPr/>
              <p:nvPr/>
            </p:nvSpPr>
            <p:spPr>
              <a:xfrm>
                <a:off x="4853975" y="4497375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1" y="217"/>
                      <a:pt x="352" y="124"/>
                    </a:cubicBezTo>
                    <a:cubicBezTo>
                      <a:pt x="352" y="124"/>
                      <a:pt x="352" y="83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0" name="Google Shape;30390;p21"/>
              <p:cNvSpPr/>
              <p:nvPr/>
            </p:nvSpPr>
            <p:spPr>
              <a:xfrm>
                <a:off x="4873350" y="4799525"/>
                <a:ext cx="8825" cy="7000"/>
              </a:xfrm>
              <a:custGeom>
                <a:rect b="b" l="l" r="r" t="t"/>
                <a:pathLst>
                  <a:path extrusionOk="0" h="280" w="353">
                    <a:moveTo>
                      <a:pt x="269" y="1"/>
                    </a:moveTo>
                    <a:cubicBezTo>
                      <a:pt x="194" y="1"/>
                      <a:pt x="112" y="44"/>
                      <a:pt x="52" y="104"/>
                    </a:cubicBezTo>
                    <a:cubicBezTo>
                      <a:pt x="1" y="104"/>
                      <a:pt x="1" y="145"/>
                      <a:pt x="1" y="187"/>
                    </a:cubicBezTo>
                    <a:lnTo>
                      <a:pt x="259" y="280"/>
                    </a:lnTo>
                    <a:lnTo>
                      <a:pt x="352" y="21"/>
                    </a:lnTo>
                    <a:cubicBezTo>
                      <a:pt x="327" y="7"/>
                      <a:pt x="29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1" name="Google Shape;30391;p21"/>
              <p:cNvSpPr/>
              <p:nvPr/>
            </p:nvSpPr>
            <p:spPr>
              <a:xfrm>
                <a:off x="4808750" y="4773225"/>
                <a:ext cx="14225" cy="9525"/>
              </a:xfrm>
              <a:custGeom>
                <a:rect b="b" l="l" r="r" t="t"/>
                <a:pathLst>
                  <a:path extrusionOk="0" h="381" w="569">
                    <a:moveTo>
                      <a:pt x="264" y="1"/>
                    </a:moveTo>
                    <a:cubicBezTo>
                      <a:pt x="230" y="1"/>
                      <a:pt x="196" y="14"/>
                      <a:pt x="176" y="39"/>
                    </a:cubicBezTo>
                    <a:lnTo>
                      <a:pt x="93" y="39"/>
                    </a:lnTo>
                    <a:cubicBezTo>
                      <a:pt x="93" y="81"/>
                      <a:pt x="52" y="81"/>
                      <a:pt x="52" y="122"/>
                    </a:cubicBezTo>
                    <a:cubicBezTo>
                      <a:pt x="0" y="122"/>
                      <a:pt x="0" y="164"/>
                      <a:pt x="0" y="164"/>
                    </a:cubicBezTo>
                    <a:lnTo>
                      <a:pt x="517" y="381"/>
                    </a:lnTo>
                    <a:cubicBezTo>
                      <a:pt x="517" y="339"/>
                      <a:pt x="569" y="246"/>
                      <a:pt x="517" y="205"/>
                    </a:cubicBezTo>
                    <a:cubicBezTo>
                      <a:pt x="517" y="122"/>
                      <a:pt x="476" y="39"/>
                      <a:pt x="352" y="39"/>
                    </a:cubicBezTo>
                    <a:cubicBezTo>
                      <a:pt x="331" y="14"/>
                      <a:pt x="297" y="1"/>
                      <a:pt x="2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2" name="Google Shape;30392;p21"/>
              <p:cNvSpPr/>
              <p:nvPr/>
            </p:nvSpPr>
            <p:spPr>
              <a:xfrm>
                <a:off x="4899200" y="47354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52" y="83"/>
                      <a:pt x="1" y="166"/>
                    </a:cubicBezTo>
                    <a:lnTo>
                      <a:pt x="1" y="342"/>
                    </a:lnTo>
                    <a:cubicBezTo>
                      <a:pt x="1" y="425"/>
                      <a:pt x="94" y="518"/>
                      <a:pt x="176" y="518"/>
                    </a:cubicBezTo>
                    <a:lnTo>
                      <a:pt x="394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3" name="Google Shape;30393;p21"/>
              <p:cNvSpPr/>
              <p:nvPr/>
            </p:nvSpPr>
            <p:spPr>
              <a:xfrm>
                <a:off x="4833550" y="47090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3" y="1"/>
                      <a:pt x="124" y="53"/>
                      <a:pt x="94" y="145"/>
                    </a:cubicBezTo>
                    <a:cubicBezTo>
                      <a:pt x="1" y="321"/>
                      <a:pt x="94" y="486"/>
                      <a:pt x="218" y="538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5" y="552"/>
                      <a:pt x="539" y="497"/>
                      <a:pt x="611" y="362"/>
                    </a:cubicBezTo>
                    <a:cubicBezTo>
                      <a:pt x="652" y="227"/>
                      <a:pt x="559" y="62"/>
                      <a:pt x="435" y="21"/>
                    </a:cubicBezTo>
                    <a:cubicBezTo>
                      <a:pt x="400" y="7"/>
                      <a:pt x="363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4" name="Google Shape;30394;p21"/>
              <p:cNvSpPr/>
              <p:nvPr/>
            </p:nvSpPr>
            <p:spPr>
              <a:xfrm>
                <a:off x="4788325" y="4728025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316" y="0"/>
                    </a:moveTo>
                    <a:cubicBezTo>
                      <a:pt x="216" y="0"/>
                      <a:pt x="123" y="73"/>
                      <a:pt x="93" y="162"/>
                    </a:cubicBezTo>
                    <a:cubicBezTo>
                      <a:pt x="0" y="297"/>
                      <a:pt x="93" y="462"/>
                      <a:pt x="217" y="503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79"/>
                    </a:cubicBezTo>
                    <a:cubicBezTo>
                      <a:pt x="652" y="245"/>
                      <a:pt x="559" y="79"/>
                      <a:pt x="434" y="38"/>
                    </a:cubicBezTo>
                    <a:cubicBezTo>
                      <a:pt x="396" y="12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5" name="Google Shape;30395;p21"/>
              <p:cNvSpPr/>
              <p:nvPr/>
            </p:nvSpPr>
            <p:spPr>
              <a:xfrm>
                <a:off x="4852925" y="47543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08" y="1"/>
                    </a:moveTo>
                    <a:cubicBezTo>
                      <a:pt x="185" y="1"/>
                      <a:pt x="81" y="61"/>
                      <a:pt x="42" y="185"/>
                    </a:cubicBezTo>
                    <a:cubicBezTo>
                      <a:pt x="1" y="320"/>
                      <a:pt x="42" y="485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8" y="496"/>
                      <a:pt x="559" y="361"/>
                    </a:cubicBezTo>
                    <a:cubicBezTo>
                      <a:pt x="611" y="227"/>
                      <a:pt x="559" y="61"/>
                      <a:pt x="435" y="20"/>
                    </a:cubicBezTo>
                    <a:cubicBezTo>
                      <a:pt x="392" y="7"/>
                      <a:pt x="349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6" name="Google Shape;30396;p21"/>
              <p:cNvSpPr/>
              <p:nvPr/>
            </p:nvSpPr>
            <p:spPr>
              <a:xfrm>
                <a:off x="4815200" y="4663850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85" y="0"/>
                    </a:moveTo>
                    <a:cubicBezTo>
                      <a:pt x="181" y="0"/>
                      <a:pt x="83" y="53"/>
                      <a:pt x="52" y="144"/>
                    </a:cubicBezTo>
                    <a:cubicBezTo>
                      <a:pt x="0" y="320"/>
                      <a:pt x="52" y="444"/>
                      <a:pt x="218" y="537"/>
                    </a:cubicBezTo>
                    <a:cubicBezTo>
                      <a:pt x="249" y="547"/>
                      <a:pt x="282" y="552"/>
                      <a:pt x="315" y="552"/>
                    </a:cubicBezTo>
                    <a:cubicBezTo>
                      <a:pt x="423" y="552"/>
                      <a:pt x="529" y="496"/>
                      <a:pt x="569" y="362"/>
                    </a:cubicBezTo>
                    <a:cubicBezTo>
                      <a:pt x="610" y="227"/>
                      <a:pt x="569" y="62"/>
                      <a:pt x="393" y="20"/>
                    </a:cubicBezTo>
                    <a:cubicBezTo>
                      <a:pt x="358" y="7"/>
                      <a:pt x="321" y="0"/>
                      <a:pt x="28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7" name="Google Shape;30397;p21"/>
              <p:cNvSpPr/>
              <p:nvPr/>
            </p:nvSpPr>
            <p:spPr>
              <a:xfrm>
                <a:off x="4878775" y="468982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5" y="1"/>
                    </a:moveTo>
                    <a:cubicBezTo>
                      <a:pt x="241" y="1"/>
                      <a:pt x="127" y="81"/>
                      <a:pt x="94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5"/>
                      <a:pt x="334" y="565"/>
                    </a:cubicBezTo>
                    <a:cubicBezTo>
                      <a:pt x="438" y="565"/>
                      <a:pt x="544" y="495"/>
                      <a:pt x="611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5"/>
                      <a:pt x="382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8" name="Google Shape;30398;p21"/>
              <p:cNvSpPr/>
              <p:nvPr/>
            </p:nvSpPr>
            <p:spPr>
              <a:xfrm>
                <a:off x="4750575" y="4747050"/>
                <a:ext cx="7775" cy="8825"/>
              </a:xfrm>
              <a:custGeom>
                <a:rect b="b" l="l" r="r" t="t"/>
                <a:pathLst>
                  <a:path extrusionOk="0" h="353" w="311">
                    <a:moveTo>
                      <a:pt x="13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311" y="352"/>
                      <a:pt x="311" y="352"/>
                      <a:pt x="311" y="311"/>
                    </a:cubicBezTo>
                    <a:cubicBezTo>
                      <a:pt x="311" y="177"/>
                      <a:pt x="259" y="53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9" name="Google Shape;30399;p21"/>
              <p:cNvSpPr/>
              <p:nvPr/>
            </p:nvSpPr>
            <p:spPr>
              <a:xfrm>
                <a:off x="4774350" y="4682450"/>
                <a:ext cx="10900" cy="14225"/>
              </a:xfrm>
              <a:custGeom>
                <a:rect b="b" l="l" r="r" t="t"/>
                <a:pathLst>
                  <a:path extrusionOk="0" h="569" w="436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2" y="569"/>
                      <a:pt x="42" y="569"/>
                      <a:pt x="84" y="569"/>
                    </a:cubicBezTo>
                    <a:cubicBezTo>
                      <a:pt x="218" y="569"/>
                      <a:pt x="342" y="517"/>
                      <a:pt x="394" y="393"/>
                    </a:cubicBezTo>
                    <a:cubicBezTo>
                      <a:pt x="435" y="259"/>
                      <a:pt x="394" y="135"/>
                      <a:pt x="301" y="52"/>
                    </a:cubicBezTo>
                    <a:cubicBezTo>
                      <a:pt x="259" y="52"/>
                      <a:pt x="259" y="5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0" name="Google Shape;30400;p21"/>
              <p:cNvSpPr/>
              <p:nvPr/>
            </p:nvSpPr>
            <p:spPr>
              <a:xfrm>
                <a:off x="4925050" y="4674950"/>
                <a:ext cx="7775" cy="9850"/>
              </a:xfrm>
              <a:custGeom>
                <a:rect b="b" l="l" r="r" t="t"/>
                <a:pathLst>
                  <a:path extrusionOk="0" h="394" w="311">
                    <a:moveTo>
                      <a:pt x="52" y="0"/>
                    </a:moveTo>
                    <a:cubicBezTo>
                      <a:pt x="52" y="42"/>
                      <a:pt x="1" y="42"/>
                      <a:pt x="1" y="93"/>
                    </a:cubicBezTo>
                    <a:cubicBezTo>
                      <a:pt x="1" y="176"/>
                      <a:pt x="52" y="300"/>
                      <a:pt x="135" y="352"/>
                    </a:cubicBezTo>
                    <a:lnTo>
                      <a:pt x="176" y="393"/>
                    </a:lnTo>
                    <a:lnTo>
                      <a:pt x="311" y="135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1" name="Google Shape;30401;p21"/>
              <p:cNvSpPr/>
              <p:nvPr/>
            </p:nvSpPr>
            <p:spPr>
              <a:xfrm>
                <a:off x="4861725" y="464910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" y="0"/>
                    </a:moveTo>
                    <a:lnTo>
                      <a:pt x="1" y="93"/>
                    </a:lnTo>
                    <a:lnTo>
                      <a:pt x="1" y="217"/>
                    </a:lnTo>
                    <a:lnTo>
                      <a:pt x="42" y="259"/>
                    </a:lnTo>
                    <a:cubicBezTo>
                      <a:pt x="42" y="300"/>
                      <a:pt x="83" y="352"/>
                      <a:pt x="166" y="352"/>
                    </a:cubicBezTo>
                    <a:cubicBezTo>
                      <a:pt x="207" y="393"/>
                      <a:pt x="259" y="393"/>
                      <a:pt x="300" y="393"/>
                    </a:cubicBezTo>
                    <a:cubicBezTo>
                      <a:pt x="342" y="393"/>
                      <a:pt x="342" y="352"/>
                      <a:pt x="383" y="352"/>
                    </a:cubicBezTo>
                    <a:cubicBezTo>
                      <a:pt x="383" y="352"/>
                      <a:pt x="424" y="352"/>
                      <a:pt x="466" y="300"/>
                    </a:cubicBezTo>
                    <a:cubicBezTo>
                      <a:pt x="466" y="259"/>
                      <a:pt x="517" y="259"/>
                      <a:pt x="517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2" name="Google Shape;30402;p21"/>
              <p:cNvSpPr/>
              <p:nvPr/>
            </p:nvSpPr>
            <p:spPr>
              <a:xfrm>
                <a:off x="4801250" y="46255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52" y="166"/>
                      <a:pt x="352" y="83"/>
                    </a:cubicBezTo>
                    <a:lnTo>
                      <a:pt x="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3" name="Google Shape;30403;p21"/>
              <p:cNvSpPr/>
              <p:nvPr/>
            </p:nvSpPr>
            <p:spPr>
              <a:xfrm>
                <a:off x="4780825" y="483715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7" y="1"/>
                    </a:moveTo>
                    <a:cubicBezTo>
                      <a:pt x="229" y="1"/>
                      <a:pt x="123" y="56"/>
                      <a:pt x="83" y="191"/>
                    </a:cubicBezTo>
                    <a:cubicBezTo>
                      <a:pt x="0" y="326"/>
                      <a:pt x="83" y="491"/>
                      <a:pt x="218" y="532"/>
                    </a:cubicBezTo>
                    <a:cubicBezTo>
                      <a:pt x="250" y="546"/>
                      <a:pt x="286" y="552"/>
                      <a:pt x="322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52" y="233"/>
                      <a:pt x="559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4" name="Google Shape;30404;p21"/>
              <p:cNvSpPr/>
              <p:nvPr/>
            </p:nvSpPr>
            <p:spPr>
              <a:xfrm>
                <a:off x="4762475" y="4791925"/>
                <a:ext cx="15275" cy="13825"/>
              </a:xfrm>
              <a:custGeom>
                <a:rect b="b" l="l" r="r" t="t"/>
                <a:pathLst>
                  <a:path extrusionOk="0" h="553" w="611">
                    <a:moveTo>
                      <a:pt x="296" y="0"/>
                    </a:moveTo>
                    <a:cubicBezTo>
                      <a:pt x="188" y="0"/>
                      <a:pt x="81" y="56"/>
                      <a:pt x="42" y="191"/>
                    </a:cubicBezTo>
                    <a:cubicBezTo>
                      <a:pt x="0" y="325"/>
                      <a:pt x="42" y="491"/>
                      <a:pt x="176" y="532"/>
                    </a:cubicBezTo>
                    <a:cubicBezTo>
                      <a:pt x="222" y="546"/>
                      <a:pt x="267" y="552"/>
                      <a:pt x="309" y="552"/>
                    </a:cubicBezTo>
                    <a:cubicBezTo>
                      <a:pt x="430" y="552"/>
                      <a:pt x="528" y="500"/>
                      <a:pt x="559" y="408"/>
                    </a:cubicBezTo>
                    <a:cubicBezTo>
                      <a:pt x="610" y="232"/>
                      <a:pt x="559" y="6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5" name="Google Shape;30405;p21"/>
              <p:cNvSpPr/>
              <p:nvPr/>
            </p:nvSpPr>
            <p:spPr>
              <a:xfrm>
                <a:off x="4826050" y="4818475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16" y="1"/>
                    </a:moveTo>
                    <a:cubicBezTo>
                      <a:pt x="216" y="1"/>
                      <a:pt x="120" y="74"/>
                      <a:pt x="83" y="163"/>
                    </a:cubicBezTo>
                    <a:cubicBezTo>
                      <a:pt x="1" y="297"/>
                      <a:pt x="83" y="463"/>
                      <a:pt x="218" y="556"/>
                    </a:cubicBezTo>
                    <a:cubicBezTo>
                      <a:pt x="238" y="563"/>
                      <a:pt x="260" y="566"/>
                      <a:pt x="283" y="566"/>
                    </a:cubicBezTo>
                    <a:cubicBezTo>
                      <a:pt x="397" y="566"/>
                      <a:pt x="531" y="484"/>
                      <a:pt x="600" y="380"/>
                    </a:cubicBezTo>
                    <a:cubicBezTo>
                      <a:pt x="652" y="24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6" name="Google Shape;30406;p21"/>
              <p:cNvSpPr/>
              <p:nvPr/>
            </p:nvSpPr>
            <p:spPr>
              <a:xfrm>
                <a:off x="4721625" y="4811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35" y="528"/>
                      <a:pt x="67" y="532"/>
                      <a:pt x="97" y="532"/>
                    </a:cubicBezTo>
                    <a:cubicBezTo>
                      <a:pt x="223" y="532"/>
                      <a:pt x="317" y="452"/>
                      <a:pt x="383" y="352"/>
                    </a:cubicBezTo>
                    <a:lnTo>
                      <a:pt x="383" y="311"/>
                    </a:lnTo>
                    <a:cubicBezTo>
                      <a:pt x="435" y="176"/>
                      <a:pt x="342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7" name="Google Shape;30407;p21"/>
              <p:cNvSpPr/>
              <p:nvPr/>
            </p:nvSpPr>
            <p:spPr>
              <a:xfrm>
                <a:off x="4872325" y="480417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42" y="1"/>
                    </a:moveTo>
                    <a:cubicBezTo>
                      <a:pt x="0" y="1"/>
                      <a:pt x="0" y="1"/>
                      <a:pt x="0" y="42"/>
                    </a:cubicBezTo>
                    <a:lnTo>
                      <a:pt x="0" y="135"/>
                    </a:lnTo>
                    <a:cubicBezTo>
                      <a:pt x="0" y="177"/>
                      <a:pt x="42" y="177"/>
                      <a:pt x="42" y="218"/>
                    </a:cubicBezTo>
                    <a:cubicBezTo>
                      <a:pt x="42" y="259"/>
                      <a:pt x="135" y="301"/>
                      <a:pt x="176" y="352"/>
                    </a:cubicBezTo>
                    <a:lnTo>
                      <a:pt x="300" y="94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8" name="Google Shape;30408;p21"/>
              <p:cNvSpPr/>
              <p:nvPr/>
            </p:nvSpPr>
            <p:spPr>
              <a:xfrm>
                <a:off x="4808750" y="4777300"/>
                <a:ext cx="12925" cy="9850"/>
              </a:xfrm>
              <a:custGeom>
                <a:rect b="b" l="l" r="r" t="t"/>
                <a:pathLst>
                  <a:path extrusionOk="0" h="394" w="517">
                    <a:moveTo>
                      <a:pt x="0" y="1"/>
                    </a:moveTo>
                    <a:lnTo>
                      <a:pt x="0" y="135"/>
                    </a:lnTo>
                    <a:lnTo>
                      <a:pt x="0" y="218"/>
                    </a:lnTo>
                    <a:cubicBezTo>
                      <a:pt x="0" y="218"/>
                      <a:pt x="0" y="259"/>
                      <a:pt x="52" y="259"/>
                    </a:cubicBezTo>
                    <a:cubicBezTo>
                      <a:pt x="52" y="300"/>
                      <a:pt x="93" y="342"/>
                      <a:pt x="176" y="393"/>
                    </a:cubicBezTo>
                    <a:lnTo>
                      <a:pt x="352" y="393"/>
                    </a:lnTo>
                    <a:cubicBezTo>
                      <a:pt x="393" y="342"/>
                      <a:pt x="434" y="342"/>
                      <a:pt x="476" y="300"/>
                    </a:cubicBezTo>
                    <a:cubicBezTo>
                      <a:pt x="476" y="300"/>
                      <a:pt x="517" y="259"/>
                      <a:pt x="517" y="21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9" name="Google Shape;30409;p21"/>
              <p:cNvSpPr/>
              <p:nvPr/>
            </p:nvSpPr>
            <p:spPr>
              <a:xfrm>
                <a:off x="4748525" y="4753525"/>
                <a:ext cx="8550" cy="7050"/>
              </a:xfrm>
              <a:custGeom>
                <a:rect b="b" l="l" r="r" t="t"/>
                <a:pathLst>
                  <a:path extrusionOk="0" h="282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1" y="259"/>
                    </a:lnTo>
                    <a:cubicBezTo>
                      <a:pt x="55" y="276"/>
                      <a:pt x="75" y="282"/>
                      <a:pt x="96" y="282"/>
                    </a:cubicBezTo>
                    <a:cubicBezTo>
                      <a:pt x="139" y="282"/>
                      <a:pt x="190" y="259"/>
                      <a:pt x="217" y="259"/>
                    </a:cubicBezTo>
                    <a:cubicBezTo>
                      <a:pt x="258" y="217"/>
                      <a:pt x="341" y="176"/>
                      <a:pt x="341" y="9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0" name="Google Shape;30410;p21"/>
              <p:cNvSpPr/>
              <p:nvPr/>
            </p:nvSpPr>
            <p:spPr>
              <a:xfrm>
                <a:off x="5062050" y="3976225"/>
                <a:ext cx="8550" cy="7325"/>
              </a:xfrm>
              <a:custGeom>
                <a:rect b="b" l="l" r="r" t="t"/>
                <a:pathLst>
                  <a:path extrusionOk="0" h="293" w="342">
                    <a:moveTo>
                      <a:pt x="226" y="1"/>
                    </a:moveTo>
                    <a:cubicBezTo>
                      <a:pt x="125" y="1"/>
                      <a:pt x="30" y="71"/>
                      <a:pt x="0" y="168"/>
                    </a:cubicBezTo>
                    <a:lnTo>
                      <a:pt x="259" y="292"/>
                    </a:lnTo>
                    <a:lnTo>
                      <a:pt x="341" y="34"/>
                    </a:lnTo>
                    <a:cubicBezTo>
                      <a:pt x="304" y="11"/>
                      <a:pt x="265" y="1"/>
                      <a:pt x="2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1" name="Google Shape;30411;p21"/>
              <p:cNvSpPr/>
              <p:nvPr/>
            </p:nvSpPr>
            <p:spPr>
              <a:xfrm>
                <a:off x="4997425" y="3949800"/>
                <a:ext cx="13975" cy="10225"/>
              </a:xfrm>
              <a:custGeom>
                <a:rect b="b" l="l" r="r" t="t"/>
                <a:pathLst>
                  <a:path extrusionOk="0" h="409" w="559">
                    <a:moveTo>
                      <a:pt x="290" y="0"/>
                    </a:moveTo>
                    <a:cubicBezTo>
                      <a:pt x="196" y="0"/>
                      <a:pt x="104" y="49"/>
                      <a:pt x="42" y="150"/>
                    </a:cubicBezTo>
                    <a:lnTo>
                      <a:pt x="0" y="191"/>
                    </a:lnTo>
                    <a:lnTo>
                      <a:pt x="517" y="409"/>
                    </a:lnTo>
                    <a:cubicBezTo>
                      <a:pt x="559" y="316"/>
                      <a:pt x="559" y="274"/>
                      <a:pt x="559" y="233"/>
                    </a:cubicBezTo>
                    <a:cubicBezTo>
                      <a:pt x="517" y="150"/>
                      <a:pt x="466" y="57"/>
                      <a:pt x="383" y="16"/>
                    </a:cubicBezTo>
                    <a:cubicBezTo>
                      <a:pt x="352" y="6"/>
                      <a:pt x="321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2" name="Google Shape;30412;p21"/>
              <p:cNvSpPr/>
              <p:nvPr/>
            </p:nvSpPr>
            <p:spPr>
              <a:xfrm>
                <a:off x="5023275" y="3885775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0"/>
                    </a:moveTo>
                    <a:cubicBezTo>
                      <a:pt x="172" y="0"/>
                      <a:pt x="72" y="70"/>
                      <a:pt x="42" y="168"/>
                    </a:cubicBezTo>
                    <a:cubicBezTo>
                      <a:pt x="0" y="292"/>
                      <a:pt x="42" y="468"/>
                      <a:pt x="166" y="509"/>
                    </a:cubicBezTo>
                    <a:cubicBezTo>
                      <a:pt x="215" y="532"/>
                      <a:pt x="260" y="542"/>
                      <a:pt x="301" y="542"/>
                    </a:cubicBezTo>
                    <a:cubicBezTo>
                      <a:pt x="408" y="542"/>
                      <a:pt x="492" y="474"/>
                      <a:pt x="559" y="385"/>
                    </a:cubicBezTo>
                    <a:cubicBezTo>
                      <a:pt x="600" y="250"/>
                      <a:pt x="559" y="75"/>
                      <a:pt x="383" y="33"/>
                    </a:cubicBezTo>
                    <a:cubicBezTo>
                      <a:pt x="349" y="10"/>
                      <a:pt x="310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3" name="Google Shape;30413;p21"/>
              <p:cNvSpPr/>
              <p:nvPr/>
            </p:nvSpPr>
            <p:spPr>
              <a:xfrm>
                <a:off x="4976750" y="39045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42" y="1"/>
                    </a:moveTo>
                    <a:cubicBezTo>
                      <a:pt x="236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41" y="501"/>
                      <a:pt x="610" y="408"/>
                    </a:cubicBezTo>
                    <a:cubicBezTo>
                      <a:pt x="652" y="232"/>
                      <a:pt x="610" y="57"/>
                      <a:pt x="435" y="15"/>
                    </a:cubicBezTo>
                    <a:cubicBezTo>
                      <a:pt x="406" y="6"/>
                      <a:pt x="374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4" name="Google Shape;30414;p21"/>
              <p:cNvSpPr/>
              <p:nvPr/>
            </p:nvSpPr>
            <p:spPr>
              <a:xfrm>
                <a:off x="5041375" y="393100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0" y="1"/>
                      <a:pt x="112" y="71"/>
                      <a:pt x="52" y="168"/>
                    </a:cubicBezTo>
                    <a:cubicBezTo>
                      <a:pt x="0" y="292"/>
                      <a:pt x="93" y="468"/>
                      <a:pt x="217" y="551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7" y="561"/>
                      <a:pt x="526" y="487"/>
                      <a:pt x="569" y="385"/>
                    </a:cubicBezTo>
                    <a:cubicBezTo>
                      <a:pt x="651" y="251"/>
                      <a:pt x="569" y="75"/>
                      <a:pt x="434" y="34"/>
                    </a:cubicBezTo>
                    <a:cubicBezTo>
                      <a:pt x="400" y="11"/>
                      <a:pt x="362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5" name="Google Shape;30415;p21"/>
              <p:cNvSpPr/>
              <p:nvPr/>
            </p:nvSpPr>
            <p:spPr>
              <a:xfrm>
                <a:off x="4940300" y="39243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18" y="83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6" name="Google Shape;30416;p21"/>
              <p:cNvSpPr/>
              <p:nvPr/>
            </p:nvSpPr>
            <p:spPr>
              <a:xfrm>
                <a:off x="4963825" y="3859725"/>
                <a:ext cx="10875" cy="13300"/>
              </a:xfrm>
              <a:custGeom>
                <a:rect b="b" l="l" r="r" t="t"/>
                <a:pathLst>
                  <a:path extrusionOk="0" h="532" w="435">
                    <a:moveTo>
                      <a:pt x="218" y="0"/>
                    </a:moveTo>
                    <a:lnTo>
                      <a:pt x="0" y="517"/>
                    </a:lnTo>
                    <a:cubicBezTo>
                      <a:pt x="32" y="527"/>
                      <a:pt x="65" y="532"/>
                      <a:pt x="99" y="532"/>
                    </a:cubicBezTo>
                    <a:cubicBezTo>
                      <a:pt x="209" y="532"/>
                      <a:pt x="320" y="476"/>
                      <a:pt x="352" y="341"/>
                    </a:cubicBezTo>
                    <a:cubicBezTo>
                      <a:pt x="435" y="217"/>
                      <a:pt x="352" y="41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7" name="Google Shape;30417;p21"/>
              <p:cNvSpPr/>
              <p:nvPr/>
            </p:nvSpPr>
            <p:spPr>
              <a:xfrm>
                <a:off x="5009050" y="4104225"/>
                <a:ext cx="8825" cy="7525"/>
              </a:xfrm>
              <a:custGeom>
                <a:rect b="b" l="l" r="r" t="t"/>
                <a:pathLst>
                  <a:path extrusionOk="0" h="301" w="353">
                    <a:moveTo>
                      <a:pt x="259" y="1"/>
                    </a:moveTo>
                    <a:cubicBezTo>
                      <a:pt x="218" y="1"/>
                      <a:pt x="177" y="42"/>
                      <a:pt x="135" y="42"/>
                    </a:cubicBezTo>
                    <a:lnTo>
                      <a:pt x="94" y="83"/>
                    </a:lnTo>
                    <a:cubicBezTo>
                      <a:pt x="52" y="83"/>
                      <a:pt x="1" y="125"/>
                      <a:pt x="1" y="176"/>
                    </a:cubicBezTo>
                    <a:lnTo>
                      <a:pt x="259" y="301"/>
                    </a:lnTo>
                    <a:lnTo>
                      <a:pt x="352" y="42"/>
                    </a:lnTo>
                    <a:cubicBezTo>
                      <a:pt x="311" y="42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8" name="Google Shape;30418;p21"/>
              <p:cNvSpPr/>
              <p:nvPr/>
            </p:nvSpPr>
            <p:spPr>
              <a:xfrm>
                <a:off x="4944425" y="4078000"/>
                <a:ext cx="14250" cy="9975"/>
              </a:xfrm>
              <a:custGeom>
                <a:rect b="b" l="l" r="r" t="t"/>
                <a:pathLst>
                  <a:path extrusionOk="0" h="399" w="570">
                    <a:moveTo>
                      <a:pt x="295" y="0"/>
                    </a:moveTo>
                    <a:cubicBezTo>
                      <a:pt x="200" y="0"/>
                      <a:pt x="115" y="47"/>
                      <a:pt x="53" y="140"/>
                    </a:cubicBezTo>
                    <a:cubicBezTo>
                      <a:pt x="53" y="140"/>
                      <a:pt x="1" y="140"/>
                      <a:pt x="1" y="192"/>
                    </a:cubicBezTo>
                    <a:lnTo>
                      <a:pt x="518" y="398"/>
                    </a:lnTo>
                    <a:cubicBezTo>
                      <a:pt x="570" y="357"/>
                      <a:pt x="570" y="316"/>
                      <a:pt x="570" y="274"/>
                    </a:cubicBezTo>
                    <a:cubicBezTo>
                      <a:pt x="570" y="192"/>
                      <a:pt x="477" y="57"/>
                      <a:pt x="394" y="16"/>
                    </a:cubicBezTo>
                    <a:cubicBezTo>
                      <a:pt x="360" y="5"/>
                      <a:pt x="327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9" name="Google Shape;30419;p21"/>
              <p:cNvSpPr/>
              <p:nvPr/>
            </p:nvSpPr>
            <p:spPr>
              <a:xfrm>
                <a:off x="5034900" y="404065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0"/>
                    </a:moveTo>
                    <a:cubicBezTo>
                      <a:pt x="176" y="0"/>
                      <a:pt x="52" y="42"/>
                      <a:pt x="1" y="176"/>
                    </a:cubicBezTo>
                    <a:cubicBezTo>
                      <a:pt x="1" y="259"/>
                      <a:pt x="1" y="342"/>
                      <a:pt x="52" y="435"/>
                    </a:cubicBezTo>
                    <a:cubicBezTo>
                      <a:pt x="94" y="476"/>
                      <a:pt x="135" y="517"/>
                      <a:pt x="176" y="517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0" name="Google Shape;30420;p21"/>
              <p:cNvSpPr/>
              <p:nvPr/>
            </p:nvSpPr>
            <p:spPr>
              <a:xfrm>
                <a:off x="4969250" y="40139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0" y="0"/>
                    </a:moveTo>
                    <a:cubicBezTo>
                      <a:pt x="218" y="0"/>
                      <a:pt x="124" y="71"/>
                      <a:pt x="94" y="168"/>
                    </a:cubicBezTo>
                    <a:cubicBezTo>
                      <a:pt x="1" y="333"/>
                      <a:pt x="9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4" y="485"/>
                      <a:pt x="611" y="375"/>
                    </a:cubicBezTo>
                    <a:cubicBezTo>
                      <a:pt x="652" y="251"/>
                      <a:pt x="611" y="75"/>
                      <a:pt x="435" y="33"/>
                    </a:cubicBezTo>
                    <a:cubicBezTo>
                      <a:pt x="398" y="11"/>
                      <a:pt x="358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1" name="Google Shape;30421;p21"/>
              <p:cNvSpPr/>
              <p:nvPr/>
            </p:nvSpPr>
            <p:spPr>
              <a:xfrm>
                <a:off x="4924025" y="40328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2" y="1"/>
                    </a:moveTo>
                    <a:cubicBezTo>
                      <a:pt x="246" y="1"/>
                      <a:pt x="127" y="76"/>
                      <a:pt x="93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66" y="551"/>
                      <a:pt x="310" y="562"/>
                      <a:pt x="352" y="562"/>
                    </a:cubicBezTo>
                    <a:cubicBezTo>
                      <a:pt x="459" y="562"/>
                      <a:pt x="543" y="491"/>
                      <a:pt x="610" y="394"/>
                    </a:cubicBezTo>
                    <a:cubicBezTo>
                      <a:pt x="652" y="229"/>
                      <a:pt x="559" y="94"/>
                      <a:pt x="434" y="12"/>
                    </a:cubicBezTo>
                    <a:cubicBezTo>
                      <a:pt x="411" y="4"/>
                      <a:pt x="386" y="1"/>
                      <a:pt x="36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2" name="Google Shape;30422;p21"/>
              <p:cNvSpPr/>
              <p:nvPr/>
            </p:nvSpPr>
            <p:spPr>
              <a:xfrm>
                <a:off x="4988625" y="405965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0"/>
                    </a:moveTo>
                    <a:cubicBezTo>
                      <a:pt x="200" y="0"/>
                      <a:pt x="112" y="49"/>
                      <a:pt x="42" y="150"/>
                    </a:cubicBezTo>
                    <a:cubicBezTo>
                      <a:pt x="1" y="316"/>
                      <a:pt x="94" y="450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8" y="492"/>
                      <a:pt x="559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392" y="6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3" name="Google Shape;30423;p21"/>
              <p:cNvSpPr/>
              <p:nvPr/>
            </p:nvSpPr>
            <p:spPr>
              <a:xfrm>
                <a:off x="4950900" y="3968750"/>
                <a:ext cx="16300" cy="14025"/>
              </a:xfrm>
              <a:custGeom>
                <a:rect b="b" l="l" r="r" t="t"/>
                <a:pathLst>
                  <a:path extrusionOk="0" h="561" w="652">
                    <a:moveTo>
                      <a:pt x="301" y="0"/>
                    </a:moveTo>
                    <a:cubicBezTo>
                      <a:pt x="194" y="0"/>
                      <a:pt x="112" y="70"/>
                      <a:pt x="52" y="168"/>
                    </a:cubicBezTo>
                    <a:cubicBezTo>
                      <a:pt x="0" y="333"/>
                      <a:pt x="52" y="467"/>
                      <a:pt x="218" y="550"/>
                    </a:cubicBezTo>
                    <a:cubicBezTo>
                      <a:pt x="241" y="557"/>
                      <a:pt x="266" y="561"/>
                      <a:pt x="291" y="561"/>
                    </a:cubicBezTo>
                    <a:cubicBezTo>
                      <a:pt x="407" y="561"/>
                      <a:pt x="527" y="485"/>
                      <a:pt x="569" y="374"/>
                    </a:cubicBezTo>
                    <a:cubicBezTo>
                      <a:pt x="652" y="250"/>
                      <a:pt x="569" y="74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4" name="Google Shape;30424;p21"/>
              <p:cNvSpPr/>
              <p:nvPr/>
            </p:nvSpPr>
            <p:spPr>
              <a:xfrm>
                <a:off x="5015525" y="3995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6" y="0"/>
                    </a:moveTo>
                    <a:cubicBezTo>
                      <a:pt x="188" y="0"/>
                      <a:pt x="84" y="56"/>
                      <a:pt x="52" y="191"/>
                    </a:cubicBezTo>
                    <a:cubicBezTo>
                      <a:pt x="0" y="315"/>
                      <a:pt x="52" y="491"/>
                      <a:pt x="176" y="532"/>
                    </a:cubicBezTo>
                    <a:cubicBezTo>
                      <a:pt x="225" y="555"/>
                      <a:pt x="270" y="565"/>
                      <a:pt x="312" y="565"/>
                    </a:cubicBezTo>
                    <a:cubicBezTo>
                      <a:pt x="419" y="565"/>
                      <a:pt x="502" y="497"/>
                      <a:pt x="569" y="408"/>
                    </a:cubicBezTo>
                    <a:cubicBezTo>
                      <a:pt x="610" y="232"/>
                      <a:pt x="56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5" name="Google Shape;30425;p21"/>
              <p:cNvSpPr/>
              <p:nvPr/>
            </p:nvSpPr>
            <p:spPr>
              <a:xfrm>
                <a:off x="4887575" y="4052525"/>
                <a:ext cx="7525" cy="8575"/>
              </a:xfrm>
              <a:custGeom>
                <a:rect b="b" l="l" r="r" t="t"/>
                <a:pathLst>
                  <a:path extrusionOk="0" h="343" w="301">
                    <a:moveTo>
                      <a:pt x="83" y="1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1"/>
                    </a:lnTo>
                    <a:cubicBezTo>
                      <a:pt x="300" y="177"/>
                      <a:pt x="207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6" name="Google Shape;30426;p21"/>
              <p:cNvSpPr/>
              <p:nvPr/>
            </p:nvSpPr>
            <p:spPr>
              <a:xfrm>
                <a:off x="4911100" y="39879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217" y="0"/>
                    </a:moveTo>
                    <a:lnTo>
                      <a:pt x="0" y="517"/>
                    </a:lnTo>
                    <a:cubicBezTo>
                      <a:pt x="0" y="517"/>
                      <a:pt x="42" y="517"/>
                      <a:pt x="42" y="558"/>
                    </a:cubicBezTo>
                    <a:cubicBezTo>
                      <a:pt x="176" y="558"/>
                      <a:pt x="300" y="517"/>
                      <a:pt x="352" y="383"/>
                    </a:cubicBezTo>
                    <a:cubicBezTo>
                      <a:pt x="393" y="259"/>
                      <a:pt x="352" y="124"/>
                      <a:pt x="259" y="42"/>
                    </a:cubicBezTo>
                    <a:cubicBezTo>
                      <a:pt x="217" y="42"/>
                      <a:pt x="217" y="0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7" name="Google Shape;30427;p21"/>
              <p:cNvSpPr/>
              <p:nvPr/>
            </p:nvSpPr>
            <p:spPr>
              <a:xfrm>
                <a:off x="5060750" y="3980425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42"/>
                    </a:lnTo>
                    <a:cubicBezTo>
                      <a:pt x="52" y="83"/>
                      <a:pt x="1" y="83"/>
                      <a:pt x="1" y="124"/>
                    </a:cubicBezTo>
                    <a:cubicBezTo>
                      <a:pt x="1" y="166"/>
                      <a:pt x="52" y="166"/>
                      <a:pt x="52" y="217"/>
                    </a:cubicBezTo>
                    <a:cubicBezTo>
                      <a:pt x="52" y="259"/>
                      <a:pt x="94" y="300"/>
                      <a:pt x="94" y="300"/>
                    </a:cubicBezTo>
                    <a:cubicBezTo>
                      <a:pt x="135" y="342"/>
                      <a:pt x="176" y="342"/>
                      <a:pt x="176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8" name="Google Shape;30428;p21"/>
              <p:cNvSpPr/>
              <p:nvPr/>
            </p:nvSpPr>
            <p:spPr>
              <a:xfrm>
                <a:off x="4997425" y="3954575"/>
                <a:ext cx="12950" cy="9325"/>
              </a:xfrm>
              <a:custGeom>
                <a:rect b="b" l="l" r="r" t="t"/>
                <a:pathLst>
                  <a:path extrusionOk="0" h="373" w="518">
                    <a:moveTo>
                      <a:pt x="0" y="0"/>
                    </a:moveTo>
                    <a:lnTo>
                      <a:pt x="0" y="83"/>
                    </a:lnTo>
                    <a:cubicBezTo>
                      <a:pt x="0" y="218"/>
                      <a:pt x="42" y="300"/>
                      <a:pt x="166" y="342"/>
                    </a:cubicBezTo>
                    <a:cubicBezTo>
                      <a:pt x="187" y="362"/>
                      <a:pt x="210" y="373"/>
                      <a:pt x="238" y="373"/>
                    </a:cubicBezTo>
                    <a:cubicBezTo>
                      <a:pt x="267" y="373"/>
                      <a:pt x="300" y="362"/>
                      <a:pt x="342" y="342"/>
                    </a:cubicBezTo>
                    <a:lnTo>
                      <a:pt x="383" y="342"/>
                    </a:lnTo>
                    <a:cubicBezTo>
                      <a:pt x="424" y="342"/>
                      <a:pt x="424" y="300"/>
                      <a:pt x="466" y="300"/>
                    </a:cubicBezTo>
                    <a:cubicBezTo>
                      <a:pt x="466" y="259"/>
                      <a:pt x="517" y="218"/>
                      <a:pt x="517" y="21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9" name="Google Shape;30429;p21"/>
              <p:cNvSpPr/>
              <p:nvPr/>
            </p:nvSpPr>
            <p:spPr>
              <a:xfrm>
                <a:off x="4936950" y="393080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135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300" y="217"/>
                      <a:pt x="393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0" name="Google Shape;30430;p21"/>
              <p:cNvSpPr/>
              <p:nvPr/>
            </p:nvSpPr>
            <p:spPr>
              <a:xfrm>
                <a:off x="4956325" y="42334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176" y="0"/>
                    </a:moveTo>
                    <a:cubicBezTo>
                      <a:pt x="135" y="0"/>
                      <a:pt x="42" y="42"/>
                      <a:pt x="1" y="124"/>
                    </a:cubicBezTo>
                    <a:lnTo>
                      <a:pt x="1" y="176"/>
                    </a:lnTo>
                    <a:lnTo>
                      <a:pt x="259" y="259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1" name="Google Shape;30431;p21"/>
              <p:cNvSpPr/>
              <p:nvPr/>
            </p:nvSpPr>
            <p:spPr>
              <a:xfrm>
                <a:off x="4891700" y="4206800"/>
                <a:ext cx="14000" cy="9375"/>
              </a:xfrm>
              <a:custGeom>
                <a:rect b="b" l="l" r="r" t="t"/>
                <a:pathLst>
                  <a:path extrusionOk="0" h="375" w="560">
                    <a:moveTo>
                      <a:pt x="258" y="0"/>
                    </a:moveTo>
                    <a:cubicBezTo>
                      <a:pt x="151" y="0"/>
                      <a:pt x="68" y="68"/>
                      <a:pt x="1" y="157"/>
                    </a:cubicBezTo>
                    <a:lnTo>
                      <a:pt x="518" y="375"/>
                    </a:lnTo>
                    <a:cubicBezTo>
                      <a:pt x="559" y="250"/>
                      <a:pt x="518" y="75"/>
                      <a:pt x="394" y="33"/>
                    </a:cubicBezTo>
                    <a:cubicBezTo>
                      <a:pt x="345" y="10"/>
                      <a:pt x="300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2" name="Google Shape;30432;p21"/>
              <p:cNvSpPr/>
              <p:nvPr/>
            </p:nvSpPr>
            <p:spPr>
              <a:xfrm>
                <a:off x="4981150" y="4169050"/>
                <a:ext cx="10875" cy="12750"/>
              </a:xfrm>
              <a:custGeom>
                <a:rect b="b" l="l" r="r" t="t"/>
                <a:pathLst>
                  <a:path extrusionOk="0" h="510" w="435">
                    <a:moveTo>
                      <a:pt x="300" y="1"/>
                    </a:moveTo>
                    <a:cubicBezTo>
                      <a:pt x="192" y="1"/>
                      <a:pt x="109" y="71"/>
                      <a:pt x="41" y="168"/>
                    </a:cubicBezTo>
                    <a:cubicBezTo>
                      <a:pt x="0" y="292"/>
                      <a:pt x="83" y="468"/>
                      <a:pt x="217" y="509"/>
                    </a:cubicBezTo>
                    <a:lnTo>
                      <a:pt x="434" y="34"/>
                    </a:lnTo>
                    <a:cubicBezTo>
                      <a:pt x="386" y="11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3" name="Google Shape;30433;p21"/>
              <p:cNvSpPr/>
              <p:nvPr/>
            </p:nvSpPr>
            <p:spPr>
              <a:xfrm>
                <a:off x="4916525" y="41426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5"/>
                      <a:pt x="83" y="491"/>
                      <a:pt x="217" y="533"/>
                    </a:cubicBezTo>
                    <a:cubicBezTo>
                      <a:pt x="258" y="542"/>
                      <a:pt x="297" y="547"/>
                      <a:pt x="332" y="547"/>
                    </a:cubicBezTo>
                    <a:cubicBezTo>
                      <a:pt x="449" y="547"/>
                      <a:pt x="537" y="492"/>
                      <a:pt x="600" y="357"/>
                    </a:cubicBezTo>
                    <a:cubicBezTo>
                      <a:pt x="652" y="233"/>
                      <a:pt x="559" y="57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4" name="Google Shape;30434;p21"/>
              <p:cNvSpPr/>
              <p:nvPr/>
            </p:nvSpPr>
            <p:spPr>
              <a:xfrm>
                <a:off x="4871300" y="4161550"/>
                <a:ext cx="16300" cy="13575"/>
              </a:xfrm>
              <a:custGeom>
                <a:rect b="b" l="l" r="r" t="t"/>
                <a:pathLst>
                  <a:path extrusionOk="0" h="543" w="652">
                    <a:moveTo>
                      <a:pt x="318" y="1"/>
                    </a:moveTo>
                    <a:cubicBezTo>
                      <a:pt x="216" y="1"/>
                      <a:pt x="120" y="69"/>
                      <a:pt x="83" y="158"/>
                    </a:cubicBezTo>
                    <a:cubicBezTo>
                      <a:pt x="0" y="292"/>
                      <a:pt x="83" y="468"/>
                      <a:pt x="217" y="510"/>
                    </a:cubicBezTo>
                    <a:cubicBezTo>
                      <a:pt x="251" y="532"/>
                      <a:pt x="290" y="543"/>
                      <a:pt x="329" y="543"/>
                    </a:cubicBezTo>
                    <a:cubicBezTo>
                      <a:pt x="431" y="543"/>
                      <a:pt x="540" y="472"/>
                      <a:pt x="600" y="375"/>
                    </a:cubicBezTo>
                    <a:cubicBezTo>
                      <a:pt x="651" y="251"/>
                      <a:pt x="558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5" name="Google Shape;30435;p21"/>
              <p:cNvSpPr/>
              <p:nvPr/>
            </p:nvSpPr>
            <p:spPr>
              <a:xfrm>
                <a:off x="4935900" y="4187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8" y="542"/>
                      <a:pt x="282" y="547"/>
                      <a:pt x="316" y="547"/>
                    </a:cubicBezTo>
                    <a:cubicBezTo>
                      <a:pt x="420" y="547"/>
                      <a:pt x="528" y="499"/>
                      <a:pt x="559" y="39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6" name="Google Shape;30436;p21"/>
              <p:cNvSpPr/>
              <p:nvPr/>
            </p:nvSpPr>
            <p:spPr>
              <a:xfrm>
                <a:off x="4898175" y="4097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12" y="1"/>
                    </a:moveTo>
                    <a:cubicBezTo>
                      <a:pt x="199" y="1"/>
                      <a:pt x="111" y="47"/>
                      <a:pt x="42" y="140"/>
                    </a:cubicBezTo>
                    <a:cubicBezTo>
                      <a:pt x="0" y="316"/>
                      <a:pt x="42" y="45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7"/>
                    </a:cubicBezTo>
                    <a:cubicBezTo>
                      <a:pt x="610" y="233"/>
                      <a:pt x="559" y="58"/>
                      <a:pt x="435" y="16"/>
                    </a:cubicBezTo>
                    <a:cubicBezTo>
                      <a:pt x="391" y="6"/>
                      <a:pt x="350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7" name="Google Shape;30437;p21"/>
              <p:cNvSpPr/>
              <p:nvPr/>
            </p:nvSpPr>
            <p:spPr>
              <a:xfrm>
                <a:off x="4961750" y="4123350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6"/>
                      <a:pt x="83" y="187"/>
                    </a:cubicBezTo>
                    <a:cubicBezTo>
                      <a:pt x="1" y="311"/>
                      <a:pt x="83" y="487"/>
                      <a:pt x="218" y="528"/>
                    </a:cubicBezTo>
                    <a:cubicBezTo>
                      <a:pt x="266" y="551"/>
                      <a:pt x="311" y="561"/>
                      <a:pt x="352" y="561"/>
                    </a:cubicBezTo>
                    <a:cubicBezTo>
                      <a:pt x="459" y="561"/>
                      <a:pt x="541" y="491"/>
                      <a:pt x="600" y="394"/>
                    </a:cubicBezTo>
                    <a:cubicBezTo>
                      <a:pt x="652" y="270"/>
                      <a:pt x="600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8" name="Google Shape;30438;p21"/>
              <p:cNvSpPr/>
              <p:nvPr/>
            </p:nvSpPr>
            <p:spPr>
              <a:xfrm>
                <a:off x="4834575" y="41807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341"/>
                    </a:lnTo>
                    <a:cubicBezTo>
                      <a:pt x="259" y="341"/>
                      <a:pt x="259" y="341"/>
                      <a:pt x="259" y="300"/>
                    </a:cubicBezTo>
                    <a:cubicBezTo>
                      <a:pt x="259" y="166"/>
                      <a:pt x="218" y="41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9" name="Google Shape;30439;p21"/>
              <p:cNvSpPr/>
              <p:nvPr/>
            </p:nvSpPr>
            <p:spPr>
              <a:xfrm>
                <a:off x="4858375" y="4116125"/>
                <a:ext cx="9825" cy="13775"/>
              </a:xfrm>
              <a:custGeom>
                <a:rect b="b" l="l" r="r" t="t"/>
                <a:pathLst>
                  <a:path extrusionOk="0" h="551" w="393">
                    <a:moveTo>
                      <a:pt x="217" y="0"/>
                    </a:moveTo>
                    <a:lnTo>
                      <a:pt x="0" y="517"/>
                    </a:lnTo>
                    <a:cubicBezTo>
                      <a:pt x="37" y="540"/>
                      <a:pt x="77" y="550"/>
                      <a:pt x="115" y="550"/>
                    </a:cubicBezTo>
                    <a:cubicBezTo>
                      <a:pt x="216" y="550"/>
                      <a:pt x="311" y="480"/>
                      <a:pt x="341" y="383"/>
                    </a:cubicBezTo>
                    <a:cubicBezTo>
                      <a:pt x="393" y="259"/>
                      <a:pt x="341" y="83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0" name="Google Shape;30440;p21"/>
              <p:cNvSpPr/>
              <p:nvPr/>
            </p:nvSpPr>
            <p:spPr>
              <a:xfrm>
                <a:off x="5008025" y="4108625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0"/>
                    </a:moveTo>
                    <a:cubicBezTo>
                      <a:pt x="42" y="42"/>
                      <a:pt x="0" y="83"/>
                      <a:pt x="0" y="125"/>
                    </a:cubicBezTo>
                    <a:cubicBezTo>
                      <a:pt x="0" y="207"/>
                      <a:pt x="42" y="300"/>
                      <a:pt x="135" y="342"/>
                    </a:cubicBezTo>
                    <a:cubicBezTo>
                      <a:pt x="176" y="342"/>
                      <a:pt x="176" y="383"/>
                      <a:pt x="176" y="383"/>
                    </a:cubicBezTo>
                    <a:lnTo>
                      <a:pt x="300" y="12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1" name="Google Shape;30441;p21"/>
              <p:cNvSpPr/>
              <p:nvPr/>
            </p:nvSpPr>
            <p:spPr>
              <a:xfrm>
                <a:off x="4943400" y="4082775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25"/>
                      <a:pt x="42" y="259"/>
                      <a:pt x="176" y="342"/>
                    </a:cubicBezTo>
                    <a:lnTo>
                      <a:pt x="218" y="342"/>
                    </a:lnTo>
                    <a:cubicBezTo>
                      <a:pt x="259" y="383"/>
                      <a:pt x="300" y="383"/>
                      <a:pt x="394" y="383"/>
                    </a:cubicBezTo>
                    <a:cubicBezTo>
                      <a:pt x="394" y="383"/>
                      <a:pt x="394" y="342"/>
                      <a:pt x="435" y="342"/>
                    </a:cubicBezTo>
                    <a:cubicBezTo>
                      <a:pt x="435" y="342"/>
                      <a:pt x="476" y="342"/>
                      <a:pt x="518" y="300"/>
                    </a:cubicBezTo>
                    <a:cubicBezTo>
                      <a:pt x="518" y="259"/>
                      <a:pt x="559" y="259"/>
                      <a:pt x="559" y="20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2" name="Google Shape;30442;p21"/>
              <p:cNvSpPr/>
              <p:nvPr/>
            </p:nvSpPr>
            <p:spPr>
              <a:xfrm>
                <a:off x="4884200" y="4059000"/>
                <a:ext cx="9850" cy="6750"/>
              </a:xfrm>
              <a:custGeom>
                <a:rect b="b" l="l" r="r" t="t"/>
                <a:pathLst>
                  <a:path extrusionOk="0" h="270" w="394">
                    <a:moveTo>
                      <a:pt x="135" y="0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9" y="270"/>
                      <a:pt x="317" y="194"/>
                      <a:pt x="394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3" name="Google Shape;30443;p21"/>
              <p:cNvSpPr/>
              <p:nvPr/>
            </p:nvSpPr>
            <p:spPr>
              <a:xfrm>
                <a:off x="4903600" y="43616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76" y="0"/>
                    </a:moveTo>
                    <a:cubicBezTo>
                      <a:pt x="135" y="0"/>
                      <a:pt x="42" y="42"/>
                      <a:pt x="0" y="124"/>
                    </a:cubicBezTo>
                    <a:lnTo>
                      <a:pt x="0" y="16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4" name="Google Shape;30444;p21"/>
              <p:cNvSpPr/>
              <p:nvPr/>
            </p:nvSpPr>
            <p:spPr>
              <a:xfrm>
                <a:off x="4838975" y="4334875"/>
                <a:ext cx="13975" cy="9500"/>
              </a:xfrm>
              <a:custGeom>
                <a:rect b="b" l="l" r="r" t="t"/>
                <a:pathLst>
                  <a:path extrusionOk="0" h="380" w="559">
                    <a:moveTo>
                      <a:pt x="247" y="1"/>
                    </a:moveTo>
                    <a:cubicBezTo>
                      <a:pt x="129" y="1"/>
                      <a:pt x="30" y="74"/>
                      <a:pt x="1" y="163"/>
                    </a:cubicBezTo>
                    <a:lnTo>
                      <a:pt x="518" y="380"/>
                    </a:lnTo>
                    <a:cubicBezTo>
                      <a:pt x="559" y="256"/>
                      <a:pt x="518" y="80"/>
                      <a:pt x="394" y="38"/>
                    </a:cubicBezTo>
                    <a:cubicBezTo>
                      <a:pt x="344" y="12"/>
                      <a:pt x="294" y="1"/>
                      <a:pt x="24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5" name="Google Shape;30445;p21"/>
              <p:cNvSpPr/>
              <p:nvPr/>
            </p:nvSpPr>
            <p:spPr>
              <a:xfrm>
                <a:off x="4929450" y="4297400"/>
                <a:ext cx="9850" cy="13625"/>
              </a:xfrm>
              <a:custGeom>
                <a:rect b="b" l="l" r="r" t="t"/>
                <a:pathLst>
                  <a:path extrusionOk="0" h="545" w="394">
                    <a:moveTo>
                      <a:pt x="236" y="1"/>
                    </a:moveTo>
                    <a:cubicBezTo>
                      <a:pt x="168" y="1"/>
                      <a:pt x="113" y="21"/>
                      <a:pt x="83" y="69"/>
                    </a:cubicBezTo>
                    <a:cubicBezTo>
                      <a:pt x="42" y="111"/>
                      <a:pt x="42" y="111"/>
                      <a:pt x="0" y="152"/>
                    </a:cubicBezTo>
                    <a:lnTo>
                      <a:pt x="0" y="328"/>
                    </a:lnTo>
                    <a:lnTo>
                      <a:pt x="0" y="369"/>
                    </a:lnTo>
                    <a:cubicBezTo>
                      <a:pt x="42" y="411"/>
                      <a:pt x="83" y="462"/>
                      <a:pt x="135" y="504"/>
                    </a:cubicBezTo>
                    <a:cubicBezTo>
                      <a:pt x="135" y="504"/>
                      <a:pt x="135" y="545"/>
                      <a:pt x="176" y="545"/>
                    </a:cubicBezTo>
                    <a:lnTo>
                      <a:pt x="393" y="28"/>
                    </a:lnTo>
                    <a:cubicBezTo>
                      <a:pt x="338" y="11"/>
                      <a:pt x="284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6" name="Google Shape;30446;p21"/>
              <p:cNvSpPr/>
              <p:nvPr/>
            </p:nvSpPr>
            <p:spPr>
              <a:xfrm>
                <a:off x="4863800" y="4270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35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52" y="556"/>
                      <a:pt x="290" y="566"/>
                      <a:pt x="329" y="566"/>
                    </a:cubicBezTo>
                    <a:cubicBezTo>
                      <a:pt x="431" y="566"/>
                      <a:pt x="540" y="496"/>
                      <a:pt x="600" y="398"/>
                    </a:cubicBezTo>
                    <a:cubicBezTo>
                      <a:pt x="641" y="233"/>
                      <a:pt x="559" y="98"/>
                      <a:pt x="434" y="16"/>
                    </a:cubicBezTo>
                    <a:cubicBezTo>
                      <a:pt x="403" y="6"/>
                      <a:pt x="369" y="1"/>
                      <a:pt x="3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7" name="Google Shape;30447;p21"/>
              <p:cNvSpPr/>
              <p:nvPr/>
            </p:nvSpPr>
            <p:spPr>
              <a:xfrm>
                <a:off x="4818550" y="428965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5" y="0"/>
                    </a:moveTo>
                    <a:cubicBezTo>
                      <a:pt x="212" y="0"/>
                      <a:pt x="113" y="73"/>
                      <a:pt x="84" y="162"/>
                    </a:cubicBezTo>
                    <a:cubicBezTo>
                      <a:pt x="1" y="338"/>
                      <a:pt x="84" y="462"/>
                      <a:pt x="218" y="555"/>
                    </a:cubicBezTo>
                    <a:cubicBezTo>
                      <a:pt x="240" y="562"/>
                      <a:pt x="263" y="566"/>
                      <a:pt x="287" y="566"/>
                    </a:cubicBezTo>
                    <a:cubicBezTo>
                      <a:pt x="400" y="566"/>
                      <a:pt x="525" y="490"/>
                      <a:pt x="559" y="379"/>
                    </a:cubicBezTo>
                    <a:cubicBezTo>
                      <a:pt x="642" y="255"/>
                      <a:pt x="559" y="80"/>
                      <a:pt x="435" y="38"/>
                    </a:cubicBezTo>
                    <a:cubicBezTo>
                      <a:pt x="397" y="12"/>
                      <a:pt x="356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8" name="Google Shape;30448;p21"/>
              <p:cNvSpPr/>
              <p:nvPr/>
            </p:nvSpPr>
            <p:spPr>
              <a:xfrm>
                <a:off x="4883175" y="43161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45" y="0"/>
                    </a:moveTo>
                    <a:cubicBezTo>
                      <a:pt x="213" y="0"/>
                      <a:pt x="110" y="74"/>
                      <a:pt x="42" y="176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9" y="561"/>
                      <a:pt x="529" y="491"/>
                      <a:pt x="559" y="394"/>
                    </a:cubicBezTo>
                    <a:cubicBezTo>
                      <a:pt x="600" y="228"/>
                      <a:pt x="559" y="94"/>
                      <a:pt x="435" y="11"/>
                    </a:cubicBezTo>
                    <a:cubicBezTo>
                      <a:pt x="404" y="4"/>
                      <a:pt x="374" y="0"/>
                      <a:pt x="34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9" name="Google Shape;30449;p21"/>
              <p:cNvSpPr/>
              <p:nvPr/>
            </p:nvSpPr>
            <p:spPr>
              <a:xfrm>
                <a:off x="4845450" y="422560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312" y="0"/>
                    </a:moveTo>
                    <a:cubicBezTo>
                      <a:pt x="183" y="0"/>
                      <a:pt x="73" y="54"/>
                      <a:pt x="42" y="181"/>
                    </a:cubicBezTo>
                    <a:cubicBezTo>
                      <a:pt x="0" y="315"/>
                      <a:pt x="42" y="491"/>
                      <a:pt x="217" y="532"/>
                    </a:cubicBezTo>
                    <a:cubicBezTo>
                      <a:pt x="248" y="543"/>
                      <a:pt x="281" y="548"/>
                      <a:pt x="316" y="548"/>
                    </a:cubicBezTo>
                    <a:cubicBezTo>
                      <a:pt x="420" y="548"/>
                      <a:pt x="527" y="499"/>
                      <a:pt x="558" y="398"/>
                    </a:cubicBezTo>
                    <a:cubicBezTo>
                      <a:pt x="600" y="233"/>
                      <a:pt x="558" y="98"/>
                      <a:pt x="434" y="15"/>
                    </a:cubicBezTo>
                    <a:cubicBezTo>
                      <a:pt x="393" y="6"/>
                      <a:pt x="351" y="0"/>
                      <a:pt x="31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0" name="Google Shape;30450;p21"/>
              <p:cNvSpPr/>
              <p:nvPr/>
            </p:nvSpPr>
            <p:spPr>
              <a:xfrm>
                <a:off x="4909025" y="42520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6" y="0"/>
                    </a:moveTo>
                    <a:cubicBezTo>
                      <a:pt x="213" y="0"/>
                      <a:pt x="113" y="68"/>
                      <a:pt x="83" y="158"/>
                    </a:cubicBezTo>
                    <a:cubicBezTo>
                      <a:pt x="1" y="292"/>
                      <a:pt x="83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0" y="375"/>
                    </a:cubicBezTo>
                    <a:cubicBezTo>
                      <a:pt x="642" y="251"/>
                      <a:pt x="559" y="75"/>
                      <a:pt x="435" y="34"/>
                    </a:cubicBezTo>
                    <a:cubicBezTo>
                      <a:pt x="397" y="11"/>
                      <a:pt x="356" y="0"/>
                      <a:pt x="31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1" name="Google Shape;30451;p21"/>
              <p:cNvSpPr/>
              <p:nvPr/>
            </p:nvSpPr>
            <p:spPr>
              <a:xfrm>
                <a:off x="4780825" y="43089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35" y="0"/>
                    </a:moveTo>
                    <a:lnTo>
                      <a:pt x="0" y="259"/>
                    </a:lnTo>
                    <a:lnTo>
                      <a:pt x="259" y="383"/>
                    </a:lnTo>
                    <a:cubicBezTo>
                      <a:pt x="300" y="341"/>
                      <a:pt x="300" y="341"/>
                      <a:pt x="300" y="300"/>
                    </a:cubicBezTo>
                    <a:cubicBezTo>
                      <a:pt x="300" y="207"/>
                      <a:pt x="259" y="83"/>
                      <a:pt x="176" y="42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2" name="Google Shape;30452;p21"/>
              <p:cNvSpPr/>
              <p:nvPr/>
            </p:nvSpPr>
            <p:spPr>
              <a:xfrm>
                <a:off x="4805625" y="4245350"/>
                <a:ext cx="9600" cy="13225"/>
              </a:xfrm>
              <a:custGeom>
                <a:rect b="b" l="l" r="r" t="t"/>
                <a:pathLst>
                  <a:path extrusionOk="0" h="529" w="384">
                    <a:moveTo>
                      <a:pt x="177" y="1"/>
                    </a:moveTo>
                    <a:lnTo>
                      <a:pt x="1" y="518"/>
                    </a:lnTo>
                    <a:cubicBezTo>
                      <a:pt x="23" y="525"/>
                      <a:pt x="46" y="528"/>
                      <a:pt x="70" y="528"/>
                    </a:cubicBezTo>
                    <a:cubicBezTo>
                      <a:pt x="183" y="528"/>
                      <a:pt x="308" y="453"/>
                      <a:pt x="342" y="342"/>
                    </a:cubicBezTo>
                    <a:cubicBezTo>
                      <a:pt x="383" y="218"/>
                      <a:pt x="342" y="42"/>
                      <a:pt x="17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3" name="Google Shape;30453;p21"/>
              <p:cNvSpPr/>
              <p:nvPr/>
            </p:nvSpPr>
            <p:spPr>
              <a:xfrm>
                <a:off x="4955300" y="42378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0" y="0"/>
                      <a:pt x="0" y="41"/>
                      <a:pt x="0" y="83"/>
                    </a:cubicBezTo>
                    <a:lnTo>
                      <a:pt x="0" y="124"/>
                    </a:lnTo>
                    <a:cubicBezTo>
                      <a:pt x="42" y="165"/>
                      <a:pt x="42" y="165"/>
                      <a:pt x="42" y="207"/>
                    </a:cubicBezTo>
                    <a:cubicBezTo>
                      <a:pt x="42" y="258"/>
                      <a:pt x="135" y="300"/>
                      <a:pt x="176" y="341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4" name="Google Shape;30454;p21"/>
              <p:cNvSpPr/>
              <p:nvPr/>
            </p:nvSpPr>
            <p:spPr>
              <a:xfrm>
                <a:off x="4890675" y="42107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5"/>
                      <a:pt x="42" y="259"/>
                      <a:pt x="176" y="352"/>
                    </a:cubicBezTo>
                    <a:lnTo>
                      <a:pt x="218" y="393"/>
                    </a:lnTo>
                    <a:lnTo>
                      <a:pt x="342" y="393"/>
                    </a:lnTo>
                    <a:cubicBezTo>
                      <a:pt x="393" y="393"/>
                      <a:pt x="435" y="352"/>
                      <a:pt x="476" y="352"/>
                    </a:cubicBezTo>
                    <a:cubicBezTo>
                      <a:pt x="517" y="311"/>
                      <a:pt x="559" y="259"/>
                      <a:pt x="559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5" name="Google Shape;30455;p21"/>
              <p:cNvSpPr/>
              <p:nvPr/>
            </p:nvSpPr>
            <p:spPr>
              <a:xfrm>
                <a:off x="4831475" y="4187200"/>
                <a:ext cx="8575" cy="6750"/>
              </a:xfrm>
              <a:custGeom>
                <a:rect b="b" l="l" r="r" t="t"/>
                <a:pathLst>
                  <a:path extrusionOk="0" h="270" w="343">
                    <a:moveTo>
                      <a:pt x="125" y="1"/>
                    </a:moveTo>
                    <a:lnTo>
                      <a:pt x="1" y="259"/>
                    </a:lnTo>
                    <a:lnTo>
                      <a:pt x="42" y="259"/>
                    </a:lnTo>
                    <a:cubicBezTo>
                      <a:pt x="66" y="266"/>
                      <a:pt x="89" y="270"/>
                      <a:pt x="112" y="270"/>
                    </a:cubicBezTo>
                    <a:cubicBezTo>
                      <a:pt x="218" y="270"/>
                      <a:pt x="308" y="194"/>
                      <a:pt x="342" y="83"/>
                    </a:cubicBez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6" name="Google Shape;30456;p21"/>
              <p:cNvSpPr/>
              <p:nvPr/>
            </p:nvSpPr>
            <p:spPr>
              <a:xfrm>
                <a:off x="4850875" y="448987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lnTo>
                      <a:pt x="83" y="42"/>
                    </a:lnTo>
                    <a:cubicBezTo>
                      <a:pt x="42" y="83"/>
                      <a:pt x="42" y="83"/>
                      <a:pt x="0" y="125"/>
                    </a:cubicBezTo>
                    <a:lnTo>
                      <a:pt x="0" y="16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7" name="Google Shape;30457;p21"/>
              <p:cNvSpPr/>
              <p:nvPr/>
            </p:nvSpPr>
            <p:spPr>
              <a:xfrm>
                <a:off x="4786250" y="4463550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243" y="0"/>
                    </a:moveTo>
                    <a:cubicBezTo>
                      <a:pt x="139" y="0"/>
                      <a:pt x="32" y="60"/>
                      <a:pt x="1" y="185"/>
                    </a:cubicBezTo>
                    <a:lnTo>
                      <a:pt x="517" y="361"/>
                    </a:lnTo>
                    <a:lnTo>
                      <a:pt x="517" y="278"/>
                    </a:lnTo>
                    <a:cubicBezTo>
                      <a:pt x="517" y="144"/>
                      <a:pt x="476" y="61"/>
                      <a:pt x="342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8" name="Google Shape;30458;p21"/>
              <p:cNvSpPr/>
              <p:nvPr/>
            </p:nvSpPr>
            <p:spPr>
              <a:xfrm>
                <a:off x="4875675" y="442630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1" y="0"/>
                    </a:moveTo>
                    <a:cubicBezTo>
                      <a:pt x="218" y="0"/>
                      <a:pt x="84" y="42"/>
                      <a:pt x="42" y="166"/>
                    </a:cubicBezTo>
                    <a:cubicBezTo>
                      <a:pt x="1" y="259"/>
                      <a:pt x="42" y="424"/>
                      <a:pt x="166" y="476"/>
                    </a:cubicBezTo>
                    <a:cubicBezTo>
                      <a:pt x="166" y="517"/>
                      <a:pt x="166" y="517"/>
                      <a:pt x="218" y="517"/>
                    </a:cubicBezTo>
                    <a:lnTo>
                      <a:pt x="4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9" name="Google Shape;30459;p21"/>
              <p:cNvSpPr/>
              <p:nvPr/>
            </p:nvSpPr>
            <p:spPr>
              <a:xfrm>
                <a:off x="4811075" y="43990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48" y="0"/>
                    </a:moveTo>
                    <a:cubicBezTo>
                      <a:pt x="237" y="0"/>
                      <a:pt x="116" y="80"/>
                      <a:pt x="83" y="180"/>
                    </a:cubicBezTo>
                    <a:cubicBezTo>
                      <a:pt x="0" y="315"/>
                      <a:pt x="83" y="480"/>
                      <a:pt x="217" y="532"/>
                    </a:cubicBezTo>
                    <a:cubicBezTo>
                      <a:pt x="251" y="555"/>
                      <a:pt x="290" y="565"/>
                      <a:pt x="328" y="565"/>
                    </a:cubicBezTo>
                    <a:cubicBezTo>
                      <a:pt x="428" y="565"/>
                      <a:pt x="528" y="495"/>
                      <a:pt x="558" y="397"/>
                    </a:cubicBezTo>
                    <a:cubicBezTo>
                      <a:pt x="641" y="273"/>
                      <a:pt x="558" y="98"/>
                      <a:pt x="424" y="15"/>
                    </a:cubicBezTo>
                    <a:cubicBezTo>
                      <a:pt x="400" y="5"/>
                      <a:pt x="374" y="0"/>
                      <a:pt x="34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0" name="Google Shape;30460;p21"/>
              <p:cNvSpPr/>
              <p:nvPr/>
            </p:nvSpPr>
            <p:spPr>
              <a:xfrm>
                <a:off x="4765825" y="44183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0" y="0"/>
                    </a:moveTo>
                    <a:cubicBezTo>
                      <a:pt x="215" y="0"/>
                      <a:pt x="103" y="53"/>
                      <a:pt x="42" y="144"/>
                    </a:cubicBezTo>
                    <a:cubicBezTo>
                      <a:pt x="1" y="320"/>
                      <a:pt x="83" y="486"/>
                      <a:pt x="218" y="537"/>
                    </a:cubicBezTo>
                    <a:cubicBezTo>
                      <a:pt x="247" y="547"/>
                      <a:pt x="278" y="552"/>
                      <a:pt x="311" y="552"/>
                    </a:cubicBezTo>
                    <a:cubicBezTo>
                      <a:pt x="417" y="552"/>
                      <a:pt x="527" y="496"/>
                      <a:pt x="559" y="362"/>
                    </a:cubicBezTo>
                    <a:cubicBezTo>
                      <a:pt x="642" y="227"/>
                      <a:pt x="559" y="62"/>
                      <a:pt x="425" y="20"/>
                    </a:cubicBezTo>
                    <a:cubicBezTo>
                      <a:pt x="392" y="7"/>
                      <a:pt x="357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1" name="Google Shape;30461;p21"/>
              <p:cNvSpPr/>
              <p:nvPr/>
            </p:nvSpPr>
            <p:spPr>
              <a:xfrm>
                <a:off x="4830450" y="44447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5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297"/>
                      <a:pt x="42" y="462"/>
                      <a:pt x="218" y="514"/>
                    </a:cubicBezTo>
                    <a:cubicBezTo>
                      <a:pt x="252" y="537"/>
                      <a:pt x="290" y="547"/>
                      <a:pt x="328" y="547"/>
                    </a:cubicBezTo>
                    <a:cubicBezTo>
                      <a:pt x="429" y="547"/>
                      <a:pt x="529" y="477"/>
                      <a:pt x="559" y="380"/>
                    </a:cubicBezTo>
                    <a:cubicBezTo>
                      <a:pt x="600" y="256"/>
                      <a:pt x="559" y="80"/>
                      <a:pt x="424" y="39"/>
                    </a:cubicBezTo>
                    <a:cubicBezTo>
                      <a:pt x="377" y="12"/>
                      <a:pt x="330" y="1"/>
                      <a:pt x="28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2" name="Google Shape;30462;p21"/>
              <p:cNvSpPr/>
              <p:nvPr/>
            </p:nvSpPr>
            <p:spPr>
              <a:xfrm>
                <a:off x="4792700" y="435380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07" y="1"/>
                    </a:moveTo>
                    <a:cubicBezTo>
                      <a:pt x="197" y="1"/>
                      <a:pt x="76" y="81"/>
                      <a:pt x="42" y="181"/>
                    </a:cubicBezTo>
                    <a:cubicBezTo>
                      <a:pt x="1" y="315"/>
                      <a:pt x="42" y="481"/>
                      <a:pt x="218" y="533"/>
                    </a:cubicBezTo>
                    <a:cubicBezTo>
                      <a:pt x="252" y="555"/>
                      <a:pt x="291" y="566"/>
                      <a:pt x="329" y="566"/>
                    </a:cubicBezTo>
                    <a:cubicBezTo>
                      <a:pt x="429" y="566"/>
                      <a:pt x="529" y="495"/>
                      <a:pt x="559" y="398"/>
                    </a:cubicBezTo>
                    <a:cubicBezTo>
                      <a:pt x="601" y="222"/>
                      <a:pt x="559" y="98"/>
                      <a:pt x="384" y="16"/>
                    </a:cubicBezTo>
                    <a:cubicBezTo>
                      <a:pt x="360" y="6"/>
                      <a:pt x="334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3" name="Google Shape;30463;p21"/>
              <p:cNvSpPr/>
              <p:nvPr/>
            </p:nvSpPr>
            <p:spPr>
              <a:xfrm>
                <a:off x="4856300" y="43806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4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0" y="316"/>
                      <a:pt x="83" y="440"/>
                      <a:pt x="218" y="533"/>
                    </a:cubicBezTo>
                    <a:cubicBezTo>
                      <a:pt x="246" y="542"/>
                      <a:pt x="278" y="548"/>
                      <a:pt x="311" y="548"/>
                    </a:cubicBezTo>
                    <a:cubicBezTo>
                      <a:pt x="418" y="548"/>
                      <a:pt x="537" y="492"/>
                      <a:pt x="600" y="357"/>
                    </a:cubicBezTo>
                    <a:cubicBezTo>
                      <a:pt x="641" y="233"/>
                      <a:pt x="559" y="57"/>
                      <a:pt x="424" y="16"/>
                    </a:cubicBezTo>
                    <a:cubicBezTo>
                      <a:pt x="393" y="5"/>
                      <a:pt x="359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4" name="Google Shape;30464;p21"/>
              <p:cNvSpPr/>
              <p:nvPr/>
            </p:nvSpPr>
            <p:spPr>
              <a:xfrm>
                <a:off x="4728100" y="44381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4" y="1"/>
                    </a:moveTo>
                    <a:lnTo>
                      <a:pt x="0" y="208"/>
                    </a:lnTo>
                    <a:lnTo>
                      <a:pt x="259" y="342"/>
                    </a:lnTo>
                    <a:cubicBezTo>
                      <a:pt x="300" y="301"/>
                      <a:pt x="300" y="259"/>
                      <a:pt x="300" y="20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5" name="Google Shape;30465;p21"/>
              <p:cNvSpPr/>
              <p:nvPr/>
            </p:nvSpPr>
            <p:spPr>
              <a:xfrm>
                <a:off x="4751875" y="43735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7" y="1"/>
                    </a:moveTo>
                    <a:lnTo>
                      <a:pt x="0" y="518"/>
                    </a:lnTo>
                    <a:cubicBezTo>
                      <a:pt x="39" y="528"/>
                      <a:pt x="78" y="533"/>
                      <a:pt x="116" y="533"/>
                    </a:cubicBezTo>
                    <a:cubicBezTo>
                      <a:pt x="240" y="533"/>
                      <a:pt x="351" y="477"/>
                      <a:pt x="383" y="342"/>
                    </a:cubicBezTo>
                    <a:cubicBezTo>
                      <a:pt x="424" y="208"/>
                      <a:pt x="383" y="84"/>
                      <a:pt x="300" y="42"/>
                    </a:cubicBezTo>
                    <a:cubicBezTo>
                      <a:pt x="259" y="1"/>
                      <a:pt x="259" y="1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6" name="Google Shape;30466;p21"/>
              <p:cNvSpPr/>
              <p:nvPr/>
            </p:nvSpPr>
            <p:spPr>
              <a:xfrm>
                <a:off x="4902575" y="4365800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3"/>
                      <a:pt x="0" y="94"/>
                      <a:pt x="0" y="94"/>
                    </a:cubicBezTo>
                    <a:cubicBezTo>
                      <a:pt x="0" y="135"/>
                      <a:pt x="0" y="177"/>
                      <a:pt x="41" y="218"/>
                    </a:cubicBezTo>
                    <a:cubicBezTo>
                      <a:pt x="41" y="259"/>
                      <a:pt x="124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7" name="Google Shape;30467;p21"/>
              <p:cNvSpPr/>
              <p:nvPr/>
            </p:nvSpPr>
            <p:spPr>
              <a:xfrm>
                <a:off x="4837950" y="4338925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0" y="176"/>
                      <a:pt x="42" y="300"/>
                      <a:pt x="217" y="393"/>
                    </a:cubicBezTo>
                    <a:cubicBezTo>
                      <a:pt x="242" y="406"/>
                      <a:pt x="266" y="411"/>
                      <a:pt x="290" y="411"/>
                    </a:cubicBezTo>
                    <a:cubicBezTo>
                      <a:pt x="349" y="411"/>
                      <a:pt x="410" y="381"/>
                      <a:pt x="476" y="352"/>
                    </a:cubicBezTo>
                    <a:cubicBezTo>
                      <a:pt x="517" y="300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8" name="Google Shape;30468;p21"/>
              <p:cNvSpPr/>
              <p:nvPr/>
            </p:nvSpPr>
            <p:spPr>
              <a:xfrm>
                <a:off x="4778750" y="43154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1" y="259"/>
                    </a:lnTo>
                    <a:lnTo>
                      <a:pt x="42" y="301"/>
                    </a:lnTo>
                    <a:lnTo>
                      <a:pt x="125" y="301"/>
                    </a:lnTo>
                    <a:cubicBezTo>
                      <a:pt x="218" y="301"/>
                      <a:pt x="301" y="207"/>
                      <a:pt x="342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9" name="Google Shape;30469;p21"/>
              <p:cNvSpPr/>
              <p:nvPr/>
            </p:nvSpPr>
            <p:spPr>
              <a:xfrm>
                <a:off x="4798150" y="46178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166" y="0"/>
                    </a:moveTo>
                    <a:cubicBezTo>
                      <a:pt x="124" y="52"/>
                      <a:pt x="41" y="93"/>
                      <a:pt x="0" y="135"/>
                    </a:cubicBezTo>
                    <a:lnTo>
                      <a:pt x="0" y="176"/>
                    </a:lnTo>
                    <a:lnTo>
                      <a:pt x="217" y="311"/>
                    </a:lnTo>
                    <a:lnTo>
                      <a:pt x="341" y="52"/>
                    </a:lnTo>
                    <a:cubicBezTo>
                      <a:pt x="300" y="0"/>
                      <a:pt x="217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0" name="Google Shape;30470;p21"/>
              <p:cNvSpPr/>
              <p:nvPr/>
            </p:nvSpPr>
            <p:spPr>
              <a:xfrm>
                <a:off x="4733525" y="4591725"/>
                <a:ext cx="13975" cy="10100"/>
              </a:xfrm>
              <a:custGeom>
                <a:rect b="b" l="l" r="r" t="t"/>
                <a:pathLst>
                  <a:path extrusionOk="0" h="404" w="559">
                    <a:moveTo>
                      <a:pt x="277" y="0"/>
                    </a:moveTo>
                    <a:cubicBezTo>
                      <a:pt x="163" y="0"/>
                      <a:pt x="35" y="83"/>
                      <a:pt x="0" y="186"/>
                    </a:cubicBezTo>
                    <a:lnTo>
                      <a:pt x="517" y="403"/>
                    </a:lnTo>
                    <a:cubicBezTo>
                      <a:pt x="559" y="228"/>
                      <a:pt x="517" y="104"/>
                      <a:pt x="342" y="10"/>
                    </a:cubicBezTo>
                    <a:cubicBezTo>
                      <a:pt x="321" y="4"/>
                      <a:pt x="299" y="0"/>
                      <a:pt x="2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1" name="Google Shape;30471;p21"/>
              <p:cNvSpPr/>
              <p:nvPr/>
            </p:nvSpPr>
            <p:spPr>
              <a:xfrm>
                <a:off x="4822950" y="4554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07" y="0"/>
                    </a:moveTo>
                    <a:cubicBezTo>
                      <a:pt x="166" y="0"/>
                      <a:pt x="166" y="42"/>
                      <a:pt x="125" y="42"/>
                    </a:cubicBezTo>
                    <a:cubicBezTo>
                      <a:pt x="83" y="42"/>
                      <a:pt x="83" y="83"/>
                      <a:pt x="42" y="166"/>
                    </a:cubicBezTo>
                    <a:cubicBezTo>
                      <a:pt x="42" y="207"/>
                      <a:pt x="1" y="259"/>
                      <a:pt x="42" y="300"/>
                    </a:cubicBezTo>
                    <a:cubicBezTo>
                      <a:pt x="42" y="424"/>
                      <a:pt x="125" y="466"/>
                      <a:pt x="207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2" name="Google Shape;30472;p21"/>
              <p:cNvSpPr/>
              <p:nvPr/>
            </p:nvSpPr>
            <p:spPr>
              <a:xfrm>
                <a:off x="4758325" y="45277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0" y="1"/>
                    </a:moveTo>
                    <a:cubicBezTo>
                      <a:pt x="209" y="1"/>
                      <a:pt x="102" y="74"/>
                      <a:pt x="42" y="162"/>
                    </a:cubicBezTo>
                    <a:cubicBezTo>
                      <a:pt x="1" y="297"/>
                      <a:pt x="84" y="462"/>
                      <a:pt x="208" y="555"/>
                    </a:cubicBezTo>
                    <a:cubicBezTo>
                      <a:pt x="230" y="562"/>
                      <a:pt x="253" y="565"/>
                      <a:pt x="276" y="565"/>
                    </a:cubicBezTo>
                    <a:cubicBezTo>
                      <a:pt x="396" y="565"/>
                      <a:pt x="525" y="483"/>
                      <a:pt x="559" y="380"/>
                    </a:cubicBezTo>
                    <a:cubicBezTo>
                      <a:pt x="642" y="245"/>
                      <a:pt x="559" y="80"/>
                      <a:pt x="425" y="38"/>
                    </a:cubicBezTo>
                    <a:cubicBezTo>
                      <a:pt x="390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3" name="Google Shape;30473;p21"/>
              <p:cNvSpPr/>
              <p:nvPr/>
            </p:nvSpPr>
            <p:spPr>
              <a:xfrm>
                <a:off x="4713100" y="454637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31" y="0"/>
                    </a:moveTo>
                    <a:cubicBezTo>
                      <a:pt x="224" y="0"/>
                      <a:pt x="105" y="56"/>
                      <a:pt x="42" y="191"/>
                    </a:cubicBezTo>
                    <a:cubicBezTo>
                      <a:pt x="1" y="325"/>
                      <a:pt x="83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42" y="232"/>
                      <a:pt x="559" y="108"/>
                      <a:pt x="424" y="15"/>
                    </a:cubicBezTo>
                    <a:cubicBezTo>
                      <a:pt x="396" y="5"/>
                      <a:pt x="364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4" name="Google Shape;30474;p21"/>
              <p:cNvSpPr/>
              <p:nvPr/>
            </p:nvSpPr>
            <p:spPr>
              <a:xfrm>
                <a:off x="4777725" y="45729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69" y="1"/>
                    </a:moveTo>
                    <a:cubicBezTo>
                      <a:pt x="170" y="1"/>
                      <a:pt x="71" y="74"/>
                      <a:pt x="42" y="163"/>
                    </a:cubicBezTo>
                    <a:cubicBezTo>
                      <a:pt x="0" y="339"/>
                      <a:pt x="42" y="463"/>
                      <a:pt x="207" y="556"/>
                    </a:cubicBezTo>
                    <a:cubicBezTo>
                      <a:pt x="229" y="562"/>
                      <a:pt x="252" y="566"/>
                      <a:pt x="276" y="566"/>
                    </a:cubicBezTo>
                    <a:cubicBezTo>
                      <a:pt x="396" y="566"/>
                      <a:pt x="524" y="484"/>
                      <a:pt x="559" y="380"/>
                    </a:cubicBezTo>
                    <a:cubicBezTo>
                      <a:pt x="600" y="246"/>
                      <a:pt x="559" y="80"/>
                      <a:pt x="383" y="39"/>
                    </a:cubicBezTo>
                    <a:cubicBezTo>
                      <a:pt x="348" y="12"/>
                      <a:pt x="308" y="1"/>
                      <a:pt x="2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5" name="Google Shape;30475;p21"/>
              <p:cNvSpPr/>
              <p:nvPr/>
            </p:nvSpPr>
            <p:spPr>
              <a:xfrm>
                <a:off x="4739975" y="4482475"/>
                <a:ext cx="15025" cy="14125"/>
              </a:xfrm>
              <a:custGeom>
                <a:rect b="b" l="l" r="r" t="t"/>
                <a:pathLst>
                  <a:path extrusionOk="0" h="565" w="601">
                    <a:moveTo>
                      <a:pt x="270" y="0"/>
                    </a:moveTo>
                    <a:cubicBezTo>
                      <a:pt x="170" y="0"/>
                      <a:pt x="72" y="73"/>
                      <a:pt x="42" y="162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5" y="562"/>
                      <a:pt x="224" y="565"/>
                      <a:pt x="252" y="565"/>
                    </a:cubicBezTo>
                    <a:cubicBezTo>
                      <a:pt x="396" y="565"/>
                      <a:pt x="525" y="483"/>
                      <a:pt x="559" y="379"/>
                    </a:cubicBezTo>
                    <a:cubicBezTo>
                      <a:pt x="600" y="245"/>
                      <a:pt x="559" y="79"/>
                      <a:pt x="383" y="38"/>
                    </a:cubicBezTo>
                    <a:cubicBezTo>
                      <a:pt x="348" y="12"/>
                      <a:pt x="309" y="0"/>
                      <a:pt x="27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6" name="Google Shape;30476;p21"/>
              <p:cNvSpPr/>
              <p:nvPr/>
            </p:nvSpPr>
            <p:spPr>
              <a:xfrm>
                <a:off x="4803575" y="4508775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26" y="1"/>
                    </a:moveTo>
                    <a:cubicBezTo>
                      <a:pt x="221" y="1"/>
                      <a:pt x="114" y="61"/>
                      <a:pt x="83" y="185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61"/>
                      <a:pt x="424" y="20"/>
                    </a:cubicBezTo>
                    <a:cubicBezTo>
                      <a:pt x="393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7" name="Google Shape;30477;p21"/>
              <p:cNvSpPr/>
              <p:nvPr/>
            </p:nvSpPr>
            <p:spPr>
              <a:xfrm>
                <a:off x="4675375" y="456612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52"/>
                    </a:lnTo>
                    <a:cubicBezTo>
                      <a:pt x="300" y="311"/>
                      <a:pt x="300" y="259"/>
                      <a:pt x="300" y="259"/>
                    </a:cubicBezTo>
                    <a:cubicBezTo>
                      <a:pt x="300" y="135"/>
                      <a:pt x="217" y="5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8" name="Google Shape;30478;p21"/>
              <p:cNvSpPr/>
              <p:nvPr/>
            </p:nvSpPr>
            <p:spPr>
              <a:xfrm>
                <a:off x="4698875" y="4501500"/>
                <a:ext cx="10900" cy="13500"/>
              </a:xfrm>
              <a:custGeom>
                <a:rect b="b" l="l" r="r" t="t"/>
                <a:pathLst>
                  <a:path extrusionOk="0" h="540" w="436">
                    <a:moveTo>
                      <a:pt x="218" y="1"/>
                    </a:moveTo>
                    <a:lnTo>
                      <a:pt x="1" y="518"/>
                    </a:lnTo>
                    <a:lnTo>
                      <a:pt x="94" y="518"/>
                    </a:lnTo>
                    <a:cubicBezTo>
                      <a:pt x="119" y="533"/>
                      <a:pt x="143" y="539"/>
                      <a:pt x="167" y="539"/>
                    </a:cubicBezTo>
                    <a:cubicBezTo>
                      <a:pt x="223" y="539"/>
                      <a:pt x="275" y="505"/>
                      <a:pt x="311" y="476"/>
                    </a:cubicBezTo>
                    <a:lnTo>
                      <a:pt x="352" y="435"/>
                    </a:lnTo>
                    <a:cubicBezTo>
                      <a:pt x="352" y="394"/>
                      <a:pt x="394" y="394"/>
                      <a:pt x="394" y="394"/>
                    </a:cubicBezTo>
                    <a:cubicBezTo>
                      <a:pt x="435" y="218"/>
                      <a:pt x="394" y="52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9" name="Google Shape;30479;p21"/>
              <p:cNvSpPr/>
              <p:nvPr/>
            </p:nvSpPr>
            <p:spPr>
              <a:xfrm>
                <a:off x="4849825" y="449400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1"/>
                    </a:moveTo>
                    <a:cubicBezTo>
                      <a:pt x="1" y="42"/>
                      <a:pt x="1" y="135"/>
                      <a:pt x="1" y="177"/>
                    </a:cubicBezTo>
                    <a:cubicBezTo>
                      <a:pt x="42" y="218"/>
                      <a:pt x="84" y="301"/>
                      <a:pt x="125" y="352"/>
                    </a:cubicBezTo>
                    <a:cubicBezTo>
                      <a:pt x="125" y="352"/>
                      <a:pt x="166" y="352"/>
                      <a:pt x="166" y="394"/>
                    </a:cubicBezTo>
                    <a:lnTo>
                      <a:pt x="301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0" name="Google Shape;30480;p21"/>
              <p:cNvSpPr/>
              <p:nvPr/>
            </p:nvSpPr>
            <p:spPr>
              <a:xfrm>
                <a:off x="4785225" y="4468175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lnTo>
                      <a:pt x="42" y="0"/>
                    </a:lnTo>
                    <a:cubicBezTo>
                      <a:pt x="0" y="134"/>
                      <a:pt x="42" y="300"/>
                      <a:pt x="217" y="352"/>
                    </a:cubicBezTo>
                    <a:cubicBezTo>
                      <a:pt x="250" y="368"/>
                      <a:pt x="283" y="378"/>
                      <a:pt x="317" y="378"/>
                    </a:cubicBezTo>
                    <a:cubicBezTo>
                      <a:pt x="368" y="378"/>
                      <a:pt x="420" y="356"/>
                      <a:pt x="476" y="300"/>
                    </a:cubicBezTo>
                    <a:cubicBezTo>
                      <a:pt x="517" y="300"/>
                      <a:pt x="517" y="259"/>
                      <a:pt x="558" y="176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1" name="Google Shape;30481;p21"/>
              <p:cNvSpPr/>
              <p:nvPr/>
            </p:nvSpPr>
            <p:spPr>
              <a:xfrm>
                <a:off x="4726025" y="4443350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1"/>
                    </a:moveTo>
                    <a:lnTo>
                      <a:pt x="1" y="259"/>
                    </a:lnTo>
                    <a:cubicBezTo>
                      <a:pt x="1" y="311"/>
                      <a:pt x="42" y="311"/>
                      <a:pt x="42" y="311"/>
                    </a:cubicBezTo>
                    <a:cubicBezTo>
                      <a:pt x="83" y="311"/>
                      <a:pt x="166" y="311"/>
                      <a:pt x="207" y="259"/>
                    </a:cubicBezTo>
                    <a:cubicBezTo>
                      <a:pt x="259" y="259"/>
                      <a:pt x="342" y="218"/>
                      <a:pt x="342" y="13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2" name="Google Shape;30482;p21"/>
              <p:cNvSpPr/>
              <p:nvPr/>
            </p:nvSpPr>
            <p:spPr>
              <a:xfrm>
                <a:off x="4744125" y="474660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272" y="0"/>
                    </a:moveTo>
                    <a:cubicBezTo>
                      <a:pt x="251" y="0"/>
                      <a:pt x="231" y="5"/>
                      <a:pt x="217" y="19"/>
                    </a:cubicBezTo>
                    <a:cubicBezTo>
                      <a:pt x="176" y="19"/>
                      <a:pt x="135" y="71"/>
                      <a:pt x="93" y="71"/>
                    </a:cubicBezTo>
                    <a:lnTo>
                      <a:pt x="52" y="112"/>
                    </a:lnTo>
                    <a:cubicBezTo>
                      <a:pt x="52" y="153"/>
                      <a:pt x="52" y="153"/>
                      <a:pt x="0" y="195"/>
                    </a:cubicBezTo>
                    <a:lnTo>
                      <a:pt x="259" y="277"/>
                    </a:lnTo>
                    <a:lnTo>
                      <a:pt x="393" y="19"/>
                    </a:lnTo>
                    <a:cubicBezTo>
                      <a:pt x="366" y="19"/>
                      <a:pt x="315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3" name="Google Shape;30483;p21"/>
              <p:cNvSpPr/>
              <p:nvPr/>
            </p:nvSpPr>
            <p:spPr>
              <a:xfrm>
                <a:off x="4680800" y="4720150"/>
                <a:ext cx="13975" cy="9875"/>
              </a:xfrm>
              <a:custGeom>
                <a:rect b="b" l="l" r="r" t="t"/>
                <a:pathLst>
                  <a:path extrusionOk="0" h="395" w="559">
                    <a:moveTo>
                      <a:pt x="206" y="0"/>
                    </a:moveTo>
                    <a:cubicBezTo>
                      <a:pt x="126" y="0"/>
                      <a:pt x="54" y="48"/>
                      <a:pt x="0" y="136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8" y="260"/>
                      <a:pt x="517" y="95"/>
                      <a:pt x="341" y="43"/>
                    </a:cubicBezTo>
                    <a:cubicBezTo>
                      <a:pt x="295" y="14"/>
                      <a:pt x="249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4" name="Google Shape;30484;p21"/>
              <p:cNvSpPr/>
              <p:nvPr/>
            </p:nvSpPr>
            <p:spPr>
              <a:xfrm>
                <a:off x="4769975" y="4682200"/>
                <a:ext cx="9850" cy="13200"/>
              </a:xfrm>
              <a:custGeom>
                <a:rect b="b" l="l" r="r" t="t"/>
                <a:pathLst>
                  <a:path extrusionOk="0" h="528" w="394">
                    <a:moveTo>
                      <a:pt x="325" y="0"/>
                    </a:moveTo>
                    <a:cubicBezTo>
                      <a:pt x="208" y="0"/>
                      <a:pt x="86" y="82"/>
                      <a:pt x="52" y="186"/>
                    </a:cubicBezTo>
                    <a:cubicBezTo>
                      <a:pt x="0" y="269"/>
                      <a:pt x="0" y="320"/>
                      <a:pt x="52" y="403"/>
                    </a:cubicBezTo>
                    <a:cubicBezTo>
                      <a:pt x="52" y="444"/>
                      <a:pt x="93" y="486"/>
                      <a:pt x="135" y="527"/>
                    </a:cubicBezTo>
                    <a:lnTo>
                      <a:pt x="176" y="527"/>
                    </a:lnTo>
                    <a:lnTo>
                      <a:pt x="393" y="10"/>
                    </a:lnTo>
                    <a:cubicBezTo>
                      <a:pt x="371" y="3"/>
                      <a:pt x="348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5" name="Google Shape;30485;p21"/>
              <p:cNvSpPr/>
              <p:nvPr/>
            </p:nvSpPr>
            <p:spPr>
              <a:xfrm>
                <a:off x="4705350" y="4656200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36" y="1"/>
                    </a:moveTo>
                    <a:cubicBezTo>
                      <a:pt x="230" y="1"/>
                      <a:pt x="114" y="49"/>
                      <a:pt x="52" y="151"/>
                    </a:cubicBezTo>
                    <a:cubicBezTo>
                      <a:pt x="0" y="326"/>
                      <a:pt x="93" y="450"/>
                      <a:pt x="218" y="533"/>
                    </a:cubicBezTo>
                    <a:cubicBezTo>
                      <a:pt x="251" y="546"/>
                      <a:pt x="286" y="552"/>
                      <a:pt x="321" y="552"/>
                    </a:cubicBezTo>
                    <a:cubicBezTo>
                      <a:pt x="427" y="552"/>
                      <a:pt x="530" y="492"/>
                      <a:pt x="569" y="368"/>
                    </a:cubicBezTo>
                    <a:cubicBezTo>
                      <a:pt x="652" y="233"/>
                      <a:pt x="569" y="68"/>
                      <a:pt x="435" y="16"/>
                    </a:cubicBezTo>
                    <a:cubicBezTo>
                      <a:pt x="404" y="6"/>
                      <a:pt x="370" y="1"/>
                      <a:pt x="3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6" name="Google Shape;30486;p21"/>
              <p:cNvSpPr/>
              <p:nvPr/>
            </p:nvSpPr>
            <p:spPr>
              <a:xfrm>
                <a:off x="4660125" y="46746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46" y="1"/>
                    </a:moveTo>
                    <a:cubicBezTo>
                      <a:pt x="216" y="1"/>
                      <a:pt x="120" y="76"/>
                      <a:pt x="52" y="187"/>
                    </a:cubicBezTo>
                    <a:cubicBezTo>
                      <a:pt x="0" y="311"/>
                      <a:pt x="93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51" y="270"/>
                      <a:pt x="569" y="104"/>
                      <a:pt x="434" y="11"/>
                    </a:cubicBezTo>
                    <a:cubicBezTo>
                      <a:pt x="403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7" name="Google Shape;30487;p21"/>
              <p:cNvSpPr/>
              <p:nvPr/>
            </p:nvSpPr>
            <p:spPr>
              <a:xfrm>
                <a:off x="4724725" y="4701450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291" y="0"/>
                    </a:moveTo>
                    <a:cubicBezTo>
                      <a:pt x="185" y="0"/>
                      <a:pt x="84" y="49"/>
                      <a:pt x="53" y="150"/>
                    </a:cubicBezTo>
                    <a:cubicBezTo>
                      <a:pt x="1" y="326"/>
                      <a:pt x="53" y="491"/>
                      <a:pt x="177" y="532"/>
                    </a:cubicBezTo>
                    <a:cubicBezTo>
                      <a:pt x="220" y="545"/>
                      <a:pt x="260" y="552"/>
                      <a:pt x="298" y="552"/>
                    </a:cubicBezTo>
                    <a:cubicBezTo>
                      <a:pt x="412" y="552"/>
                      <a:pt x="499" y="492"/>
                      <a:pt x="569" y="367"/>
                    </a:cubicBezTo>
                    <a:cubicBezTo>
                      <a:pt x="611" y="233"/>
                      <a:pt x="569" y="67"/>
                      <a:pt x="394" y="16"/>
                    </a:cubicBezTo>
                    <a:cubicBezTo>
                      <a:pt x="361" y="5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8" name="Google Shape;30488;p21"/>
              <p:cNvSpPr/>
              <p:nvPr/>
            </p:nvSpPr>
            <p:spPr>
              <a:xfrm>
                <a:off x="4685950" y="4610525"/>
                <a:ext cx="16325" cy="14275"/>
              </a:xfrm>
              <a:custGeom>
                <a:rect b="b" l="l" r="r" t="t"/>
                <a:pathLst>
                  <a:path extrusionOk="0" h="571" w="653">
                    <a:moveTo>
                      <a:pt x="324" y="1"/>
                    </a:moveTo>
                    <a:cubicBezTo>
                      <a:pt x="224" y="1"/>
                      <a:pt x="124" y="71"/>
                      <a:pt x="94" y="168"/>
                    </a:cubicBezTo>
                    <a:cubicBezTo>
                      <a:pt x="1" y="344"/>
                      <a:pt x="94" y="468"/>
                      <a:pt x="218" y="551"/>
                    </a:cubicBezTo>
                    <a:cubicBezTo>
                      <a:pt x="261" y="564"/>
                      <a:pt x="302" y="570"/>
                      <a:pt x="339" y="570"/>
                    </a:cubicBezTo>
                    <a:cubicBezTo>
                      <a:pt x="453" y="570"/>
                      <a:pt x="541" y="510"/>
                      <a:pt x="611" y="385"/>
                    </a:cubicBezTo>
                    <a:cubicBezTo>
                      <a:pt x="652" y="251"/>
                      <a:pt x="611" y="86"/>
                      <a:pt x="435" y="34"/>
                    </a:cubicBezTo>
                    <a:cubicBezTo>
                      <a:pt x="401" y="11"/>
                      <a:pt x="363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9" name="Google Shape;30489;p21"/>
              <p:cNvSpPr/>
              <p:nvPr/>
            </p:nvSpPr>
            <p:spPr>
              <a:xfrm>
                <a:off x="4750575" y="46369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70" y="1"/>
                    </a:moveTo>
                    <a:cubicBezTo>
                      <a:pt x="256" y="1"/>
                      <a:pt x="122" y="83"/>
                      <a:pt x="52" y="187"/>
                    </a:cubicBezTo>
                    <a:cubicBezTo>
                      <a:pt x="1" y="321"/>
                      <a:pt x="94" y="486"/>
                      <a:pt x="218" y="528"/>
                    </a:cubicBezTo>
                    <a:cubicBezTo>
                      <a:pt x="256" y="554"/>
                      <a:pt x="297" y="566"/>
                      <a:pt x="336" y="566"/>
                    </a:cubicBezTo>
                    <a:cubicBezTo>
                      <a:pt x="437" y="566"/>
                      <a:pt x="532" y="493"/>
                      <a:pt x="569" y="404"/>
                    </a:cubicBezTo>
                    <a:cubicBezTo>
                      <a:pt x="652" y="228"/>
                      <a:pt x="569" y="104"/>
                      <a:pt x="435" y="11"/>
                    </a:cubicBezTo>
                    <a:cubicBezTo>
                      <a:pt x="415" y="4"/>
                      <a:pt x="393" y="1"/>
                      <a:pt x="3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0" name="Google Shape;30490;p21"/>
              <p:cNvSpPr/>
              <p:nvPr/>
            </p:nvSpPr>
            <p:spPr>
              <a:xfrm>
                <a:off x="4622625" y="4694325"/>
                <a:ext cx="7525" cy="8825"/>
              </a:xfrm>
              <a:custGeom>
                <a:rect b="b" l="l" r="r" t="t"/>
                <a:pathLst>
                  <a:path extrusionOk="0" h="353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52"/>
                    </a:lnTo>
                    <a:cubicBezTo>
                      <a:pt x="259" y="352"/>
                      <a:pt x="301" y="301"/>
                      <a:pt x="301" y="259"/>
                    </a:cubicBezTo>
                    <a:cubicBezTo>
                      <a:pt x="301" y="13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1" name="Google Shape;30491;p21"/>
              <p:cNvSpPr/>
              <p:nvPr/>
            </p:nvSpPr>
            <p:spPr>
              <a:xfrm>
                <a:off x="4646150" y="4629700"/>
                <a:ext cx="10875" cy="13900"/>
              </a:xfrm>
              <a:custGeom>
                <a:rect b="b" l="l" r="r" t="t"/>
                <a:pathLst>
                  <a:path extrusionOk="0" h="556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51" y="544"/>
                      <a:pt x="96" y="556"/>
                      <a:pt x="138" y="556"/>
                    </a:cubicBezTo>
                    <a:cubicBezTo>
                      <a:pt x="244" y="556"/>
                      <a:pt x="327" y="483"/>
                      <a:pt x="394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2" name="Google Shape;30492;p21"/>
              <p:cNvSpPr/>
              <p:nvPr/>
            </p:nvSpPr>
            <p:spPr>
              <a:xfrm>
                <a:off x="4797100" y="4622225"/>
                <a:ext cx="6500" cy="9825"/>
              </a:xfrm>
              <a:custGeom>
                <a:rect b="b" l="l" r="r" t="t"/>
                <a:pathLst>
                  <a:path extrusionOk="0" h="393" w="260">
                    <a:moveTo>
                      <a:pt x="42" y="0"/>
                    </a:moveTo>
                    <a:cubicBezTo>
                      <a:pt x="1" y="83"/>
                      <a:pt x="1" y="135"/>
                      <a:pt x="1" y="176"/>
                    </a:cubicBezTo>
                    <a:cubicBezTo>
                      <a:pt x="42" y="259"/>
                      <a:pt x="83" y="341"/>
                      <a:pt x="166" y="393"/>
                    </a:cubicBezTo>
                    <a:lnTo>
                      <a:pt x="259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3" name="Google Shape;30493;p21"/>
              <p:cNvSpPr/>
              <p:nvPr/>
            </p:nvSpPr>
            <p:spPr>
              <a:xfrm>
                <a:off x="4732475" y="4596375"/>
                <a:ext cx="14000" cy="9525"/>
              </a:xfrm>
              <a:custGeom>
                <a:rect b="b" l="l" r="r" t="t"/>
                <a:pathLst>
                  <a:path extrusionOk="0" h="381" w="560">
                    <a:moveTo>
                      <a:pt x="42" y="0"/>
                    </a:moveTo>
                    <a:cubicBezTo>
                      <a:pt x="42" y="42"/>
                      <a:pt x="1" y="42"/>
                      <a:pt x="1" y="83"/>
                    </a:cubicBezTo>
                    <a:cubicBezTo>
                      <a:pt x="1" y="135"/>
                      <a:pt x="42" y="176"/>
                      <a:pt x="42" y="217"/>
                    </a:cubicBezTo>
                    <a:lnTo>
                      <a:pt x="84" y="259"/>
                    </a:lnTo>
                    <a:cubicBezTo>
                      <a:pt x="84" y="300"/>
                      <a:pt x="125" y="341"/>
                      <a:pt x="166" y="341"/>
                    </a:cubicBezTo>
                    <a:cubicBezTo>
                      <a:pt x="213" y="367"/>
                      <a:pt x="267" y="380"/>
                      <a:pt x="315" y="380"/>
                    </a:cubicBezTo>
                    <a:cubicBezTo>
                      <a:pt x="363" y="380"/>
                      <a:pt x="404" y="367"/>
                      <a:pt x="425" y="341"/>
                    </a:cubicBezTo>
                    <a:lnTo>
                      <a:pt x="559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4" name="Google Shape;30494;p21"/>
              <p:cNvSpPr/>
              <p:nvPr/>
            </p:nvSpPr>
            <p:spPr>
              <a:xfrm>
                <a:off x="4673050" y="4572600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59"/>
                    </a:lnTo>
                    <a:lnTo>
                      <a:pt x="93" y="259"/>
                    </a:lnTo>
                    <a:cubicBezTo>
                      <a:pt x="176" y="259"/>
                      <a:pt x="258" y="217"/>
                      <a:pt x="352" y="134"/>
                    </a:cubicBezTo>
                    <a:lnTo>
                      <a:pt x="352" y="9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5" name="Google Shape;30495;p21"/>
              <p:cNvSpPr/>
              <p:nvPr/>
            </p:nvSpPr>
            <p:spPr>
              <a:xfrm>
                <a:off x="4717225" y="4810850"/>
                <a:ext cx="9850" cy="13775"/>
              </a:xfrm>
              <a:custGeom>
                <a:rect b="b" l="l" r="r" t="t"/>
                <a:pathLst>
                  <a:path extrusionOk="0" h="551" w="394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51"/>
                      <a:pt x="1" y="344"/>
                      <a:pt x="42" y="426"/>
                    </a:cubicBezTo>
                    <a:lnTo>
                      <a:pt x="177" y="551"/>
                    </a:lnTo>
                    <a:lnTo>
                      <a:pt x="394" y="34"/>
                    </a:ln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6" name="Google Shape;30496;p21"/>
              <p:cNvSpPr/>
              <p:nvPr/>
            </p:nvSpPr>
            <p:spPr>
              <a:xfrm>
                <a:off x="4652625" y="47844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20" y="1"/>
                    </a:moveTo>
                    <a:cubicBezTo>
                      <a:pt x="203" y="1"/>
                      <a:pt x="113" y="56"/>
                      <a:pt x="42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27" y="548"/>
                      <a:pt x="528" y="501"/>
                      <a:pt x="559" y="408"/>
                    </a:cubicBezTo>
                    <a:cubicBezTo>
                      <a:pt x="652" y="232"/>
                      <a:pt x="559" y="57"/>
                      <a:pt x="434" y="15"/>
                    </a:cubicBezTo>
                    <a:cubicBezTo>
                      <a:pt x="394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7" name="Google Shape;30497;p21"/>
              <p:cNvSpPr/>
              <p:nvPr/>
            </p:nvSpPr>
            <p:spPr>
              <a:xfrm>
                <a:off x="4607375" y="4803350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301" y="1"/>
                    </a:moveTo>
                    <a:cubicBezTo>
                      <a:pt x="193" y="1"/>
                      <a:pt x="110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58"/>
                      <a:pt x="267" y="561"/>
                      <a:pt x="292" y="561"/>
                    </a:cubicBezTo>
                    <a:cubicBezTo>
                      <a:pt x="407" y="561"/>
                      <a:pt x="525" y="487"/>
                      <a:pt x="559" y="385"/>
                    </a:cubicBezTo>
                    <a:cubicBezTo>
                      <a:pt x="611" y="251"/>
                      <a:pt x="559" y="75"/>
                      <a:pt x="435" y="34"/>
                    </a:cubicBezTo>
                    <a:cubicBezTo>
                      <a:pt x="387" y="11"/>
                      <a:pt x="34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8" name="Google Shape;30498;p21"/>
              <p:cNvSpPr/>
              <p:nvPr/>
            </p:nvSpPr>
            <p:spPr>
              <a:xfrm>
                <a:off x="4670975" y="48296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7" y="1"/>
                    </a:moveTo>
                    <a:cubicBezTo>
                      <a:pt x="229" y="1"/>
                      <a:pt x="123" y="57"/>
                      <a:pt x="83" y="191"/>
                    </a:cubicBezTo>
                    <a:cubicBezTo>
                      <a:pt x="0" y="316"/>
                      <a:pt x="83" y="491"/>
                      <a:pt x="217" y="533"/>
                    </a:cubicBezTo>
                    <a:cubicBezTo>
                      <a:pt x="261" y="543"/>
                      <a:pt x="302" y="548"/>
                      <a:pt x="340" y="548"/>
                    </a:cubicBezTo>
                    <a:cubicBezTo>
                      <a:pt x="453" y="548"/>
                      <a:pt x="538" y="502"/>
                      <a:pt x="600" y="409"/>
                    </a:cubicBezTo>
                    <a:cubicBezTo>
                      <a:pt x="652" y="233"/>
                      <a:pt x="600" y="109"/>
                      <a:pt x="435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9" name="Google Shape;30499;p21"/>
              <p:cNvSpPr/>
              <p:nvPr/>
            </p:nvSpPr>
            <p:spPr>
              <a:xfrm>
                <a:off x="4633225" y="4739200"/>
                <a:ext cx="16325" cy="13675"/>
              </a:xfrm>
              <a:custGeom>
                <a:rect b="b" l="l" r="r" t="t"/>
                <a:pathLst>
                  <a:path extrusionOk="0" h="547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9" y="542"/>
                      <a:pt x="298" y="547"/>
                      <a:pt x="334" y="547"/>
                    </a:cubicBezTo>
                    <a:cubicBezTo>
                      <a:pt x="451" y="547"/>
                      <a:pt x="540" y="493"/>
                      <a:pt x="611" y="367"/>
                    </a:cubicBezTo>
                    <a:cubicBezTo>
                      <a:pt x="652" y="232"/>
                      <a:pt x="559" y="56"/>
                      <a:pt x="435" y="15"/>
                    </a:cubicBezTo>
                    <a:cubicBezTo>
                      <a:pt x="404" y="5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0" name="Google Shape;30500;p21"/>
              <p:cNvSpPr/>
              <p:nvPr/>
            </p:nvSpPr>
            <p:spPr>
              <a:xfrm>
                <a:off x="4697850" y="476562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01" y="0"/>
                    </a:moveTo>
                    <a:cubicBezTo>
                      <a:pt x="193" y="0"/>
                      <a:pt x="109" y="70"/>
                      <a:pt x="42" y="168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52" y="250"/>
                      <a:pt x="559" y="85"/>
                      <a:pt x="435" y="33"/>
                    </a:cubicBezTo>
                    <a:cubicBezTo>
                      <a:pt x="386" y="1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1" name="Google Shape;30501;p21"/>
              <p:cNvSpPr/>
              <p:nvPr/>
            </p:nvSpPr>
            <p:spPr>
              <a:xfrm>
                <a:off x="4571975" y="4822525"/>
                <a:ext cx="4150" cy="3400"/>
              </a:xfrm>
              <a:custGeom>
                <a:rect b="b" l="l" r="r" t="t"/>
                <a:pathLst>
                  <a:path extrusionOk="0" h="136" w="166">
                    <a:moveTo>
                      <a:pt x="42" y="1"/>
                    </a:moveTo>
                    <a:lnTo>
                      <a:pt x="0" y="84"/>
                    </a:lnTo>
                    <a:cubicBezTo>
                      <a:pt x="42" y="84"/>
                      <a:pt x="125" y="135"/>
                      <a:pt x="166" y="135"/>
                    </a:cubicBezTo>
                    <a:cubicBezTo>
                      <a:pt x="125" y="84"/>
                      <a:pt x="125" y="42"/>
                      <a:pt x="83" y="42"/>
                    </a:cubicBezTo>
                    <a:cubicBezTo>
                      <a:pt x="42" y="42"/>
                      <a:pt x="42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2" name="Google Shape;30502;p21"/>
              <p:cNvSpPr/>
              <p:nvPr/>
            </p:nvSpPr>
            <p:spPr>
              <a:xfrm>
                <a:off x="4593425" y="47589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24" y="525"/>
                      <a:pt x="49" y="528"/>
                      <a:pt x="74" y="528"/>
                    </a:cubicBezTo>
                    <a:cubicBezTo>
                      <a:pt x="191" y="528"/>
                      <a:pt x="317" y="454"/>
                      <a:pt x="393" y="352"/>
                    </a:cubicBezTo>
                    <a:cubicBezTo>
                      <a:pt x="435" y="218"/>
                      <a:pt x="393" y="9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3" name="Google Shape;30503;p21"/>
              <p:cNvSpPr/>
              <p:nvPr/>
            </p:nvSpPr>
            <p:spPr>
              <a:xfrm>
                <a:off x="4744125" y="4751450"/>
                <a:ext cx="6475" cy="8550"/>
              </a:xfrm>
              <a:custGeom>
                <a:rect b="b" l="l" r="r" t="t"/>
                <a:pathLst>
                  <a:path extrusionOk="0" h="342" w="259">
                    <a:moveTo>
                      <a:pt x="0" y="1"/>
                    </a:moveTo>
                    <a:lnTo>
                      <a:pt x="0" y="83"/>
                    </a:lnTo>
                    <a:cubicBezTo>
                      <a:pt x="0" y="218"/>
                      <a:pt x="52" y="300"/>
                      <a:pt x="176" y="342"/>
                    </a:cubicBezTo>
                    <a:lnTo>
                      <a:pt x="259" y="8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4" name="Google Shape;30504;p21"/>
              <p:cNvSpPr/>
              <p:nvPr/>
            </p:nvSpPr>
            <p:spPr>
              <a:xfrm>
                <a:off x="4679500" y="4724575"/>
                <a:ext cx="14250" cy="9225"/>
              </a:xfrm>
              <a:custGeom>
                <a:rect b="b" l="l" r="r" t="t"/>
                <a:pathLst>
                  <a:path extrusionOk="0" h="369" w="570">
                    <a:moveTo>
                      <a:pt x="52" y="0"/>
                    </a:moveTo>
                    <a:cubicBezTo>
                      <a:pt x="52" y="42"/>
                      <a:pt x="0" y="83"/>
                      <a:pt x="0" y="124"/>
                    </a:cubicBezTo>
                    <a:cubicBezTo>
                      <a:pt x="0" y="217"/>
                      <a:pt x="94" y="300"/>
                      <a:pt x="176" y="342"/>
                    </a:cubicBezTo>
                    <a:cubicBezTo>
                      <a:pt x="232" y="359"/>
                      <a:pt x="286" y="369"/>
                      <a:pt x="333" y="369"/>
                    </a:cubicBezTo>
                    <a:cubicBezTo>
                      <a:pt x="399" y="369"/>
                      <a:pt x="452" y="349"/>
                      <a:pt x="476" y="300"/>
                    </a:cubicBezTo>
                    <a:cubicBezTo>
                      <a:pt x="517" y="259"/>
                      <a:pt x="517" y="259"/>
                      <a:pt x="569" y="217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5" name="Google Shape;30505;p21"/>
              <p:cNvSpPr/>
              <p:nvPr/>
            </p:nvSpPr>
            <p:spPr>
              <a:xfrm>
                <a:off x="4620300" y="4700800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218" y="259"/>
                    </a:lnTo>
                    <a:cubicBezTo>
                      <a:pt x="218" y="259"/>
                      <a:pt x="259" y="217"/>
                      <a:pt x="301" y="217"/>
                    </a:cubicBezTo>
                    <a:cubicBezTo>
                      <a:pt x="301" y="176"/>
                      <a:pt x="352" y="135"/>
                      <a:pt x="352" y="9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6" name="Google Shape;30506;p21"/>
              <p:cNvSpPr/>
              <p:nvPr/>
            </p:nvSpPr>
            <p:spPr>
              <a:xfrm>
                <a:off x="4933850" y="3923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166" y="0"/>
                    </a:moveTo>
                    <a:cubicBezTo>
                      <a:pt x="124" y="42"/>
                      <a:pt x="41" y="83"/>
                      <a:pt x="0" y="124"/>
                    </a:cubicBezTo>
                    <a:lnTo>
                      <a:pt x="0" y="176"/>
                    </a:lnTo>
                    <a:lnTo>
                      <a:pt x="259" y="300"/>
                    </a:lnTo>
                    <a:lnTo>
                      <a:pt x="341" y="42"/>
                    </a:lnTo>
                    <a:cubicBezTo>
                      <a:pt x="300" y="0"/>
                      <a:pt x="259" y="0"/>
                      <a:pt x="1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7" name="Google Shape;30507;p21"/>
              <p:cNvSpPr/>
              <p:nvPr/>
            </p:nvSpPr>
            <p:spPr>
              <a:xfrm>
                <a:off x="4869225" y="3897050"/>
                <a:ext cx="13975" cy="10000"/>
              </a:xfrm>
              <a:custGeom>
                <a:rect b="b" l="l" r="r" t="t"/>
                <a:pathLst>
                  <a:path extrusionOk="0" h="400" w="559">
                    <a:moveTo>
                      <a:pt x="276" y="0"/>
                    </a:moveTo>
                    <a:cubicBezTo>
                      <a:pt x="174" y="0"/>
                      <a:pt x="72" y="39"/>
                      <a:pt x="42" y="99"/>
                    </a:cubicBezTo>
                    <a:cubicBezTo>
                      <a:pt x="42" y="141"/>
                      <a:pt x="0" y="141"/>
                      <a:pt x="0" y="192"/>
                    </a:cubicBezTo>
                    <a:lnTo>
                      <a:pt x="517" y="399"/>
                    </a:lnTo>
                    <a:lnTo>
                      <a:pt x="517" y="316"/>
                    </a:lnTo>
                    <a:cubicBezTo>
                      <a:pt x="559" y="192"/>
                      <a:pt x="476" y="58"/>
                      <a:pt x="383" y="17"/>
                    </a:cubicBezTo>
                    <a:cubicBezTo>
                      <a:pt x="350" y="5"/>
                      <a:pt x="313" y="0"/>
                      <a:pt x="2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8" name="Google Shape;30508;p21"/>
              <p:cNvSpPr/>
              <p:nvPr/>
            </p:nvSpPr>
            <p:spPr>
              <a:xfrm>
                <a:off x="4959675" y="3859725"/>
                <a:ext cx="9600" cy="12925"/>
              </a:xfrm>
              <a:custGeom>
                <a:rect b="b" l="l" r="r" t="t"/>
                <a:pathLst>
                  <a:path extrusionOk="0" h="517" w="384">
                    <a:moveTo>
                      <a:pt x="166" y="0"/>
                    </a:moveTo>
                    <a:cubicBezTo>
                      <a:pt x="125" y="0"/>
                      <a:pt x="125" y="0"/>
                      <a:pt x="125" y="41"/>
                    </a:cubicBezTo>
                    <a:cubicBezTo>
                      <a:pt x="84" y="41"/>
                      <a:pt x="42" y="83"/>
                      <a:pt x="1" y="176"/>
                    </a:cubicBezTo>
                    <a:lnTo>
                      <a:pt x="1" y="300"/>
                    </a:lnTo>
                    <a:cubicBezTo>
                      <a:pt x="1" y="393"/>
                      <a:pt x="84" y="476"/>
                      <a:pt x="166" y="517"/>
                    </a:cubicBezTo>
                    <a:lnTo>
                      <a:pt x="3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9" name="Google Shape;30509;p21"/>
              <p:cNvSpPr/>
              <p:nvPr/>
            </p:nvSpPr>
            <p:spPr>
              <a:xfrm>
                <a:off x="4894025" y="3832575"/>
                <a:ext cx="16050" cy="14025"/>
              </a:xfrm>
              <a:custGeom>
                <a:rect b="b" l="l" r="r" t="t"/>
                <a:pathLst>
                  <a:path extrusionOk="0" h="561" w="642">
                    <a:moveTo>
                      <a:pt x="356" y="0"/>
                    </a:moveTo>
                    <a:cubicBezTo>
                      <a:pt x="243" y="0"/>
                      <a:pt x="118" y="76"/>
                      <a:pt x="84" y="187"/>
                    </a:cubicBezTo>
                    <a:cubicBezTo>
                      <a:pt x="1" y="311"/>
                      <a:pt x="84" y="486"/>
                      <a:pt x="208" y="528"/>
                    </a:cubicBezTo>
                    <a:cubicBezTo>
                      <a:pt x="245" y="551"/>
                      <a:pt x="285" y="561"/>
                      <a:pt x="326" y="561"/>
                    </a:cubicBezTo>
                    <a:cubicBezTo>
                      <a:pt x="432" y="561"/>
                      <a:pt x="541" y="491"/>
                      <a:pt x="601" y="393"/>
                    </a:cubicBezTo>
                    <a:cubicBezTo>
                      <a:pt x="642" y="269"/>
                      <a:pt x="559" y="93"/>
                      <a:pt x="425" y="11"/>
                    </a:cubicBezTo>
                    <a:cubicBezTo>
                      <a:pt x="403" y="4"/>
                      <a:pt x="380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0" name="Google Shape;30510;p21"/>
              <p:cNvSpPr/>
              <p:nvPr/>
            </p:nvSpPr>
            <p:spPr>
              <a:xfrm>
                <a:off x="4848800" y="385185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2" y="0"/>
                    </a:moveTo>
                    <a:cubicBezTo>
                      <a:pt x="226" y="0"/>
                      <a:pt x="115" y="56"/>
                      <a:pt x="83" y="191"/>
                    </a:cubicBezTo>
                    <a:cubicBezTo>
                      <a:pt x="1" y="315"/>
                      <a:pt x="83" y="491"/>
                      <a:pt x="207" y="532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9" y="547"/>
                      <a:pt x="537" y="491"/>
                      <a:pt x="600" y="356"/>
                    </a:cubicBezTo>
                    <a:cubicBezTo>
                      <a:pt x="642" y="232"/>
                      <a:pt x="559" y="57"/>
                      <a:pt x="424" y="15"/>
                    </a:cubicBezTo>
                    <a:cubicBezTo>
                      <a:pt x="396" y="6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1" name="Google Shape;30511;p21"/>
              <p:cNvSpPr/>
              <p:nvPr/>
            </p:nvSpPr>
            <p:spPr>
              <a:xfrm>
                <a:off x="4913425" y="3878275"/>
                <a:ext cx="15000" cy="13575"/>
              </a:xfrm>
              <a:custGeom>
                <a:rect b="b" l="l" r="r" t="t"/>
                <a:pathLst>
                  <a:path extrusionOk="0" h="543" w="600">
                    <a:moveTo>
                      <a:pt x="295" y="0"/>
                    </a:moveTo>
                    <a:cubicBezTo>
                      <a:pt x="188" y="0"/>
                      <a:pt x="102" y="71"/>
                      <a:pt x="42" y="168"/>
                    </a:cubicBezTo>
                    <a:cubicBezTo>
                      <a:pt x="0" y="292"/>
                      <a:pt x="42" y="468"/>
                      <a:pt x="207" y="509"/>
                    </a:cubicBezTo>
                    <a:cubicBezTo>
                      <a:pt x="244" y="532"/>
                      <a:pt x="285" y="542"/>
                      <a:pt x="324" y="542"/>
                    </a:cubicBezTo>
                    <a:cubicBezTo>
                      <a:pt x="428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2" name="Google Shape;30512;p21"/>
              <p:cNvSpPr/>
              <p:nvPr/>
            </p:nvSpPr>
            <p:spPr>
              <a:xfrm>
                <a:off x="4811075" y="3871600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124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00" y="300"/>
                      <a:pt x="300" y="259"/>
                      <a:pt x="300" y="218"/>
                    </a:cubicBezTo>
                    <a:cubicBezTo>
                      <a:pt x="300" y="125"/>
                      <a:pt x="217" y="42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3" name="Google Shape;30513;p21"/>
              <p:cNvSpPr/>
              <p:nvPr/>
            </p:nvSpPr>
            <p:spPr>
              <a:xfrm>
                <a:off x="4835875" y="3810075"/>
                <a:ext cx="9600" cy="10275"/>
              </a:xfrm>
              <a:custGeom>
                <a:rect b="b" l="l" r="r" t="t"/>
                <a:pathLst>
                  <a:path extrusionOk="0" h="411" w="384">
                    <a:moveTo>
                      <a:pt x="125" y="1"/>
                    </a:moveTo>
                    <a:lnTo>
                      <a:pt x="1" y="394"/>
                    </a:lnTo>
                    <a:lnTo>
                      <a:pt x="42" y="394"/>
                    </a:lnTo>
                    <a:cubicBezTo>
                      <a:pt x="64" y="405"/>
                      <a:pt x="86" y="410"/>
                      <a:pt x="109" y="410"/>
                    </a:cubicBezTo>
                    <a:cubicBezTo>
                      <a:pt x="170" y="410"/>
                      <a:pt x="232" y="372"/>
                      <a:pt x="300" y="311"/>
                    </a:cubicBezTo>
                    <a:cubicBezTo>
                      <a:pt x="342" y="259"/>
                      <a:pt x="342" y="259"/>
                      <a:pt x="342" y="218"/>
                    </a:cubicBezTo>
                    <a:cubicBezTo>
                      <a:pt x="383" y="177"/>
                      <a:pt x="383" y="94"/>
                      <a:pt x="342" y="53"/>
                    </a:cubicBezTo>
                    <a:cubicBezTo>
                      <a:pt x="259" y="1"/>
                      <a:pt x="207" y="1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4" name="Google Shape;30514;p21"/>
              <p:cNvSpPr/>
              <p:nvPr/>
            </p:nvSpPr>
            <p:spPr>
              <a:xfrm>
                <a:off x="4881100" y="405150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59" y="1"/>
                    </a:moveTo>
                    <a:cubicBezTo>
                      <a:pt x="208" y="1"/>
                      <a:pt x="208" y="1"/>
                      <a:pt x="166" y="42"/>
                    </a:cubicBezTo>
                    <a:cubicBezTo>
                      <a:pt x="125" y="42"/>
                      <a:pt x="84" y="42"/>
                      <a:pt x="42" y="83"/>
                    </a:cubicBezTo>
                    <a:lnTo>
                      <a:pt x="1" y="125"/>
                    </a:lnTo>
                    <a:lnTo>
                      <a:pt x="1" y="166"/>
                    </a:lnTo>
                    <a:lnTo>
                      <a:pt x="259" y="300"/>
                    </a:lnTo>
                    <a:lnTo>
                      <a:pt x="342" y="42"/>
                    </a:lnTo>
                    <a:cubicBezTo>
                      <a:pt x="342" y="42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5" name="Google Shape;30515;p21"/>
              <p:cNvSpPr/>
              <p:nvPr/>
            </p:nvSpPr>
            <p:spPr>
              <a:xfrm>
                <a:off x="4816500" y="4025650"/>
                <a:ext cx="13975" cy="9600"/>
              </a:xfrm>
              <a:custGeom>
                <a:rect b="b" l="l" r="r" t="t"/>
                <a:pathLst>
                  <a:path extrusionOk="0" h="384" w="559">
                    <a:moveTo>
                      <a:pt x="166" y="1"/>
                    </a:moveTo>
                    <a:cubicBezTo>
                      <a:pt x="124" y="1"/>
                      <a:pt x="124" y="42"/>
                      <a:pt x="83" y="42"/>
                    </a:cubicBezTo>
                    <a:cubicBezTo>
                      <a:pt x="83" y="42"/>
                      <a:pt x="42" y="83"/>
                      <a:pt x="42" y="125"/>
                    </a:cubicBezTo>
                    <a:cubicBezTo>
                      <a:pt x="0" y="125"/>
                      <a:pt x="0" y="125"/>
                      <a:pt x="0" y="166"/>
                    </a:cubicBezTo>
                    <a:lnTo>
                      <a:pt x="517" y="383"/>
                    </a:lnTo>
                    <a:cubicBezTo>
                      <a:pt x="558" y="259"/>
                      <a:pt x="517" y="125"/>
                      <a:pt x="424" y="42"/>
                    </a:cubicBezTo>
                    <a:cubicBezTo>
                      <a:pt x="383" y="42"/>
                      <a:pt x="383" y="1"/>
                      <a:pt x="34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6" name="Google Shape;30516;p21"/>
              <p:cNvSpPr/>
              <p:nvPr/>
            </p:nvSpPr>
            <p:spPr>
              <a:xfrm>
                <a:off x="4905675" y="39875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20" y="0"/>
                    </a:moveTo>
                    <a:cubicBezTo>
                      <a:pt x="203" y="0"/>
                      <a:pt x="115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lnTo>
                      <a:pt x="434" y="15"/>
                    </a:lnTo>
                    <a:cubicBezTo>
                      <a:pt x="393" y="6"/>
                      <a:pt x="355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7" name="Google Shape;30517;p21"/>
              <p:cNvSpPr/>
              <p:nvPr/>
            </p:nvSpPr>
            <p:spPr>
              <a:xfrm>
                <a:off x="4841050" y="39612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23" y="1"/>
                    </a:moveTo>
                    <a:cubicBezTo>
                      <a:pt x="223" y="1"/>
                      <a:pt x="123" y="69"/>
                      <a:pt x="93" y="158"/>
                    </a:cubicBezTo>
                    <a:cubicBezTo>
                      <a:pt x="0" y="293"/>
                      <a:pt x="93" y="469"/>
                      <a:pt x="218" y="551"/>
                    </a:cubicBezTo>
                    <a:cubicBezTo>
                      <a:pt x="241" y="558"/>
                      <a:pt x="266" y="562"/>
                      <a:pt x="291" y="562"/>
                    </a:cubicBezTo>
                    <a:cubicBezTo>
                      <a:pt x="408" y="562"/>
                      <a:pt x="534" y="486"/>
                      <a:pt x="610" y="375"/>
                    </a:cubicBezTo>
                    <a:cubicBezTo>
                      <a:pt x="652" y="251"/>
                      <a:pt x="569" y="76"/>
                      <a:pt x="435" y="34"/>
                    </a:cubicBezTo>
                    <a:cubicBezTo>
                      <a:pt x="400" y="11"/>
                      <a:pt x="361" y="1"/>
                      <a:pt x="32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8" name="Google Shape;30518;p21"/>
              <p:cNvSpPr/>
              <p:nvPr/>
            </p:nvSpPr>
            <p:spPr>
              <a:xfrm>
                <a:off x="4795825" y="39800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40" y="0"/>
                    </a:moveTo>
                    <a:cubicBezTo>
                      <a:pt x="235" y="0"/>
                      <a:pt x="125" y="54"/>
                      <a:pt x="93" y="18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4" y="555"/>
                      <a:pt x="294" y="565"/>
                      <a:pt x="333" y="565"/>
                    </a:cubicBezTo>
                    <a:cubicBezTo>
                      <a:pt x="434" y="565"/>
                      <a:pt x="531" y="495"/>
                      <a:pt x="569" y="398"/>
                    </a:cubicBezTo>
                    <a:cubicBezTo>
                      <a:pt x="651" y="232"/>
                      <a:pt x="569" y="98"/>
                      <a:pt x="434" y="15"/>
                    </a:cubicBezTo>
                    <a:cubicBezTo>
                      <a:pt x="405" y="6"/>
                      <a:pt x="373" y="0"/>
                      <a:pt x="34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9" name="Google Shape;30519;p21"/>
              <p:cNvSpPr/>
              <p:nvPr/>
            </p:nvSpPr>
            <p:spPr>
              <a:xfrm>
                <a:off x="4860425" y="40064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93" y="0"/>
                    </a:moveTo>
                    <a:cubicBezTo>
                      <a:pt x="177" y="0"/>
                      <a:pt x="82" y="68"/>
                      <a:pt x="53" y="158"/>
                    </a:cubicBezTo>
                    <a:cubicBezTo>
                      <a:pt x="1" y="333"/>
                      <a:pt x="53" y="468"/>
                      <a:pt x="218" y="551"/>
                    </a:cubicBezTo>
                    <a:cubicBezTo>
                      <a:pt x="242" y="558"/>
                      <a:pt x="266" y="561"/>
                      <a:pt x="291" y="561"/>
                    </a:cubicBezTo>
                    <a:cubicBezTo>
                      <a:pt x="407" y="561"/>
                      <a:pt x="527" y="486"/>
                      <a:pt x="569" y="375"/>
                    </a:cubicBezTo>
                    <a:cubicBezTo>
                      <a:pt x="611" y="251"/>
                      <a:pt x="569" y="75"/>
                      <a:pt x="435" y="34"/>
                    </a:cubicBezTo>
                    <a:cubicBezTo>
                      <a:pt x="386" y="11"/>
                      <a:pt x="338" y="0"/>
                      <a:pt x="29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0" name="Google Shape;30520;p21"/>
              <p:cNvSpPr/>
              <p:nvPr/>
            </p:nvSpPr>
            <p:spPr>
              <a:xfrm>
                <a:off x="4822950" y="39160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1" y="1"/>
                    </a:moveTo>
                    <a:cubicBezTo>
                      <a:pt x="171" y="1"/>
                      <a:pt x="72" y="69"/>
                      <a:pt x="42" y="158"/>
                    </a:cubicBezTo>
                    <a:cubicBezTo>
                      <a:pt x="1" y="292"/>
                      <a:pt x="42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1" name="Google Shape;30521;p21"/>
              <p:cNvSpPr/>
              <p:nvPr/>
            </p:nvSpPr>
            <p:spPr>
              <a:xfrm>
                <a:off x="4886275" y="39423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0"/>
                    </a:moveTo>
                    <a:cubicBezTo>
                      <a:pt x="236" y="0"/>
                      <a:pt x="125" y="56"/>
                      <a:pt x="94" y="191"/>
                    </a:cubicBezTo>
                    <a:cubicBezTo>
                      <a:pt x="1" y="315"/>
                      <a:pt x="94" y="490"/>
                      <a:pt x="218" y="532"/>
                    </a:cubicBezTo>
                    <a:cubicBezTo>
                      <a:pt x="251" y="542"/>
                      <a:pt x="286" y="547"/>
                      <a:pt x="321" y="547"/>
                    </a:cubicBezTo>
                    <a:cubicBezTo>
                      <a:pt x="429" y="547"/>
                      <a:pt x="541" y="499"/>
                      <a:pt x="611" y="397"/>
                    </a:cubicBezTo>
                    <a:cubicBezTo>
                      <a:pt x="652" y="232"/>
                      <a:pt x="569" y="98"/>
                      <a:pt x="435" y="15"/>
                    </a:cubicBezTo>
                    <a:cubicBezTo>
                      <a:pt x="406" y="5"/>
                      <a:pt x="374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2" name="Google Shape;30522;p21"/>
              <p:cNvSpPr/>
              <p:nvPr/>
            </p:nvSpPr>
            <p:spPr>
              <a:xfrm>
                <a:off x="4758325" y="39998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301" y="342"/>
                      <a:pt x="301" y="301"/>
                      <a:pt x="301" y="301"/>
                    </a:cubicBezTo>
                    <a:lnTo>
                      <a:pt x="301" y="259"/>
                    </a:lnTo>
                    <a:cubicBezTo>
                      <a:pt x="301" y="125"/>
                      <a:pt x="208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3" name="Google Shape;30523;p21"/>
              <p:cNvSpPr/>
              <p:nvPr/>
            </p:nvSpPr>
            <p:spPr>
              <a:xfrm>
                <a:off x="4781850" y="393520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4" y="527"/>
                      <a:pt x="87" y="532"/>
                      <a:pt x="129" y="532"/>
                    </a:cubicBezTo>
                    <a:cubicBezTo>
                      <a:pt x="255" y="532"/>
                      <a:pt x="362" y="484"/>
                      <a:pt x="394" y="383"/>
                    </a:cubicBezTo>
                    <a:cubicBezTo>
                      <a:pt x="435" y="217"/>
                      <a:pt x="394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4" name="Google Shape;30524;p21"/>
              <p:cNvSpPr/>
              <p:nvPr/>
            </p:nvSpPr>
            <p:spPr>
              <a:xfrm>
                <a:off x="4932800" y="392770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42" y="0"/>
                    </a:moveTo>
                    <a:cubicBezTo>
                      <a:pt x="1" y="42"/>
                      <a:pt x="1" y="124"/>
                      <a:pt x="1" y="166"/>
                    </a:cubicBezTo>
                    <a:cubicBezTo>
                      <a:pt x="42" y="259"/>
                      <a:pt x="83" y="341"/>
                      <a:pt x="166" y="383"/>
                    </a:cubicBezTo>
                    <a:lnTo>
                      <a:pt x="301" y="124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5" name="Google Shape;30525;p21"/>
              <p:cNvSpPr/>
              <p:nvPr/>
            </p:nvSpPr>
            <p:spPr>
              <a:xfrm>
                <a:off x="4869225" y="3901850"/>
                <a:ext cx="12950" cy="8975"/>
              </a:xfrm>
              <a:custGeom>
                <a:rect b="b" l="l" r="r" t="t"/>
                <a:pathLst>
                  <a:path extrusionOk="0" h="359" w="518">
                    <a:moveTo>
                      <a:pt x="0" y="0"/>
                    </a:moveTo>
                    <a:lnTo>
                      <a:pt x="0" y="83"/>
                    </a:lnTo>
                    <a:lnTo>
                      <a:pt x="0" y="207"/>
                    </a:lnTo>
                    <a:cubicBezTo>
                      <a:pt x="0" y="207"/>
                      <a:pt x="42" y="207"/>
                      <a:pt x="42" y="259"/>
                    </a:cubicBezTo>
                    <a:cubicBezTo>
                      <a:pt x="42" y="300"/>
                      <a:pt x="83" y="341"/>
                      <a:pt x="166" y="341"/>
                    </a:cubicBezTo>
                    <a:cubicBezTo>
                      <a:pt x="193" y="354"/>
                      <a:pt x="223" y="359"/>
                      <a:pt x="254" y="359"/>
                    </a:cubicBezTo>
                    <a:cubicBezTo>
                      <a:pt x="329" y="359"/>
                      <a:pt x="410" y="329"/>
                      <a:pt x="476" y="300"/>
                    </a:cubicBezTo>
                    <a:cubicBezTo>
                      <a:pt x="476" y="259"/>
                      <a:pt x="517" y="207"/>
                      <a:pt x="517" y="2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6" name="Google Shape;30526;p21"/>
              <p:cNvSpPr/>
              <p:nvPr/>
            </p:nvSpPr>
            <p:spPr>
              <a:xfrm>
                <a:off x="4808750" y="3878075"/>
                <a:ext cx="8800" cy="6475"/>
              </a:xfrm>
              <a:custGeom>
                <a:rect b="b" l="l" r="r" t="t"/>
                <a:pathLst>
                  <a:path extrusionOk="0" h="259" w="352">
                    <a:moveTo>
                      <a:pt x="93" y="0"/>
                    </a:moveTo>
                    <a:lnTo>
                      <a:pt x="0" y="217"/>
                    </a:lnTo>
                    <a:cubicBezTo>
                      <a:pt x="0" y="259"/>
                      <a:pt x="52" y="259"/>
                      <a:pt x="52" y="259"/>
                    </a:cubicBezTo>
                    <a:lnTo>
                      <a:pt x="176" y="259"/>
                    </a:lnTo>
                    <a:cubicBezTo>
                      <a:pt x="176" y="259"/>
                      <a:pt x="217" y="259"/>
                      <a:pt x="217" y="217"/>
                    </a:cubicBezTo>
                    <a:cubicBezTo>
                      <a:pt x="258" y="217"/>
                      <a:pt x="310" y="176"/>
                      <a:pt x="352" y="124"/>
                    </a:cubicBezTo>
                    <a:lnTo>
                      <a:pt x="352" y="83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7" name="Google Shape;30527;p21"/>
              <p:cNvSpPr/>
              <p:nvPr/>
            </p:nvSpPr>
            <p:spPr>
              <a:xfrm>
                <a:off x="4828125" y="4180275"/>
                <a:ext cx="8800" cy="6950"/>
              </a:xfrm>
              <a:custGeom>
                <a:rect b="b" l="l" r="r" t="t"/>
                <a:pathLst>
                  <a:path extrusionOk="0" h="278" w="352">
                    <a:moveTo>
                      <a:pt x="233" y="1"/>
                    </a:moveTo>
                    <a:cubicBezTo>
                      <a:pt x="190" y="1"/>
                      <a:pt x="162" y="19"/>
                      <a:pt x="135" y="19"/>
                    </a:cubicBezTo>
                    <a:cubicBezTo>
                      <a:pt x="135" y="19"/>
                      <a:pt x="93" y="19"/>
                      <a:pt x="93" y="60"/>
                    </a:cubicBezTo>
                    <a:cubicBezTo>
                      <a:pt x="52" y="60"/>
                      <a:pt x="0" y="102"/>
                      <a:pt x="0" y="185"/>
                    </a:cubicBezTo>
                    <a:lnTo>
                      <a:pt x="259" y="278"/>
                    </a:lnTo>
                    <a:lnTo>
                      <a:pt x="352" y="19"/>
                    </a:lnTo>
                    <a:lnTo>
                      <a:pt x="311" y="19"/>
                    </a:lnTo>
                    <a:cubicBezTo>
                      <a:pt x="280" y="5"/>
                      <a:pt x="254" y="1"/>
                      <a:pt x="2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8" name="Google Shape;30528;p21"/>
              <p:cNvSpPr/>
              <p:nvPr/>
            </p:nvSpPr>
            <p:spPr>
              <a:xfrm>
                <a:off x="4763500" y="4153850"/>
                <a:ext cx="14250" cy="9600"/>
              </a:xfrm>
              <a:custGeom>
                <a:rect b="b" l="l" r="r" t="t"/>
                <a:pathLst>
                  <a:path extrusionOk="0" h="384" w="570">
                    <a:moveTo>
                      <a:pt x="259" y="1"/>
                    </a:moveTo>
                    <a:cubicBezTo>
                      <a:pt x="218" y="1"/>
                      <a:pt x="176" y="1"/>
                      <a:pt x="135" y="42"/>
                    </a:cubicBezTo>
                    <a:lnTo>
                      <a:pt x="94" y="42"/>
                    </a:lnTo>
                    <a:cubicBezTo>
                      <a:pt x="94" y="84"/>
                      <a:pt x="52" y="84"/>
                      <a:pt x="52" y="125"/>
                    </a:cubicBezTo>
                    <a:cubicBezTo>
                      <a:pt x="1" y="125"/>
                      <a:pt x="1" y="166"/>
                      <a:pt x="1" y="166"/>
                    </a:cubicBezTo>
                    <a:lnTo>
                      <a:pt x="518" y="383"/>
                    </a:lnTo>
                    <a:lnTo>
                      <a:pt x="518" y="342"/>
                    </a:lnTo>
                    <a:cubicBezTo>
                      <a:pt x="569" y="208"/>
                      <a:pt x="518" y="125"/>
                      <a:pt x="435" y="42"/>
                    </a:cubicBezTo>
                    <a:lnTo>
                      <a:pt x="352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9" name="Google Shape;30529;p21"/>
              <p:cNvSpPr/>
              <p:nvPr/>
            </p:nvSpPr>
            <p:spPr>
              <a:xfrm>
                <a:off x="4852925" y="4116125"/>
                <a:ext cx="10900" cy="12950"/>
              </a:xfrm>
              <a:custGeom>
                <a:rect b="b" l="l" r="r" t="t"/>
                <a:pathLst>
                  <a:path extrusionOk="0" h="518" w="436">
                    <a:moveTo>
                      <a:pt x="301" y="0"/>
                    </a:moveTo>
                    <a:cubicBezTo>
                      <a:pt x="218" y="0"/>
                      <a:pt x="94" y="83"/>
                      <a:pt x="42" y="166"/>
                    </a:cubicBezTo>
                    <a:cubicBezTo>
                      <a:pt x="1" y="259"/>
                      <a:pt x="42" y="342"/>
                      <a:pt x="94" y="424"/>
                    </a:cubicBezTo>
                    <a:cubicBezTo>
                      <a:pt x="94" y="476"/>
                      <a:pt x="135" y="517"/>
                      <a:pt x="218" y="517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0" name="Google Shape;30530;p21"/>
              <p:cNvSpPr/>
              <p:nvPr/>
            </p:nvSpPr>
            <p:spPr>
              <a:xfrm>
                <a:off x="4788325" y="4089875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30" y="1"/>
                    </a:moveTo>
                    <a:cubicBezTo>
                      <a:pt x="225" y="1"/>
                      <a:pt x="124" y="47"/>
                      <a:pt x="93" y="140"/>
                    </a:cubicBezTo>
                    <a:cubicBezTo>
                      <a:pt x="0" y="316"/>
                      <a:pt x="93" y="440"/>
                      <a:pt x="217" y="533"/>
                    </a:cubicBezTo>
                    <a:cubicBezTo>
                      <a:pt x="249" y="543"/>
                      <a:pt x="282" y="548"/>
                      <a:pt x="314" y="548"/>
                    </a:cubicBezTo>
                    <a:cubicBezTo>
                      <a:pt x="422" y="548"/>
                      <a:pt x="527" y="492"/>
                      <a:pt x="559" y="358"/>
                    </a:cubicBezTo>
                    <a:cubicBezTo>
                      <a:pt x="652" y="234"/>
                      <a:pt x="559" y="58"/>
                      <a:pt x="434" y="16"/>
                    </a:cubicBezTo>
                    <a:cubicBezTo>
                      <a:pt x="401" y="6"/>
                      <a:pt x="365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1" name="Google Shape;30531;p21"/>
              <p:cNvSpPr/>
              <p:nvPr/>
            </p:nvSpPr>
            <p:spPr>
              <a:xfrm>
                <a:off x="4743075" y="4108250"/>
                <a:ext cx="16325" cy="14150"/>
              </a:xfrm>
              <a:custGeom>
                <a:rect b="b" l="l" r="r" t="t"/>
                <a:pathLst>
                  <a:path extrusionOk="0" h="566" w="653">
                    <a:moveTo>
                      <a:pt x="354" y="1"/>
                    </a:moveTo>
                    <a:cubicBezTo>
                      <a:pt x="239" y="1"/>
                      <a:pt x="117" y="81"/>
                      <a:pt x="42" y="181"/>
                    </a:cubicBezTo>
                    <a:cubicBezTo>
                      <a:pt x="1" y="315"/>
                      <a:pt x="94" y="481"/>
                      <a:pt x="218" y="532"/>
                    </a:cubicBezTo>
                    <a:cubicBezTo>
                      <a:pt x="255" y="555"/>
                      <a:pt x="295" y="566"/>
                      <a:pt x="333" y="566"/>
                    </a:cubicBezTo>
                    <a:cubicBezTo>
                      <a:pt x="434" y="566"/>
                      <a:pt x="529" y="495"/>
                      <a:pt x="559" y="398"/>
                    </a:cubicBezTo>
                    <a:cubicBezTo>
                      <a:pt x="652" y="274"/>
                      <a:pt x="559" y="98"/>
                      <a:pt x="435" y="15"/>
                    </a:cubicBezTo>
                    <a:cubicBezTo>
                      <a:pt x="409" y="6"/>
                      <a:pt x="382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2" name="Google Shape;30532;p21"/>
              <p:cNvSpPr/>
              <p:nvPr/>
            </p:nvSpPr>
            <p:spPr>
              <a:xfrm>
                <a:off x="4807700" y="413512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5" y="1"/>
                    </a:moveTo>
                    <a:cubicBezTo>
                      <a:pt x="187" y="1"/>
                      <a:pt x="81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27" y="492"/>
                      <a:pt x="559" y="357"/>
                    </a:cubicBezTo>
                    <a:cubicBezTo>
                      <a:pt x="611" y="233"/>
                      <a:pt x="559" y="57"/>
                      <a:pt x="394" y="16"/>
                    </a:cubicBezTo>
                    <a:cubicBezTo>
                      <a:pt x="362" y="6"/>
                      <a:pt x="328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3" name="Google Shape;30533;p21"/>
              <p:cNvSpPr/>
              <p:nvPr/>
            </p:nvSpPr>
            <p:spPr>
              <a:xfrm>
                <a:off x="4769975" y="404410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75" y="0"/>
                    </a:moveTo>
                    <a:cubicBezTo>
                      <a:pt x="175" y="0"/>
                      <a:pt x="81" y="73"/>
                      <a:pt x="52" y="162"/>
                    </a:cubicBezTo>
                    <a:cubicBezTo>
                      <a:pt x="0" y="338"/>
                      <a:pt x="52" y="462"/>
                      <a:pt x="176" y="555"/>
                    </a:cubicBezTo>
                    <a:cubicBezTo>
                      <a:pt x="217" y="565"/>
                      <a:pt x="257" y="570"/>
                      <a:pt x="296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10" y="255"/>
                      <a:pt x="569" y="79"/>
                      <a:pt x="393" y="38"/>
                    </a:cubicBezTo>
                    <a:cubicBezTo>
                      <a:pt x="355" y="12"/>
                      <a:pt x="314" y="0"/>
                      <a:pt x="27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4" name="Google Shape;30534;p21"/>
              <p:cNvSpPr/>
              <p:nvPr/>
            </p:nvSpPr>
            <p:spPr>
              <a:xfrm>
                <a:off x="4833550" y="407062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1" y="0"/>
                    </a:moveTo>
                    <a:cubicBezTo>
                      <a:pt x="246" y="0"/>
                      <a:pt x="128" y="74"/>
                      <a:pt x="94" y="176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55" y="551"/>
                      <a:pt x="294" y="561"/>
                      <a:pt x="334" y="561"/>
                    </a:cubicBezTo>
                    <a:cubicBezTo>
                      <a:pt x="438" y="561"/>
                      <a:pt x="543" y="491"/>
                      <a:pt x="611" y="394"/>
                    </a:cubicBezTo>
                    <a:cubicBezTo>
                      <a:pt x="652" y="269"/>
                      <a:pt x="559" y="94"/>
                      <a:pt x="435" y="11"/>
                    </a:cubicBezTo>
                    <a:cubicBezTo>
                      <a:pt x="411" y="4"/>
                      <a:pt x="386" y="0"/>
                      <a:pt x="36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5" name="Google Shape;30535;p21"/>
              <p:cNvSpPr/>
              <p:nvPr/>
            </p:nvSpPr>
            <p:spPr>
              <a:xfrm>
                <a:off x="4705350" y="4128000"/>
                <a:ext cx="7775" cy="8575"/>
              </a:xfrm>
              <a:custGeom>
                <a:rect b="b" l="l" r="r" t="t"/>
                <a:pathLst>
                  <a:path extrusionOk="0" h="343" w="31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42"/>
                    </a:lnTo>
                    <a:cubicBezTo>
                      <a:pt x="311" y="342"/>
                      <a:pt x="311" y="301"/>
                      <a:pt x="311" y="259"/>
                    </a:cubicBezTo>
                    <a:cubicBezTo>
                      <a:pt x="311" y="166"/>
                      <a:pt x="259" y="84"/>
                      <a:pt x="176" y="42"/>
                    </a:cubicBezTo>
                    <a:cubicBezTo>
                      <a:pt x="176" y="1"/>
                      <a:pt x="135" y="1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6" name="Google Shape;30536;p21"/>
              <p:cNvSpPr/>
              <p:nvPr/>
            </p:nvSpPr>
            <p:spPr>
              <a:xfrm>
                <a:off x="4729125" y="4063400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0"/>
                    </a:moveTo>
                    <a:lnTo>
                      <a:pt x="1" y="517"/>
                    </a:lnTo>
                    <a:cubicBezTo>
                      <a:pt x="49" y="540"/>
                      <a:pt x="94" y="550"/>
                      <a:pt x="135" y="550"/>
                    </a:cubicBezTo>
                    <a:cubicBezTo>
                      <a:pt x="243" y="550"/>
                      <a:pt x="326" y="480"/>
                      <a:pt x="393" y="383"/>
                    </a:cubicBezTo>
                    <a:cubicBezTo>
                      <a:pt x="435" y="259"/>
                      <a:pt x="393" y="83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7" name="Google Shape;30537;p21"/>
              <p:cNvSpPr/>
              <p:nvPr/>
            </p:nvSpPr>
            <p:spPr>
              <a:xfrm>
                <a:off x="4879825" y="4055650"/>
                <a:ext cx="7775" cy="9825"/>
              </a:xfrm>
              <a:custGeom>
                <a:rect b="b" l="l" r="r" t="t"/>
                <a:pathLst>
                  <a:path extrusionOk="0" h="393" w="311">
                    <a:moveTo>
                      <a:pt x="52" y="0"/>
                    </a:moveTo>
                    <a:cubicBezTo>
                      <a:pt x="0" y="52"/>
                      <a:pt x="0" y="93"/>
                      <a:pt x="0" y="134"/>
                    </a:cubicBezTo>
                    <a:cubicBezTo>
                      <a:pt x="0" y="217"/>
                      <a:pt x="93" y="352"/>
                      <a:pt x="176" y="393"/>
                    </a:cubicBezTo>
                    <a:lnTo>
                      <a:pt x="310" y="13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8" name="Google Shape;30538;p21"/>
              <p:cNvSpPr/>
              <p:nvPr/>
            </p:nvSpPr>
            <p:spPr>
              <a:xfrm>
                <a:off x="4816500" y="4029800"/>
                <a:ext cx="12950" cy="9475"/>
              </a:xfrm>
              <a:custGeom>
                <a:rect b="b" l="l" r="r" t="t"/>
                <a:pathLst>
                  <a:path extrusionOk="0" h="379" w="518">
                    <a:moveTo>
                      <a:pt x="0" y="0"/>
                    </a:moveTo>
                    <a:lnTo>
                      <a:pt x="0" y="93"/>
                    </a:lnTo>
                    <a:cubicBezTo>
                      <a:pt x="0" y="217"/>
                      <a:pt x="42" y="310"/>
                      <a:pt x="166" y="352"/>
                    </a:cubicBezTo>
                    <a:cubicBezTo>
                      <a:pt x="204" y="369"/>
                      <a:pt x="248" y="379"/>
                      <a:pt x="292" y="379"/>
                    </a:cubicBezTo>
                    <a:cubicBezTo>
                      <a:pt x="354" y="379"/>
                      <a:pt x="417" y="359"/>
                      <a:pt x="465" y="310"/>
                    </a:cubicBezTo>
                    <a:cubicBezTo>
                      <a:pt x="465" y="259"/>
                      <a:pt x="517" y="259"/>
                      <a:pt x="517" y="21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9" name="Google Shape;30539;p21"/>
              <p:cNvSpPr/>
              <p:nvPr/>
            </p:nvSpPr>
            <p:spPr>
              <a:xfrm>
                <a:off x="4756000" y="4006275"/>
                <a:ext cx="8825" cy="6475"/>
              </a:xfrm>
              <a:custGeom>
                <a:rect b="b" l="l" r="r" t="t"/>
                <a:pathLst>
                  <a:path extrusionOk="0" h="25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177" y="259"/>
                    </a:lnTo>
                    <a:cubicBezTo>
                      <a:pt x="218" y="259"/>
                      <a:pt x="301" y="217"/>
                      <a:pt x="352" y="124"/>
                    </a:cubicBezTo>
                    <a:lnTo>
                      <a:pt x="352" y="8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0" name="Google Shape;30540;p21"/>
              <p:cNvSpPr/>
              <p:nvPr/>
            </p:nvSpPr>
            <p:spPr>
              <a:xfrm>
                <a:off x="4774350" y="4308950"/>
                <a:ext cx="9850" cy="6475"/>
              </a:xfrm>
              <a:custGeom>
                <a:rect b="b" l="l" r="r" t="t"/>
                <a:pathLst>
                  <a:path extrusionOk="0" h="259" w="394">
                    <a:moveTo>
                      <a:pt x="218" y="0"/>
                    </a:moveTo>
                    <a:cubicBezTo>
                      <a:pt x="177" y="0"/>
                      <a:pt x="135" y="42"/>
                      <a:pt x="84" y="83"/>
                    </a:cubicBezTo>
                    <a:cubicBezTo>
                      <a:pt x="42" y="83"/>
                      <a:pt x="42" y="124"/>
                      <a:pt x="1" y="166"/>
                    </a:cubicBezTo>
                    <a:lnTo>
                      <a:pt x="259" y="25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1" name="Google Shape;30541;p21"/>
              <p:cNvSpPr/>
              <p:nvPr/>
            </p:nvSpPr>
            <p:spPr>
              <a:xfrm>
                <a:off x="4710775" y="4282125"/>
                <a:ext cx="13975" cy="9525"/>
              </a:xfrm>
              <a:custGeom>
                <a:rect b="b" l="l" r="r" t="t"/>
                <a:pathLst>
                  <a:path extrusionOk="0" h="381" w="559">
                    <a:moveTo>
                      <a:pt x="255" y="1"/>
                    </a:moveTo>
                    <a:cubicBezTo>
                      <a:pt x="218" y="1"/>
                      <a:pt x="176" y="13"/>
                      <a:pt x="135" y="39"/>
                    </a:cubicBezTo>
                    <a:lnTo>
                      <a:pt x="94" y="39"/>
                    </a:lnTo>
                    <a:cubicBezTo>
                      <a:pt x="94" y="81"/>
                      <a:pt x="42" y="81"/>
                      <a:pt x="1" y="122"/>
                    </a:cubicBezTo>
                    <a:lnTo>
                      <a:pt x="1" y="163"/>
                    </a:lnTo>
                    <a:lnTo>
                      <a:pt x="517" y="381"/>
                    </a:lnTo>
                    <a:lnTo>
                      <a:pt x="517" y="339"/>
                    </a:lnTo>
                    <a:cubicBezTo>
                      <a:pt x="559" y="205"/>
                      <a:pt x="476" y="81"/>
                      <a:pt x="352" y="39"/>
                    </a:cubicBezTo>
                    <a:cubicBezTo>
                      <a:pt x="326" y="13"/>
                      <a:pt x="293" y="1"/>
                      <a:pt x="2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2" name="Google Shape;30542;p21"/>
              <p:cNvSpPr/>
              <p:nvPr/>
            </p:nvSpPr>
            <p:spPr>
              <a:xfrm>
                <a:off x="4800200" y="4244325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1" y="0"/>
                    </a:moveTo>
                    <a:cubicBezTo>
                      <a:pt x="177" y="0"/>
                      <a:pt x="84" y="83"/>
                      <a:pt x="42" y="166"/>
                    </a:cubicBezTo>
                    <a:cubicBezTo>
                      <a:pt x="42" y="207"/>
                      <a:pt x="1" y="300"/>
                      <a:pt x="42" y="342"/>
                    </a:cubicBezTo>
                    <a:cubicBezTo>
                      <a:pt x="42" y="424"/>
                      <a:pt x="84" y="517"/>
                      <a:pt x="218" y="559"/>
                    </a:cubicBezTo>
                    <a:lnTo>
                      <a:pt x="394" y="42"/>
                    </a:lnTo>
                    <a:cubicBezTo>
                      <a:pt x="394" y="0"/>
                      <a:pt x="342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3" name="Google Shape;30543;p21"/>
              <p:cNvSpPr/>
              <p:nvPr/>
            </p:nvSpPr>
            <p:spPr>
              <a:xfrm>
                <a:off x="4735600" y="4218000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1" y="0"/>
                    </a:moveTo>
                    <a:cubicBezTo>
                      <a:pt x="223" y="0"/>
                      <a:pt x="111" y="60"/>
                      <a:pt x="41" y="185"/>
                    </a:cubicBezTo>
                    <a:cubicBezTo>
                      <a:pt x="0" y="319"/>
                      <a:pt x="83" y="485"/>
                      <a:pt x="217" y="537"/>
                    </a:cubicBezTo>
                    <a:cubicBezTo>
                      <a:pt x="248" y="547"/>
                      <a:pt x="281" y="552"/>
                      <a:pt x="315" y="552"/>
                    </a:cubicBezTo>
                    <a:cubicBezTo>
                      <a:pt x="420" y="552"/>
                      <a:pt x="527" y="503"/>
                      <a:pt x="558" y="402"/>
                    </a:cubicBezTo>
                    <a:cubicBezTo>
                      <a:pt x="651" y="226"/>
                      <a:pt x="558" y="102"/>
                      <a:pt x="434" y="20"/>
                    </a:cubicBezTo>
                    <a:cubicBezTo>
                      <a:pt x="401" y="7"/>
                      <a:pt x="366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4" name="Google Shape;30544;p21"/>
              <p:cNvSpPr/>
              <p:nvPr/>
            </p:nvSpPr>
            <p:spPr>
              <a:xfrm>
                <a:off x="4690350" y="4236925"/>
                <a:ext cx="16325" cy="14125"/>
              </a:xfrm>
              <a:custGeom>
                <a:rect b="b" l="l" r="r" t="t"/>
                <a:pathLst>
                  <a:path extrusionOk="0" h="565" w="653">
                    <a:moveTo>
                      <a:pt x="297" y="0"/>
                    </a:moveTo>
                    <a:cubicBezTo>
                      <a:pt x="191" y="0"/>
                      <a:pt x="109" y="73"/>
                      <a:pt x="42" y="162"/>
                    </a:cubicBezTo>
                    <a:cubicBezTo>
                      <a:pt x="1" y="296"/>
                      <a:pt x="83" y="462"/>
                      <a:pt x="218" y="555"/>
                    </a:cubicBezTo>
                    <a:cubicBezTo>
                      <a:pt x="238" y="562"/>
                      <a:pt x="260" y="565"/>
                      <a:pt x="282" y="565"/>
                    </a:cubicBezTo>
                    <a:cubicBezTo>
                      <a:pt x="396" y="565"/>
                      <a:pt x="524" y="483"/>
                      <a:pt x="559" y="379"/>
                    </a:cubicBezTo>
                    <a:cubicBezTo>
                      <a:pt x="652" y="245"/>
                      <a:pt x="559" y="79"/>
                      <a:pt x="435" y="38"/>
                    </a:cubicBezTo>
                    <a:cubicBezTo>
                      <a:pt x="385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5" name="Google Shape;30545;p21"/>
              <p:cNvSpPr/>
              <p:nvPr/>
            </p:nvSpPr>
            <p:spPr>
              <a:xfrm>
                <a:off x="4754975" y="42632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89" y="1"/>
                    </a:moveTo>
                    <a:cubicBezTo>
                      <a:pt x="180" y="1"/>
                      <a:pt x="73" y="61"/>
                      <a:pt x="42" y="185"/>
                    </a:cubicBezTo>
                    <a:cubicBezTo>
                      <a:pt x="0" y="320"/>
                      <a:pt x="42" y="485"/>
                      <a:pt x="176" y="537"/>
                    </a:cubicBezTo>
                    <a:cubicBezTo>
                      <a:pt x="222" y="560"/>
                      <a:pt x="268" y="570"/>
                      <a:pt x="313" y="570"/>
                    </a:cubicBezTo>
                    <a:cubicBezTo>
                      <a:pt x="429" y="570"/>
                      <a:pt x="529" y="500"/>
                      <a:pt x="559" y="402"/>
                    </a:cubicBezTo>
                    <a:cubicBezTo>
                      <a:pt x="600" y="227"/>
                      <a:pt x="559" y="103"/>
                      <a:pt x="393" y="20"/>
                    </a:cubicBezTo>
                    <a:cubicBezTo>
                      <a:pt x="360" y="7"/>
                      <a:pt x="324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6" name="Google Shape;30546;p21"/>
              <p:cNvSpPr/>
              <p:nvPr/>
            </p:nvSpPr>
            <p:spPr>
              <a:xfrm>
                <a:off x="4717225" y="4172775"/>
                <a:ext cx="15275" cy="13775"/>
              </a:xfrm>
              <a:custGeom>
                <a:rect b="b" l="l" r="r" t="t"/>
                <a:pathLst>
                  <a:path extrusionOk="0" h="551" w="611">
                    <a:moveTo>
                      <a:pt x="291" y="0"/>
                    </a:moveTo>
                    <a:cubicBezTo>
                      <a:pt x="185" y="0"/>
                      <a:pt x="81" y="60"/>
                      <a:pt x="42" y="185"/>
                    </a:cubicBezTo>
                    <a:cubicBezTo>
                      <a:pt x="1" y="319"/>
                      <a:pt x="42" y="485"/>
                      <a:pt x="177" y="536"/>
                    </a:cubicBezTo>
                    <a:cubicBezTo>
                      <a:pt x="218" y="546"/>
                      <a:pt x="256" y="551"/>
                      <a:pt x="291" y="551"/>
                    </a:cubicBezTo>
                    <a:cubicBezTo>
                      <a:pt x="408" y="551"/>
                      <a:pt x="496" y="495"/>
                      <a:pt x="559" y="360"/>
                    </a:cubicBezTo>
                    <a:cubicBezTo>
                      <a:pt x="611" y="226"/>
                      <a:pt x="559" y="61"/>
                      <a:pt x="394" y="19"/>
                    </a:cubicBezTo>
                    <a:cubicBezTo>
                      <a:pt x="361" y="6"/>
                      <a:pt x="326" y="0"/>
                      <a:pt x="29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7" name="Google Shape;30547;p21"/>
              <p:cNvSpPr/>
              <p:nvPr/>
            </p:nvSpPr>
            <p:spPr>
              <a:xfrm>
                <a:off x="4780825" y="4199175"/>
                <a:ext cx="16300" cy="14175"/>
              </a:xfrm>
              <a:custGeom>
                <a:rect b="b" l="l" r="r" t="t"/>
                <a:pathLst>
                  <a:path extrusionOk="0" h="567" w="652">
                    <a:moveTo>
                      <a:pt x="315" y="1"/>
                    </a:moveTo>
                    <a:cubicBezTo>
                      <a:pt x="212" y="1"/>
                      <a:pt x="108" y="74"/>
                      <a:pt x="42" y="163"/>
                    </a:cubicBezTo>
                    <a:cubicBezTo>
                      <a:pt x="0" y="297"/>
                      <a:pt x="83" y="462"/>
                      <a:pt x="218" y="555"/>
                    </a:cubicBezTo>
                    <a:cubicBezTo>
                      <a:pt x="239" y="563"/>
                      <a:pt x="263" y="566"/>
                      <a:pt x="287" y="566"/>
                    </a:cubicBezTo>
                    <a:cubicBezTo>
                      <a:pt x="399" y="566"/>
                      <a:pt x="525" y="490"/>
                      <a:pt x="559" y="380"/>
                    </a:cubicBezTo>
                    <a:cubicBezTo>
                      <a:pt x="652" y="256"/>
                      <a:pt x="559" y="80"/>
                      <a:pt x="435" y="39"/>
                    </a:cubicBezTo>
                    <a:cubicBezTo>
                      <a:pt x="397" y="12"/>
                      <a:pt x="356" y="1"/>
                      <a:pt x="31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8" name="Google Shape;30548;p21"/>
              <p:cNvSpPr/>
              <p:nvPr/>
            </p:nvSpPr>
            <p:spPr>
              <a:xfrm>
                <a:off x="4652625" y="4255950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135" y="1"/>
                    </a:moveTo>
                    <a:lnTo>
                      <a:pt x="0" y="259"/>
                    </a:lnTo>
                    <a:lnTo>
                      <a:pt x="259" y="394"/>
                    </a:lnTo>
                    <a:cubicBezTo>
                      <a:pt x="300" y="352"/>
                      <a:pt x="300" y="311"/>
                      <a:pt x="300" y="259"/>
                    </a:cubicBezTo>
                    <a:cubicBezTo>
                      <a:pt x="300" y="176"/>
                      <a:pt x="217" y="52"/>
                      <a:pt x="13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9" name="Google Shape;30549;p21"/>
              <p:cNvSpPr/>
              <p:nvPr/>
            </p:nvSpPr>
            <p:spPr>
              <a:xfrm>
                <a:off x="4676400" y="4192625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18" y="1"/>
                    </a:moveTo>
                    <a:lnTo>
                      <a:pt x="0" y="518"/>
                    </a:lnTo>
                    <a:lnTo>
                      <a:pt x="83" y="518"/>
                    </a:lnTo>
                    <a:cubicBezTo>
                      <a:pt x="218" y="518"/>
                      <a:pt x="342" y="466"/>
                      <a:pt x="383" y="342"/>
                    </a:cubicBezTo>
                    <a:cubicBezTo>
                      <a:pt x="435" y="207"/>
                      <a:pt x="383" y="83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0" name="Google Shape;30550;p21"/>
              <p:cNvSpPr/>
              <p:nvPr/>
            </p:nvSpPr>
            <p:spPr>
              <a:xfrm>
                <a:off x="4827100" y="4184875"/>
                <a:ext cx="7500" cy="8825"/>
              </a:xfrm>
              <a:custGeom>
                <a:rect b="b" l="l" r="r" t="t"/>
                <a:pathLst>
                  <a:path extrusionOk="0" h="353" w="300">
                    <a:moveTo>
                      <a:pt x="41" y="1"/>
                    </a:moveTo>
                    <a:cubicBezTo>
                      <a:pt x="0" y="52"/>
                      <a:pt x="0" y="94"/>
                      <a:pt x="0" y="135"/>
                    </a:cubicBezTo>
                    <a:cubicBezTo>
                      <a:pt x="41" y="218"/>
                      <a:pt x="93" y="259"/>
                      <a:pt x="134" y="311"/>
                    </a:cubicBezTo>
                    <a:cubicBezTo>
                      <a:pt x="134" y="352"/>
                      <a:pt x="176" y="352"/>
                      <a:pt x="176" y="352"/>
                    </a:cubicBezTo>
                    <a:lnTo>
                      <a:pt x="300" y="94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1" name="Google Shape;30551;p21"/>
              <p:cNvSpPr/>
              <p:nvPr/>
            </p:nvSpPr>
            <p:spPr>
              <a:xfrm>
                <a:off x="4762475" y="4158000"/>
                <a:ext cx="13975" cy="9475"/>
              </a:xfrm>
              <a:custGeom>
                <a:rect b="b" l="l" r="r" t="t"/>
                <a:pathLst>
                  <a:path extrusionOk="0" h="379" w="559">
                    <a:moveTo>
                      <a:pt x="42" y="0"/>
                    </a:moveTo>
                    <a:cubicBezTo>
                      <a:pt x="42" y="42"/>
                      <a:pt x="0" y="93"/>
                      <a:pt x="0" y="135"/>
                    </a:cubicBezTo>
                    <a:cubicBezTo>
                      <a:pt x="0" y="135"/>
                      <a:pt x="42" y="176"/>
                      <a:pt x="42" y="217"/>
                    </a:cubicBezTo>
                    <a:cubicBezTo>
                      <a:pt x="42" y="217"/>
                      <a:pt x="42" y="259"/>
                      <a:pt x="93" y="259"/>
                    </a:cubicBezTo>
                    <a:cubicBezTo>
                      <a:pt x="93" y="300"/>
                      <a:pt x="135" y="352"/>
                      <a:pt x="176" y="352"/>
                    </a:cubicBezTo>
                    <a:cubicBezTo>
                      <a:pt x="226" y="368"/>
                      <a:pt x="277" y="378"/>
                      <a:pt x="323" y="378"/>
                    </a:cubicBezTo>
                    <a:cubicBezTo>
                      <a:pt x="393" y="378"/>
                      <a:pt x="451" y="356"/>
                      <a:pt x="476" y="300"/>
                    </a:cubicBezTo>
                    <a:cubicBezTo>
                      <a:pt x="517" y="259"/>
                      <a:pt x="559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2" name="Google Shape;30552;p21"/>
              <p:cNvSpPr/>
              <p:nvPr/>
            </p:nvSpPr>
            <p:spPr>
              <a:xfrm>
                <a:off x="4703275" y="4134475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83" y="0"/>
                    </a:moveTo>
                    <a:lnTo>
                      <a:pt x="1" y="259"/>
                    </a:lnTo>
                    <a:lnTo>
                      <a:pt x="176" y="259"/>
                    </a:lnTo>
                    <a:cubicBezTo>
                      <a:pt x="259" y="259"/>
                      <a:pt x="301" y="166"/>
                      <a:pt x="342" y="83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3" name="Google Shape;30553;p21"/>
              <p:cNvSpPr/>
              <p:nvPr/>
            </p:nvSpPr>
            <p:spPr>
              <a:xfrm>
                <a:off x="4721625" y="4436900"/>
                <a:ext cx="9600" cy="6475"/>
              </a:xfrm>
              <a:custGeom>
                <a:rect b="b" l="l" r="r" t="t"/>
                <a:pathLst>
                  <a:path extrusionOk="0" h="259" w="384">
                    <a:moveTo>
                      <a:pt x="218" y="0"/>
                    </a:moveTo>
                    <a:cubicBezTo>
                      <a:pt x="177" y="0"/>
                      <a:pt x="125" y="52"/>
                      <a:pt x="125" y="52"/>
                    </a:cubicBezTo>
                    <a:lnTo>
                      <a:pt x="83" y="93"/>
                    </a:lnTo>
                    <a:cubicBezTo>
                      <a:pt x="42" y="93"/>
                      <a:pt x="42" y="134"/>
                      <a:pt x="1" y="176"/>
                    </a:cubicBezTo>
                    <a:lnTo>
                      <a:pt x="259" y="259"/>
                    </a:lnTo>
                    <a:lnTo>
                      <a:pt x="383" y="52"/>
                    </a:lnTo>
                    <a:cubicBezTo>
                      <a:pt x="342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4" name="Google Shape;30554;p21"/>
              <p:cNvSpPr/>
              <p:nvPr/>
            </p:nvSpPr>
            <p:spPr>
              <a:xfrm>
                <a:off x="4658050" y="4410000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259" y="1"/>
                    </a:moveTo>
                    <a:cubicBezTo>
                      <a:pt x="217" y="42"/>
                      <a:pt x="176" y="42"/>
                      <a:pt x="135" y="42"/>
                    </a:cubicBezTo>
                    <a:lnTo>
                      <a:pt x="83" y="94"/>
                    </a:lnTo>
                    <a:cubicBezTo>
                      <a:pt x="42" y="94"/>
                      <a:pt x="42" y="135"/>
                      <a:pt x="0" y="135"/>
                    </a:cubicBezTo>
                    <a:lnTo>
                      <a:pt x="0" y="177"/>
                    </a:lnTo>
                    <a:lnTo>
                      <a:pt x="517" y="394"/>
                    </a:lnTo>
                    <a:cubicBezTo>
                      <a:pt x="559" y="301"/>
                      <a:pt x="517" y="135"/>
                      <a:pt x="393" y="94"/>
                    </a:cubicBezTo>
                    <a:cubicBezTo>
                      <a:pt x="393" y="42"/>
                      <a:pt x="393" y="42"/>
                      <a:pt x="342" y="42"/>
                    </a:cubicBezTo>
                    <a:cubicBezTo>
                      <a:pt x="300" y="42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5" name="Google Shape;30555;p21"/>
              <p:cNvSpPr/>
              <p:nvPr/>
            </p:nvSpPr>
            <p:spPr>
              <a:xfrm>
                <a:off x="4747475" y="4373075"/>
                <a:ext cx="9600" cy="13425"/>
              </a:xfrm>
              <a:custGeom>
                <a:rect b="b" l="l" r="r" t="t"/>
                <a:pathLst>
                  <a:path extrusionOk="0" h="537" w="384">
                    <a:moveTo>
                      <a:pt x="279" y="0"/>
                    </a:moveTo>
                    <a:cubicBezTo>
                      <a:pt x="177" y="0"/>
                      <a:pt x="73" y="52"/>
                      <a:pt x="42" y="144"/>
                    </a:cubicBezTo>
                    <a:cubicBezTo>
                      <a:pt x="1" y="320"/>
                      <a:pt x="42" y="444"/>
                      <a:pt x="176" y="537"/>
                    </a:cubicBezTo>
                    <a:lnTo>
                      <a:pt x="383" y="20"/>
                    </a:lnTo>
                    <a:cubicBezTo>
                      <a:pt x="351" y="7"/>
                      <a:pt x="315" y="0"/>
                      <a:pt x="27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6" name="Google Shape;30556;p21"/>
              <p:cNvSpPr/>
              <p:nvPr/>
            </p:nvSpPr>
            <p:spPr>
              <a:xfrm>
                <a:off x="4682850" y="43461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52" y="0"/>
                    </a:moveTo>
                    <a:cubicBezTo>
                      <a:pt x="217" y="0"/>
                      <a:pt x="111" y="82"/>
                      <a:pt x="42" y="186"/>
                    </a:cubicBezTo>
                    <a:cubicBezTo>
                      <a:pt x="1" y="321"/>
                      <a:pt x="84" y="486"/>
                      <a:pt x="218" y="527"/>
                    </a:cubicBezTo>
                    <a:cubicBezTo>
                      <a:pt x="253" y="554"/>
                      <a:pt x="293" y="565"/>
                      <a:pt x="332" y="565"/>
                    </a:cubicBezTo>
                    <a:cubicBezTo>
                      <a:pt x="431" y="565"/>
                      <a:pt x="530" y="492"/>
                      <a:pt x="559" y="403"/>
                    </a:cubicBezTo>
                    <a:cubicBezTo>
                      <a:pt x="642" y="228"/>
                      <a:pt x="559" y="103"/>
                      <a:pt x="435" y="10"/>
                    </a:cubicBezTo>
                    <a:cubicBezTo>
                      <a:pt x="406" y="4"/>
                      <a:pt x="379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7" name="Google Shape;30557;p21"/>
              <p:cNvSpPr/>
              <p:nvPr/>
            </p:nvSpPr>
            <p:spPr>
              <a:xfrm>
                <a:off x="4637625" y="4365425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3" y="0"/>
                    </a:moveTo>
                    <a:cubicBezTo>
                      <a:pt x="196" y="0"/>
                      <a:pt x="104" y="49"/>
                      <a:pt x="42" y="150"/>
                    </a:cubicBezTo>
                    <a:cubicBezTo>
                      <a:pt x="1" y="326"/>
                      <a:pt x="42" y="450"/>
                      <a:pt x="218" y="533"/>
                    </a:cubicBezTo>
                    <a:cubicBezTo>
                      <a:pt x="248" y="546"/>
                      <a:pt x="282" y="552"/>
                      <a:pt x="316" y="552"/>
                    </a:cubicBezTo>
                    <a:cubicBezTo>
                      <a:pt x="420" y="552"/>
                      <a:pt x="528" y="492"/>
                      <a:pt x="559" y="367"/>
                    </a:cubicBezTo>
                    <a:cubicBezTo>
                      <a:pt x="642" y="233"/>
                      <a:pt x="559" y="68"/>
                      <a:pt x="435" y="16"/>
                    </a:cubicBezTo>
                    <a:cubicBezTo>
                      <a:pt x="392" y="6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8" name="Google Shape;30558;p21"/>
              <p:cNvSpPr/>
              <p:nvPr/>
            </p:nvSpPr>
            <p:spPr>
              <a:xfrm>
                <a:off x="4702250" y="4391400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318" y="1"/>
                    </a:moveTo>
                    <a:cubicBezTo>
                      <a:pt x="205" y="1"/>
                      <a:pt x="76" y="83"/>
                      <a:pt x="42" y="186"/>
                    </a:cubicBezTo>
                    <a:cubicBezTo>
                      <a:pt x="0" y="321"/>
                      <a:pt x="42" y="486"/>
                      <a:pt x="176" y="528"/>
                    </a:cubicBezTo>
                    <a:cubicBezTo>
                      <a:pt x="223" y="554"/>
                      <a:pt x="267" y="565"/>
                      <a:pt x="309" y="565"/>
                    </a:cubicBezTo>
                    <a:cubicBezTo>
                      <a:pt x="414" y="565"/>
                      <a:pt x="499" y="492"/>
                      <a:pt x="559" y="404"/>
                    </a:cubicBezTo>
                    <a:cubicBezTo>
                      <a:pt x="600" y="269"/>
                      <a:pt x="559" y="104"/>
                      <a:pt x="383" y="11"/>
                    </a:cubicBezTo>
                    <a:cubicBezTo>
                      <a:pt x="362" y="4"/>
                      <a:pt x="341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9" name="Google Shape;30559;p21"/>
              <p:cNvSpPr/>
              <p:nvPr/>
            </p:nvSpPr>
            <p:spPr>
              <a:xfrm>
                <a:off x="4663475" y="43009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66" y="0"/>
                    </a:moveTo>
                    <a:cubicBezTo>
                      <a:pt x="246" y="0"/>
                      <a:pt x="118" y="82"/>
                      <a:pt x="83" y="186"/>
                    </a:cubicBezTo>
                    <a:cubicBezTo>
                      <a:pt x="0" y="320"/>
                      <a:pt x="83" y="486"/>
                      <a:pt x="218" y="527"/>
                    </a:cubicBezTo>
                    <a:cubicBezTo>
                      <a:pt x="264" y="553"/>
                      <a:pt x="309" y="565"/>
                      <a:pt x="350" y="565"/>
                    </a:cubicBezTo>
                    <a:cubicBezTo>
                      <a:pt x="455" y="565"/>
                      <a:pt x="541" y="492"/>
                      <a:pt x="600" y="403"/>
                    </a:cubicBezTo>
                    <a:cubicBezTo>
                      <a:pt x="641" y="227"/>
                      <a:pt x="600" y="103"/>
                      <a:pt x="435" y="10"/>
                    </a:cubicBezTo>
                    <a:cubicBezTo>
                      <a:pt x="413" y="3"/>
                      <a:pt x="389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0" name="Google Shape;30560;p21"/>
              <p:cNvSpPr/>
              <p:nvPr/>
            </p:nvSpPr>
            <p:spPr>
              <a:xfrm>
                <a:off x="4728100" y="4327375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3" y="1"/>
                    </a:moveTo>
                    <a:cubicBezTo>
                      <a:pt x="208" y="1"/>
                      <a:pt x="101" y="74"/>
                      <a:pt x="42" y="163"/>
                    </a:cubicBezTo>
                    <a:cubicBezTo>
                      <a:pt x="0" y="338"/>
                      <a:pt x="83" y="463"/>
                      <a:pt x="217" y="556"/>
                    </a:cubicBezTo>
                    <a:cubicBezTo>
                      <a:pt x="246" y="565"/>
                      <a:pt x="278" y="570"/>
                      <a:pt x="310" y="570"/>
                    </a:cubicBezTo>
                    <a:cubicBezTo>
                      <a:pt x="416" y="570"/>
                      <a:pt x="527" y="515"/>
                      <a:pt x="559" y="380"/>
                    </a:cubicBezTo>
                    <a:cubicBezTo>
                      <a:pt x="641" y="245"/>
                      <a:pt x="559" y="80"/>
                      <a:pt x="434" y="39"/>
                    </a:cubicBezTo>
                    <a:cubicBezTo>
                      <a:pt x="396" y="12"/>
                      <a:pt x="355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1" name="Google Shape;30561;p21"/>
              <p:cNvSpPr/>
              <p:nvPr/>
            </p:nvSpPr>
            <p:spPr>
              <a:xfrm>
                <a:off x="4599900" y="4384150"/>
                <a:ext cx="7500" cy="9850"/>
              </a:xfrm>
              <a:custGeom>
                <a:rect b="b" l="l" r="r" t="t"/>
                <a:pathLst>
                  <a:path extrusionOk="0" h="394" w="300">
                    <a:moveTo>
                      <a:pt x="134" y="1"/>
                    </a:moveTo>
                    <a:lnTo>
                      <a:pt x="0" y="259"/>
                    </a:lnTo>
                    <a:lnTo>
                      <a:pt x="259" y="394"/>
                    </a:lnTo>
                    <a:lnTo>
                      <a:pt x="259" y="352"/>
                    </a:lnTo>
                    <a:cubicBezTo>
                      <a:pt x="300" y="301"/>
                      <a:pt x="300" y="301"/>
                      <a:pt x="300" y="259"/>
                    </a:cubicBezTo>
                    <a:cubicBezTo>
                      <a:pt x="300" y="177"/>
                      <a:pt x="259" y="94"/>
                      <a:pt x="176" y="42"/>
                    </a:cubicBezTo>
                    <a:cubicBezTo>
                      <a:pt x="134" y="42"/>
                      <a:pt x="134" y="42"/>
                      <a:pt x="1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2" name="Google Shape;30562;p21"/>
              <p:cNvSpPr/>
              <p:nvPr/>
            </p:nvSpPr>
            <p:spPr>
              <a:xfrm>
                <a:off x="4623675" y="4320575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217" y="0"/>
                    </a:moveTo>
                    <a:lnTo>
                      <a:pt x="0" y="517"/>
                    </a:lnTo>
                    <a:lnTo>
                      <a:pt x="166" y="517"/>
                    </a:lnTo>
                    <a:cubicBezTo>
                      <a:pt x="259" y="517"/>
                      <a:pt x="341" y="435"/>
                      <a:pt x="383" y="352"/>
                    </a:cubicBezTo>
                    <a:lnTo>
                      <a:pt x="383" y="311"/>
                    </a:lnTo>
                    <a:cubicBezTo>
                      <a:pt x="424" y="176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3" name="Google Shape;30563;p21"/>
              <p:cNvSpPr/>
              <p:nvPr/>
            </p:nvSpPr>
            <p:spPr>
              <a:xfrm>
                <a:off x="4774350" y="4313075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76"/>
                    </a:lnTo>
                    <a:cubicBezTo>
                      <a:pt x="1" y="218"/>
                      <a:pt x="42" y="300"/>
                      <a:pt x="135" y="352"/>
                    </a:cubicBezTo>
                    <a:lnTo>
                      <a:pt x="177" y="352"/>
                    </a:lnTo>
                    <a:lnTo>
                      <a:pt x="259" y="9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4" name="Google Shape;30564;p21"/>
              <p:cNvSpPr/>
              <p:nvPr/>
            </p:nvSpPr>
            <p:spPr>
              <a:xfrm>
                <a:off x="4709750" y="4286200"/>
                <a:ext cx="13975" cy="10250"/>
              </a:xfrm>
              <a:custGeom>
                <a:rect b="b" l="l" r="r" t="t"/>
                <a:pathLst>
                  <a:path extrusionOk="0" h="410" w="559">
                    <a:moveTo>
                      <a:pt x="42" y="0"/>
                    </a:moveTo>
                    <a:cubicBezTo>
                      <a:pt x="42" y="42"/>
                      <a:pt x="0" y="83"/>
                      <a:pt x="0" y="135"/>
                    </a:cubicBezTo>
                    <a:cubicBezTo>
                      <a:pt x="0" y="176"/>
                      <a:pt x="42" y="176"/>
                      <a:pt x="42" y="218"/>
                    </a:cubicBezTo>
                    <a:lnTo>
                      <a:pt x="42" y="259"/>
                    </a:lnTo>
                    <a:cubicBezTo>
                      <a:pt x="83" y="300"/>
                      <a:pt x="135" y="342"/>
                      <a:pt x="176" y="393"/>
                    </a:cubicBezTo>
                    <a:cubicBezTo>
                      <a:pt x="209" y="404"/>
                      <a:pt x="242" y="409"/>
                      <a:pt x="274" y="409"/>
                    </a:cubicBezTo>
                    <a:cubicBezTo>
                      <a:pt x="364" y="409"/>
                      <a:pt x="445" y="369"/>
                      <a:pt x="476" y="300"/>
                    </a:cubicBezTo>
                    <a:cubicBezTo>
                      <a:pt x="517" y="300"/>
                      <a:pt x="517" y="259"/>
                      <a:pt x="55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5" name="Google Shape;30565;p21"/>
              <p:cNvSpPr/>
              <p:nvPr/>
            </p:nvSpPr>
            <p:spPr>
              <a:xfrm>
                <a:off x="4650550" y="4262425"/>
                <a:ext cx="8550" cy="7775"/>
              </a:xfrm>
              <a:custGeom>
                <a:rect b="b" l="l" r="r" t="t"/>
                <a:pathLst>
                  <a:path extrusionOk="0" h="311" w="342">
                    <a:moveTo>
                      <a:pt x="83" y="0"/>
                    </a:moveTo>
                    <a:lnTo>
                      <a:pt x="1" y="259"/>
                    </a:lnTo>
                    <a:cubicBezTo>
                      <a:pt x="1" y="259"/>
                      <a:pt x="42" y="259"/>
                      <a:pt x="42" y="310"/>
                    </a:cubicBezTo>
                    <a:cubicBezTo>
                      <a:pt x="83" y="310"/>
                      <a:pt x="176" y="310"/>
                      <a:pt x="218" y="259"/>
                    </a:cubicBezTo>
                    <a:cubicBezTo>
                      <a:pt x="259" y="217"/>
                      <a:pt x="342" y="176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6" name="Google Shape;30566;p21"/>
              <p:cNvSpPr/>
              <p:nvPr/>
            </p:nvSpPr>
            <p:spPr>
              <a:xfrm>
                <a:off x="4668900" y="4565300"/>
                <a:ext cx="9600" cy="7325"/>
              </a:xfrm>
              <a:custGeom>
                <a:rect b="b" l="l" r="r" t="t"/>
                <a:pathLst>
                  <a:path extrusionOk="0" h="293" w="384">
                    <a:moveTo>
                      <a:pt x="254" y="0"/>
                    </a:moveTo>
                    <a:cubicBezTo>
                      <a:pt x="147" y="0"/>
                      <a:pt x="60" y="71"/>
                      <a:pt x="1" y="168"/>
                    </a:cubicBezTo>
                    <a:lnTo>
                      <a:pt x="259" y="292"/>
                    </a:lnTo>
                    <a:lnTo>
                      <a:pt x="383" y="34"/>
                    </a:lnTo>
                    <a:cubicBezTo>
                      <a:pt x="337" y="11"/>
                      <a:pt x="294" y="0"/>
                      <a:pt x="25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7" name="Google Shape;30567;p21"/>
              <p:cNvSpPr/>
              <p:nvPr/>
            </p:nvSpPr>
            <p:spPr>
              <a:xfrm>
                <a:off x="4605325" y="45392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4" y="0"/>
                    </a:moveTo>
                    <a:lnTo>
                      <a:pt x="83" y="42"/>
                    </a:lnTo>
                    <a:cubicBezTo>
                      <a:pt x="42" y="42"/>
                      <a:pt x="42" y="93"/>
                      <a:pt x="0" y="135"/>
                    </a:cubicBezTo>
                    <a:lnTo>
                      <a:pt x="0" y="176"/>
                    </a:lnTo>
                    <a:lnTo>
                      <a:pt x="517" y="393"/>
                    </a:lnTo>
                    <a:lnTo>
                      <a:pt x="517" y="217"/>
                    </a:lnTo>
                    <a:cubicBezTo>
                      <a:pt x="517" y="135"/>
                      <a:pt x="434" y="42"/>
                      <a:pt x="3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8" name="Google Shape;30568;p21"/>
              <p:cNvSpPr/>
              <p:nvPr/>
            </p:nvSpPr>
            <p:spPr>
              <a:xfrm>
                <a:off x="4694750" y="4501500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259" y="1"/>
                    </a:moveTo>
                    <a:cubicBezTo>
                      <a:pt x="166" y="1"/>
                      <a:pt x="83" y="52"/>
                      <a:pt x="42" y="94"/>
                    </a:cubicBezTo>
                    <a:lnTo>
                      <a:pt x="42" y="177"/>
                    </a:lnTo>
                    <a:cubicBezTo>
                      <a:pt x="0" y="218"/>
                      <a:pt x="0" y="311"/>
                      <a:pt x="42" y="394"/>
                    </a:cubicBezTo>
                    <a:cubicBezTo>
                      <a:pt x="42" y="435"/>
                      <a:pt x="83" y="476"/>
                      <a:pt x="125" y="476"/>
                    </a:cubicBezTo>
                    <a:lnTo>
                      <a:pt x="166" y="518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9" name="Google Shape;30569;p21"/>
              <p:cNvSpPr/>
              <p:nvPr/>
            </p:nvSpPr>
            <p:spPr>
              <a:xfrm>
                <a:off x="4630125" y="447482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292"/>
                      <a:pt x="42" y="468"/>
                      <a:pt x="218" y="551"/>
                    </a:cubicBezTo>
                    <a:cubicBezTo>
                      <a:pt x="242" y="561"/>
                      <a:pt x="268" y="565"/>
                      <a:pt x="294" y="565"/>
                    </a:cubicBezTo>
                    <a:cubicBezTo>
                      <a:pt x="405" y="565"/>
                      <a:pt x="526" y="486"/>
                      <a:pt x="559" y="385"/>
                    </a:cubicBezTo>
                    <a:cubicBezTo>
                      <a:pt x="642" y="251"/>
                      <a:pt x="559" y="86"/>
                      <a:pt x="425" y="34"/>
                    </a:cubicBezTo>
                    <a:cubicBezTo>
                      <a:pt x="379" y="11"/>
                      <a:pt x="336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0" name="Google Shape;30570;p21"/>
              <p:cNvSpPr/>
              <p:nvPr/>
            </p:nvSpPr>
            <p:spPr>
              <a:xfrm>
                <a:off x="4584900" y="4493650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314" y="0"/>
                    </a:moveTo>
                    <a:cubicBezTo>
                      <a:pt x="199" y="0"/>
                      <a:pt x="105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49" y="542"/>
                      <a:pt x="283" y="547"/>
                      <a:pt x="317" y="547"/>
                    </a:cubicBezTo>
                    <a:cubicBezTo>
                      <a:pt x="421" y="547"/>
                      <a:pt x="528" y="501"/>
                      <a:pt x="559" y="408"/>
                    </a:cubicBezTo>
                    <a:cubicBezTo>
                      <a:pt x="600" y="232"/>
                      <a:pt x="559" y="56"/>
                      <a:pt x="424" y="15"/>
                    </a:cubicBezTo>
                    <a:cubicBezTo>
                      <a:pt x="386" y="5"/>
                      <a:pt x="349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1" name="Google Shape;30571;p21"/>
              <p:cNvSpPr/>
              <p:nvPr/>
            </p:nvSpPr>
            <p:spPr>
              <a:xfrm>
                <a:off x="4648475" y="4520075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0"/>
                      <a:pt x="84" y="168"/>
                    </a:cubicBezTo>
                    <a:cubicBezTo>
                      <a:pt x="1" y="292"/>
                      <a:pt x="84" y="467"/>
                      <a:pt x="208" y="550"/>
                    </a:cubicBezTo>
                    <a:cubicBezTo>
                      <a:pt x="242" y="560"/>
                      <a:pt x="274" y="565"/>
                      <a:pt x="305" y="565"/>
                    </a:cubicBezTo>
                    <a:cubicBezTo>
                      <a:pt x="433" y="565"/>
                      <a:pt x="534" y="485"/>
                      <a:pt x="600" y="385"/>
                    </a:cubicBezTo>
                    <a:cubicBezTo>
                      <a:pt x="642" y="250"/>
                      <a:pt x="559" y="85"/>
                      <a:pt x="425" y="33"/>
                    </a:cubicBezTo>
                    <a:cubicBezTo>
                      <a:pt x="390" y="10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2" name="Google Shape;30572;p21"/>
              <p:cNvSpPr/>
              <p:nvPr/>
            </p:nvSpPr>
            <p:spPr>
              <a:xfrm>
                <a:off x="4610750" y="4429600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13" y="0"/>
                    </a:moveTo>
                    <a:cubicBezTo>
                      <a:pt x="213" y="0"/>
                      <a:pt x="113" y="71"/>
                      <a:pt x="83" y="168"/>
                    </a:cubicBezTo>
                    <a:cubicBezTo>
                      <a:pt x="0" y="292"/>
                      <a:pt x="83" y="468"/>
                      <a:pt x="217" y="509"/>
                    </a:cubicBezTo>
                    <a:cubicBezTo>
                      <a:pt x="264" y="536"/>
                      <a:pt x="309" y="547"/>
                      <a:pt x="350" y="547"/>
                    </a:cubicBezTo>
                    <a:cubicBezTo>
                      <a:pt x="455" y="547"/>
                      <a:pt x="541" y="474"/>
                      <a:pt x="600" y="385"/>
                    </a:cubicBezTo>
                    <a:cubicBezTo>
                      <a:pt x="641" y="251"/>
                      <a:pt x="559" y="85"/>
                      <a:pt x="424" y="34"/>
                    </a:cubicBezTo>
                    <a:cubicBezTo>
                      <a:pt x="390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3" name="Google Shape;30573;p21"/>
              <p:cNvSpPr/>
              <p:nvPr/>
            </p:nvSpPr>
            <p:spPr>
              <a:xfrm>
                <a:off x="4675375" y="445590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14" y="1"/>
                    </a:moveTo>
                    <a:cubicBezTo>
                      <a:pt x="199" y="1"/>
                      <a:pt x="105" y="56"/>
                      <a:pt x="41" y="191"/>
                    </a:cubicBezTo>
                    <a:cubicBezTo>
                      <a:pt x="0" y="326"/>
                      <a:pt x="83" y="491"/>
                      <a:pt x="217" y="532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41" y="233"/>
                      <a:pt x="558" y="67"/>
                      <a:pt x="424" y="15"/>
                    </a:cubicBezTo>
                    <a:cubicBezTo>
                      <a:pt x="385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4" name="Google Shape;30574;p21"/>
              <p:cNvSpPr/>
              <p:nvPr/>
            </p:nvSpPr>
            <p:spPr>
              <a:xfrm>
                <a:off x="4547150" y="451340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00"/>
                    </a:lnTo>
                    <a:cubicBezTo>
                      <a:pt x="301" y="176"/>
                      <a:pt x="259" y="93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5" name="Google Shape;30575;p21"/>
              <p:cNvSpPr/>
              <p:nvPr/>
            </p:nvSpPr>
            <p:spPr>
              <a:xfrm>
                <a:off x="4570950" y="4448775"/>
                <a:ext cx="10600" cy="13325"/>
              </a:xfrm>
              <a:custGeom>
                <a:rect b="b" l="l" r="r" t="t"/>
                <a:pathLst>
                  <a:path extrusionOk="0" h="533" w="424">
                    <a:moveTo>
                      <a:pt x="207" y="1"/>
                    </a:moveTo>
                    <a:lnTo>
                      <a:pt x="0" y="518"/>
                    </a:lnTo>
                    <a:cubicBezTo>
                      <a:pt x="29" y="527"/>
                      <a:pt x="62" y="533"/>
                      <a:pt x="95" y="533"/>
                    </a:cubicBezTo>
                    <a:cubicBezTo>
                      <a:pt x="202" y="533"/>
                      <a:pt x="319" y="479"/>
                      <a:pt x="383" y="352"/>
                    </a:cubicBezTo>
                    <a:cubicBezTo>
                      <a:pt x="424" y="218"/>
                      <a:pt x="341" y="42"/>
                      <a:pt x="2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6" name="Google Shape;30576;p21"/>
              <p:cNvSpPr/>
              <p:nvPr/>
            </p:nvSpPr>
            <p:spPr>
              <a:xfrm>
                <a:off x="4721625" y="44412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1" y="218"/>
                      <a:pt x="42" y="301"/>
                      <a:pt x="177" y="342"/>
                    </a:cubicBezTo>
                    <a:lnTo>
                      <a:pt x="259" y="8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7" name="Google Shape;30577;p21"/>
              <p:cNvSpPr/>
              <p:nvPr/>
            </p:nvSpPr>
            <p:spPr>
              <a:xfrm>
                <a:off x="4657000" y="4414400"/>
                <a:ext cx="14000" cy="10125"/>
              </a:xfrm>
              <a:custGeom>
                <a:rect b="b" l="l" r="r" t="t"/>
                <a:pathLst>
                  <a:path extrusionOk="0" h="405" w="560">
                    <a:moveTo>
                      <a:pt x="42" y="1"/>
                    </a:moveTo>
                    <a:cubicBezTo>
                      <a:pt x="1" y="42"/>
                      <a:pt x="1" y="83"/>
                      <a:pt x="1" y="125"/>
                    </a:cubicBezTo>
                    <a:cubicBezTo>
                      <a:pt x="1" y="259"/>
                      <a:pt x="84" y="342"/>
                      <a:pt x="177" y="383"/>
                    </a:cubicBezTo>
                    <a:cubicBezTo>
                      <a:pt x="214" y="399"/>
                      <a:pt x="252" y="405"/>
                      <a:pt x="288" y="405"/>
                    </a:cubicBezTo>
                    <a:cubicBezTo>
                      <a:pt x="373" y="405"/>
                      <a:pt x="448" y="371"/>
                      <a:pt x="477" y="342"/>
                    </a:cubicBezTo>
                    <a:cubicBezTo>
                      <a:pt x="518" y="300"/>
                      <a:pt x="518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8" name="Google Shape;30578;p21"/>
              <p:cNvSpPr/>
              <p:nvPr/>
            </p:nvSpPr>
            <p:spPr>
              <a:xfrm>
                <a:off x="4597825" y="4390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0"/>
                    </a:moveTo>
                    <a:lnTo>
                      <a:pt x="0" y="259"/>
                    </a:lnTo>
                    <a:cubicBezTo>
                      <a:pt x="42" y="300"/>
                      <a:pt x="42" y="300"/>
                      <a:pt x="83" y="300"/>
                    </a:cubicBezTo>
                    <a:lnTo>
                      <a:pt x="124" y="300"/>
                    </a:lnTo>
                    <a:cubicBezTo>
                      <a:pt x="217" y="259"/>
                      <a:pt x="300" y="217"/>
                      <a:pt x="300" y="176"/>
                    </a:cubicBezTo>
                    <a:cubicBezTo>
                      <a:pt x="342" y="176"/>
                      <a:pt x="342" y="135"/>
                      <a:pt x="342" y="135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9" name="Google Shape;30579;p21"/>
              <p:cNvSpPr/>
              <p:nvPr/>
            </p:nvSpPr>
            <p:spPr>
              <a:xfrm>
                <a:off x="4616175" y="4693300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207" y="0"/>
                      <a:pt x="166" y="42"/>
                      <a:pt x="166" y="42"/>
                    </a:cubicBezTo>
                    <a:cubicBezTo>
                      <a:pt x="124" y="42"/>
                      <a:pt x="124" y="42"/>
                      <a:pt x="124" y="83"/>
                    </a:cubicBezTo>
                    <a:cubicBezTo>
                      <a:pt x="83" y="83"/>
                      <a:pt x="42" y="135"/>
                      <a:pt x="0" y="17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42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0" name="Google Shape;30580;p21"/>
              <p:cNvSpPr/>
              <p:nvPr/>
            </p:nvSpPr>
            <p:spPr>
              <a:xfrm>
                <a:off x="4552600" y="4667075"/>
                <a:ext cx="12925" cy="10225"/>
              </a:xfrm>
              <a:custGeom>
                <a:rect b="b" l="l" r="r" t="t"/>
                <a:pathLst>
                  <a:path extrusionOk="0" h="409" w="517">
                    <a:moveTo>
                      <a:pt x="249" y="0"/>
                    </a:moveTo>
                    <a:cubicBezTo>
                      <a:pt x="154" y="0"/>
                      <a:pt x="62" y="49"/>
                      <a:pt x="0" y="150"/>
                    </a:cubicBezTo>
                    <a:lnTo>
                      <a:pt x="0" y="191"/>
                    </a:lnTo>
                    <a:lnTo>
                      <a:pt x="517" y="408"/>
                    </a:lnTo>
                    <a:lnTo>
                      <a:pt x="517" y="274"/>
                    </a:lnTo>
                    <a:cubicBezTo>
                      <a:pt x="517" y="191"/>
                      <a:pt x="476" y="57"/>
                      <a:pt x="341" y="15"/>
                    </a:cubicBezTo>
                    <a:cubicBezTo>
                      <a:pt x="311" y="5"/>
                      <a:pt x="27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1" name="Google Shape;30581;p21"/>
              <p:cNvSpPr/>
              <p:nvPr/>
            </p:nvSpPr>
            <p:spPr>
              <a:xfrm>
                <a:off x="4642025" y="4629700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300" y="1"/>
                    </a:moveTo>
                    <a:cubicBezTo>
                      <a:pt x="166" y="1"/>
                      <a:pt x="83" y="42"/>
                      <a:pt x="42" y="177"/>
                    </a:cubicBezTo>
                    <a:cubicBezTo>
                      <a:pt x="0" y="259"/>
                      <a:pt x="0" y="352"/>
                      <a:pt x="42" y="435"/>
                    </a:cubicBezTo>
                    <a:cubicBezTo>
                      <a:pt x="83" y="477"/>
                      <a:pt x="124" y="518"/>
                      <a:pt x="16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2" name="Google Shape;30582;p21"/>
              <p:cNvSpPr/>
              <p:nvPr/>
            </p:nvSpPr>
            <p:spPr>
              <a:xfrm>
                <a:off x="4577400" y="46030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95" y="1"/>
                    </a:moveTo>
                    <a:cubicBezTo>
                      <a:pt x="189" y="1"/>
                      <a:pt x="102" y="71"/>
                      <a:pt x="42" y="168"/>
                    </a:cubicBezTo>
                    <a:cubicBezTo>
                      <a:pt x="1" y="334"/>
                      <a:pt x="42" y="468"/>
                      <a:pt x="207" y="551"/>
                    </a:cubicBezTo>
                    <a:cubicBezTo>
                      <a:pt x="239" y="561"/>
                      <a:pt x="273" y="566"/>
                      <a:pt x="307" y="566"/>
                    </a:cubicBezTo>
                    <a:cubicBezTo>
                      <a:pt x="417" y="566"/>
                      <a:pt x="527" y="512"/>
                      <a:pt x="559" y="386"/>
                    </a:cubicBezTo>
                    <a:cubicBezTo>
                      <a:pt x="600" y="251"/>
                      <a:pt x="559" y="75"/>
                      <a:pt x="424" y="34"/>
                    </a:cubicBezTo>
                    <a:cubicBezTo>
                      <a:pt x="379" y="11"/>
                      <a:pt x="335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3" name="Google Shape;30583;p21"/>
              <p:cNvSpPr/>
              <p:nvPr/>
            </p:nvSpPr>
            <p:spPr>
              <a:xfrm>
                <a:off x="4532175" y="462195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37" y="0"/>
                    </a:moveTo>
                    <a:cubicBezTo>
                      <a:pt x="201" y="0"/>
                      <a:pt x="76" y="76"/>
                      <a:pt x="42" y="187"/>
                    </a:cubicBezTo>
                    <a:cubicBezTo>
                      <a:pt x="0" y="311"/>
                      <a:pt x="42" y="487"/>
                      <a:pt x="207" y="528"/>
                    </a:cubicBezTo>
                    <a:cubicBezTo>
                      <a:pt x="245" y="551"/>
                      <a:pt x="285" y="561"/>
                      <a:pt x="325" y="561"/>
                    </a:cubicBezTo>
                    <a:cubicBezTo>
                      <a:pt x="429" y="561"/>
                      <a:pt x="529" y="493"/>
                      <a:pt x="559" y="404"/>
                    </a:cubicBezTo>
                    <a:cubicBezTo>
                      <a:pt x="600" y="228"/>
                      <a:pt x="559" y="94"/>
                      <a:pt x="424" y="11"/>
                    </a:cubicBezTo>
                    <a:cubicBezTo>
                      <a:pt x="395" y="4"/>
                      <a:pt x="366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4" name="Google Shape;30584;p21"/>
              <p:cNvSpPr/>
              <p:nvPr/>
            </p:nvSpPr>
            <p:spPr>
              <a:xfrm>
                <a:off x="4595500" y="46487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5" y="48"/>
                      <a:pt x="93" y="150"/>
                    </a:cubicBezTo>
                    <a:cubicBezTo>
                      <a:pt x="0" y="315"/>
                      <a:pt x="93" y="450"/>
                      <a:pt x="217" y="532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6" y="547"/>
                      <a:pt x="539" y="493"/>
                      <a:pt x="610" y="367"/>
                    </a:cubicBezTo>
                    <a:cubicBezTo>
                      <a:pt x="652" y="232"/>
                      <a:pt x="569" y="57"/>
                      <a:pt x="435" y="15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5" name="Google Shape;30585;p21"/>
              <p:cNvSpPr/>
              <p:nvPr/>
            </p:nvSpPr>
            <p:spPr>
              <a:xfrm>
                <a:off x="4558025" y="4557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1"/>
                    </a:moveTo>
                    <a:cubicBezTo>
                      <a:pt x="213" y="1"/>
                      <a:pt x="113" y="71"/>
                      <a:pt x="83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1"/>
                      <a:pt x="281" y="561"/>
                    </a:cubicBezTo>
                    <a:cubicBezTo>
                      <a:pt x="401" y="561"/>
                      <a:pt x="532" y="487"/>
                      <a:pt x="600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6" name="Google Shape;30586;p21"/>
              <p:cNvSpPr/>
              <p:nvPr/>
            </p:nvSpPr>
            <p:spPr>
              <a:xfrm>
                <a:off x="4622625" y="4584100"/>
                <a:ext cx="16050" cy="14275"/>
              </a:xfrm>
              <a:custGeom>
                <a:rect b="b" l="l" r="r" t="t"/>
                <a:pathLst>
                  <a:path extrusionOk="0" h="571" w="642">
                    <a:moveTo>
                      <a:pt x="314" y="1"/>
                    </a:moveTo>
                    <a:cubicBezTo>
                      <a:pt x="200" y="1"/>
                      <a:pt x="106" y="57"/>
                      <a:pt x="42" y="191"/>
                    </a:cubicBezTo>
                    <a:cubicBezTo>
                      <a:pt x="1" y="315"/>
                      <a:pt x="42" y="491"/>
                      <a:pt x="208" y="533"/>
                    </a:cubicBezTo>
                    <a:cubicBezTo>
                      <a:pt x="246" y="559"/>
                      <a:pt x="287" y="570"/>
                      <a:pt x="328" y="570"/>
                    </a:cubicBezTo>
                    <a:cubicBezTo>
                      <a:pt x="431" y="570"/>
                      <a:pt x="530" y="497"/>
                      <a:pt x="559" y="409"/>
                    </a:cubicBezTo>
                    <a:cubicBezTo>
                      <a:pt x="642" y="233"/>
                      <a:pt x="559" y="109"/>
                      <a:pt x="425" y="16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7" name="Google Shape;30587;p21"/>
              <p:cNvSpPr/>
              <p:nvPr/>
            </p:nvSpPr>
            <p:spPr>
              <a:xfrm>
                <a:off x="4494425" y="46416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1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1" y="176"/>
                      <a:pt x="218" y="42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8" name="Google Shape;30588;p21"/>
              <p:cNvSpPr/>
              <p:nvPr/>
            </p:nvSpPr>
            <p:spPr>
              <a:xfrm>
                <a:off x="4517950" y="4576975"/>
                <a:ext cx="10875" cy="14000"/>
              </a:xfrm>
              <a:custGeom>
                <a:rect b="b" l="l" r="r" t="t"/>
                <a:pathLst>
                  <a:path extrusionOk="0" h="560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1" y="518"/>
                      <a:pt x="52" y="518"/>
                      <a:pt x="52" y="559"/>
                    </a:cubicBezTo>
                    <a:cubicBezTo>
                      <a:pt x="176" y="559"/>
                      <a:pt x="311" y="518"/>
                      <a:pt x="352" y="394"/>
                    </a:cubicBezTo>
                    <a:cubicBezTo>
                      <a:pt x="435" y="259"/>
                      <a:pt x="393" y="135"/>
                      <a:pt x="259" y="42"/>
                    </a:cubicBezTo>
                    <a:lnTo>
                      <a:pt x="2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9" name="Google Shape;30589;p21"/>
              <p:cNvSpPr/>
              <p:nvPr/>
            </p:nvSpPr>
            <p:spPr>
              <a:xfrm>
                <a:off x="4668900" y="4569475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1" y="1"/>
                    </a:moveTo>
                    <a:lnTo>
                      <a:pt x="1" y="84"/>
                    </a:lnTo>
                    <a:lnTo>
                      <a:pt x="1" y="125"/>
                    </a:lnTo>
                    <a:lnTo>
                      <a:pt x="1" y="218"/>
                    </a:lnTo>
                    <a:cubicBezTo>
                      <a:pt x="42" y="259"/>
                      <a:pt x="42" y="301"/>
                      <a:pt x="83" y="301"/>
                    </a:cubicBezTo>
                    <a:cubicBezTo>
                      <a:pt x="83" y="342"/>
                      <a:pt x="125" y="342"/>
                      <a:pt x="166" y="384"/>
                    </a:cubicBezTo>
                    <a:lnTo>
                      <a:pt x="259" y="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0" name="Google Shape;30590;p21"/>
              <p:cNvSpPr/>
              <p:nvPr/>
            </p:nvSpPr>
            <p:spPr>
              <a:xfrm>
                <a:off x="4604275" y="454365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0"/>
                    </a:moveTo>
                    <a:cubicBezTo>
                      <a:pt x="1" y="41"/>
                      <a:pt x="1" y="41"/>
                      <a:pt x="1" y="83"/>
                    </a:cubicBezTo>
                    <a:cubicBezTo>
                      <a:pt x="1" y="217"/>
                      <a:pt x="84" y="300"/>
                      <a:pt x="166" y="341"/>
                    </a:cubicBezTo>
                    <a:cubicBezTo>
                      <a:pt x="192" y="362"/>
                      <a:pt x="226" y="372"/>
                      <a:pt x="258" y="372"/>
                    </a:cubicBezTo>
                    <a:cubicBezTo>
                      <a:pt x="290" y="372"/>
                      <a:pt x="321" y="362"/>
                      <a:pt x="342" y="341"/>
                    </a:cubicBezTo>
                    <a:lnTo>
                      <a:pt x="383" y="341"/>
                    </a:lnTo>
                    <a:cubicBezTo>
                      <a:pt x="425" y="341"/>
                      <a:pt x="476" y="300"/>
                      <a:pt x="476" y="300"/>
                    </a:cubicBezTo>
                    <a:cubicBezTo>
                      <a:pt x="518" y="259"/>
                      <a:pt x="518" y="217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1" name="Google Shape;30591;p21"/>
              <p:cNvSpPr/>
              <p:nvPr/>
            </p:nvSpPr>
            <p:spPr>
              <a:xfrm>
                <a:off x="4545100" y="4519850"/>
                <a:ext cx="8550" cy="6500"/>
              </a:xfrm>
              <a:custGeom>
                <a:rect b="b" l="l" r="r" t="t"/>
                <a:pathLst>
                  <a:path extrusionOk="0" h="260" w="342">
                    <a:moveTo>
                      <a:pt x="83" y="1"/>
                    </a:moveTo>
                    <a:lnTo>
                      <a:pt x="0" y="259"/>
                    </a:lnTo>
                    <a:lnTo>
                      <a:pt x="207" y="259"/>
                    </a:lnTo>
                    <a:cubicBezTo>
                      <a:pt x="259" y="218"/>
                      <a:pt x="300" y="177"/>
                      <a:pt x="341" y="94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2" name="Google Shape;30592;p21"/>
              <p:cNvSpPr/>
              <p:nvPr/>
            </p:nvSpPr>
            <p:spPr>
              <a:xfrm>
                <a:off x="4566550" y="4822525"/>
                <a:ext cx="6475" cy="2100"/>
              </a:xfrm>
              <a:custGeom>
                <a:rect b="b" l="l" r="r" t="t"/>
                <a:pathLst>
                  <a:path extrusionOk="0" h="84" w="259">
                    <a:moveTo>
                      <a:pt x="0" y="1"/>
                    </a:moveTo>
                    <a:cubicBezTo>
                      <a:pt x="83" y="42"/>
                      <a:pt x="124" y="42"/>
                      <a:pt x="217" y="84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3" name="Google Shape;30593;p21"/>
              <p:cNvSpPr/>
              <p:nvPr/>
            </p:nvSpPr>
            <p:spPr>
              <a:xfrm>
                <a:off x="4506325" y="4795650"/>
                <a:ext cx="4150" cy="3125"/>
              </a:xfrm>
              <a:custGeom>
                <a:rect b="b" l="l" r="r" t="t"/>
                <a:pathLst>
                  <a:path extrusionOk="0" h="125" w="166">
                    <a:moveTo>
                      <a:pt x="0" y="1"/>
                    </a:moveTo>
                    <a:cubicBezTo>
                      <a:pt x="83" y="42"/>
                      <a:pt x="124" y="83"/>
                      <a:pt x="166" y="125"/>
                    </a:cubicBezTo>
                    <a:cubicBezTo>
                      <a:pt x="166" y="83"/>
                      <a:pt x="124" y="42"/>
                      <a:pt x="83" y="42"/>
                    </a:cubicBezTo>
                    <a:cubicBezTo>
                      <a:pt x="42" y="1"/>
                      <a:pt x="42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4" name="Google Shape;30594;p21"/>
              <p:cNvSpPr/>
              <p:nvPr/>
            </p:nvSpPr>
            <p:spPr>
              <a:xfrm>
                <a:off x="4588000" y="4757925"/>
                <a:ext cx="10875" cy="13975"/>
              </a:xfrm>
              <a:custGeom>
                <a:rect b="b" l="l" r="r" t="t"/>
                <a:pathLst>
                  <a:path extrusionOk="0" h="559" w="435">
                    <a:moveTo>
                      <a:pt x="259" y="0"/>
                    </a:moveTo>
                    <a:cubicBezTo>
                      <a:pt x="218" y="41"/>
                      <a:pt x="135" y="83"/>
                      <a:pt x="94" y="135"/>
                    </a:cubicBezTo>
                    <a:lnTo>
                      <a:pt x="94" y="176"/>
                    </a:lnTo>
                    <a:cubicBezTo>
                      <a:pt x="0" y="300"/>
                      <a:pt x="94" y="476"/>
                      <a:pt x="218" y="558"/>
                    </a:cubicBezTo>
                    <a:lnTo>
                      <a:pt x="435" y="41"/>
                    </a:ln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5" name="Google Shape;30595;p21"/>
              <p:cNvSpPr/>
              <p:nvPr/>
            </p:nvSpPr>
            <p:spPr>
              <a:xfrm>
                <a:off x="4524425" y="4731700"/>
                <a:ext cx="15275" cy="13675"/>
              </a:xfrm>
              <a:custGeom>
                <a:rect b="b" l="l" r="r" t="t"/>
                <a:pathLst>
                  <a:path extrusionOk="0" h="547" w="611">
                    <a:moveTo>
                      <a:pt x="296" y="0"/>
                    </a:moveTo>
                    <a:cubicBezTo>
                      <a:pt x="188" y="0"/>
                      <a:pt x="83" y="56"/>
                      <a:pt x="52" y="191"/>
                    </a:cubicBezTo>
                    <a:cubicBezTo>
                      <a:pt x="0" y="315"/>
                      <a:pt x="52" y="491"/>
                      <a:pt x="217" y="532"/>
                    </a:cubicBezTo>
                    <a:cubicBezTo>
                      <a:pt x="249" y="542"/>
                      <a:pt x="282" y="547"/>
                      <a:pt x="314" y="547"/>
                    </a:cubicBezTo>
                    <a:cubicBezTo>
                      <a:pt x="423" y="547"/>
                      <a:pt x="529" y="491"/>
                      <a:pt x="569" y="356"/>
                    </a:cubicBezTo>
                    <a:cubicBezTo>
                      <a:pt x="610" y="232"/>
                      <a:pt x="569" y="57"/>
                      <a:pt x="393" y="15"/>
                    </a:cubicBezTo>
                    <a:cubicBezTo>
                      <a:pt x="362" y="6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6" name="Google Shape;30596;p21"/>
              <p:cNvSpPr/>
              <p:nvPr/>
            </p:nvSpPr>
            <p:spPr>
              <a:xfrm>
                <a:off x="4479175" y="47506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1"/>
                    </a:moveTo>
                    <a:cubicBezTo>
                      <a:pt x="177" y="1"/>
                      <a:pt x="82" y="71"/>
                      <a:pt x="52" y="168"/>
                    </a:cubicBezTo>
                    <a:cubicBezTo>
                      <a:pt x="1" y="292"/>
                      <a:pt x="52" y="468"/>
                      <a:pt x="218" y="509"/>
                    </a:cubicBezTo>
                    <a:cubicBezTo>
                      <a:pt x="255" y="532"/>
                      <a:pt x="294" y="542"/>
                      <a:pt x="333" y="542"/>
                    </a:cubicBezTo>
                    <a:cubicBezTo>
                      <a:pt x="435" y="542"/>
                      <a:pt x="532" y="472"/>
                      <a:pt x="569" y="375"/>
                    </a:cubicBezTo>
                    <a:cubicBezTo>
                      <a:pt x="611" y="251"/>
                      <a:pt x="56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7" name="Google Shape;30597;p21"/>
              <p:cNvSpPr/>
              <p:nvPr/>
            </p:nvSpPr>
            <p:spPr>
              <a:xfrm>
                <a:off x="4542775" y="477692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0" y="1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1" y="543"/>
                      <a:pt x="286" y="548"/>
                      <a:pt x="322" y="548"/>
                    </a:cubicBezTo>
                    <a:cubicBezTo>
                      <a:pt x="430" y="548"/>
                      <a:pt x="540" y="501"/>
                      <a:pt x="610" y="408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403" y="6"/>
                      <a:pt x="370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8" name="Google Shape;30598;p21"/>
              <p:cNvSpPr/>
              <p:nvPr/>
            </p:nvSpPr>
            <p:spPr>
              <a:xfrm>
                <a:off x="4505025" y="46864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1"/>
                    </a:moveTo>
                    <a:cubicBezTo>
                      <a:pt x="232" y="1"/>
                      <a:pt x="125" y="49"/>
                      <a:pt x="94" y="150"/>
                    </a:cubicBezTo>
                    <a:cubicBezTo>
                      <a:pt x="1" y="316"/>
                      <a:pt x="94" y="491"/>
                      <a:pt x="218" y="533"/>
                    </a:cubicBezTo>
                    <a:cubicBezTo>
                      <a:pt x="249" y="542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9" name="Google Shape;30599;p21"/>
              <p:cNvSpPr/>
              <p:nvPr/>
            </p:nvSpPr>
            <p:spPr>
              <a:xfrm>
                <a:off x="4569650" y="4712900"/>
                <a:ext cx="15275" cy="13550"/>
              </a:xfrm>
              <a:custGeom>
                <a:rect b="b" l="l" r="r" t="t"/>
                <a:pathLst>
                  <a:path extrusionOk="0" h="542" w="611">
                    <a:moveTo>
                      <a:pt x="301" y="0"/>
                    </a:moveTo>
                    <a:cubicBezTo>
                      <a:pt x="193" y="0"/>
                      <a:pt x="112" y="70"/>
                      <a:pt x="52" y="168"/>
                    </a:cubicBezTo>
                    <a:cubicBezTo>
                      <a:pt x="0" y="292"/>
                      <a:pt x="52" y="467"/>
                      <a:pt x="218" y="509"/>
                    </a:cubicBezTo>
                    <a:cubicBezTo>
                      <a:pt x="255" y="532"/>
                      <a:pt x="295" y="542"/>
                      <a:pt x="334" y="542"/>
                    </a:cubicBezTo>
                    <a:cubicBezTo>
                      <a:pt x="435" y="542"/>
                      <a:pt x="532" y="474"/>
                      <a:pt x="569" y="385"/>
                    </a:cubicBezTo>
                    <a:cubicBezTo>
                      <a:pt x="610" y="250"/>
                      <a:pt x="569" y="74"/>
                      <a:pt x="435" y="33"/>
                    </a:cubicBezTo>
                    <a:cubicBezTo>
                      <a:pt x="386" y="10"/>
                      <a:pt x="341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0" name="Google Shape;30600;p21"/>
              <p:cNvSpPr/>
              <p:nvPr/>
            </p:nvSpPr>
            <p:spPr>
              <a:xfrm>
                <a:off x="4465225" y="4705175"/>
                <a:ext cx="10875" cy="13775"/>
              </a:xfrm>
              <a:custGeom>
                <a:rect b="b" l="l" r="r" t="t"/>
                <a:pathLst>
                  <a:path extrusionOk="0" h="551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38" y="541"/>
                      <a:pt x="77" y="551"/>
                      <a:pt x="116" y="551"/>
                    </a:cubicBezTo>
                    <a:cubicBezTo>
                      <a:pt x="218" y="551"/>
                      <a:pt x="315" y="481"/>
                      <a:pt x="352" y="383"/>
                    </a:cubicBezTo>
                    <a:cubicBezTo>
                      <a:pt x="435" y="259"/>
                      <a:pt x="352" y="8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1" name="Google Shape;30601;p21"/>
              <p:cNvSpPr/>
              <p:nvPr/>
            </p:nvSpPr>
            <p:spPr>
              <a:xfrm>
                <a:off x="4614875" y="4697700"/>
                <a:ext cx="7775" cy="9575"/>
              </a:xfrm>
              <a:custGeom>
                <a:rect b="b" l="l" r="r" t="t"/>
                <a:pathLst>
                  <a:path extrusionOk="0" h="383" w="311">
                    <a:moveTo>
                      <a:pt x="52" y="0"/>
                    </a:moveTo>
                    <a:lnTo>
                      <a:pt x="52" y="83"/>
                    </a:lnTo>
                    <a:cubicBezTo>
                      <a:pt x="1" y="166"/>
                      <a:pt x="52" y="300"/>
                      <a:pt x="176" y="341"/>
                    </a:cubicBezTo>
                    <a:cubicBezTo>
                      <a:pt x="176" y="383"/>
                      <a:pt x="176" y="383"/>
                      <a:pt x="218" y="383"/>
                    </a:cubicBezTo>
                    <a:lnTo>
                      <a:pt x="311" y="124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2" name="Google Shape;30602;p21"/>
              <p:cNvSpPr/>
              <p:nvPr/>
            </p:nvSpPr>
            <p:spPr>
              <a:xfrm>
                <a:off x="4551550" y="4671850"/>
                <a:ext cx="13975" cy="9575"/>
              </a:xfrm>
              <a:custGeom>
                <a:rect b="b" l="l" r="r" t="t"/>
                <a:pathLst>
                  <a:path extrusionOk="0" h="383" w="559">
                    <a:moveTo>
                      <a:pt x="42" y="0"/>
                    </a:moveTo>
                    <a:cubicBezTo>
                      <a:pt x="1" y="0"/>
                      <a:pt x="1" y="42"/>
                      <a:pt x="1" y="42"/>
                    </a:cubicBezTo>
                    <a:cubicBezTo>
                      <a:pt x="1" y="83"/>
                      <a:pt x="1" y="166"/>
                      <a:pt x="42" y="217"/>
                    </a:cubicBezTo>
                    <a:lnTo>
                      <a:pt x="42" y="259"/>
                    </a:lnTo>
                    <a:lnTo>
                      <a:pt x="125" y="341"/>
                    </a:lnTo>
                    <a:lnTo>
                      <a:pt x="166" y="341"/>
                    </a:lnTo>
                    <a:cubicBezTo>
                      <a:pt x="207" y="383"/>
                      <a:pt x="301" y="383"/>
                      <a:pt x="342" y="383"/>
                    </a:cubicBezTo>
                    <a:lnTo>
                      <a:pt x="383" y="341"/>
                    </a:lnTo>
                    <a:cubicBezTo>
                      <a:pt x="425" y="341"/>
                      <a:pt x="466" y="341"/>
                      <a:pt x="466" y="300"/>
                    </a:cubicBezTo>
                    <a:cubicBezTo>
                      <a:pt x="518" y="259"/>
                      <a:pt x="518" y="259"/>
                      <a:pt x="559" y="217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3" name="Google Shape;30603;p21"/>
              <p:cNvSpPr/>
              <p:nvPr/>
            </p:nvSpPr>
            <p:spPr>
              <a:xfrm>
                <a:off x="4492100" y="4648075"/>
                <a:ext cx="8825" cy="6750"/>
              </a:xfrm>
              <a:custGeom>
                <a:rect b="b" l="l" r="r" t="t"/>
                <a:pathLst>
                  <a:path extrusionOk="0" h="270" w="353">
                    <a:moveTo>
                      <a:pt x="94" y="0"/>
                    </a:moveTo>
                    <a:lnTo>
                      <a:pt x="1" y="258"/>
                    </a:lnTo>
                    <a:lnTo>
                      <a:pt x="52" y="258"/>
                    </a:lnTo>
                    <a:cubicBezTo>
                      <a:pt x="74" y="266"/>
                      <a:pt x="96" y="269"/>
                      <a:pt x="118" y="269"/>
                    </a:cubicBezTo>
                    <a:cubicBezTo>
                      <a:pt x="221" y="269"/>
                      <a:pt x="318" y="194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4" name="Google Shape;30604;p21"/>
              <p:cNvSpPr/>
              <p:nvPr/>
            </p:nvSpPr>
            <p:spPr>
              <a:xfrm>
                <a:off x="4805625" y="3870575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177" y="0"/>
                    </a:moveTo>
                    <a:cubicBezTo>
                      <a:pt x="125" y="0"/>
                      <a:pt x="125" y="42"/>
                      <a:pt x="84" y="42"/>
                    </a:cubicBezTo>
                    <a:lnTo>
                      <a:pt x="42" y="83"/>
                    </a:lnTo>
                    <a:cubicBezTo>
                      <a:pt x="1" y="124"/>
                      <a:pt x="1" y="124"/>
                      <a:pt x="1" y="166"/>
                    </a:cubicBezTo>
                    <a:lnTo>
                      <a:pt x="218" y="300"/>
                    </a:lnTo>
                    <a:lnTo>
                      <a:pt x="342" y="42"/>
                    </a:lnTo>
                    <a:cubicBezTo>
                      <a:pt x="301" y="0"/>
                      <a:pt x="218" y="0"/>
                      <a:pt x="17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5" name="Google Shape;30605;p21"/>
              <p:cNvSpPr/>
              <p:nvPr/>
            </p:nvSpPr>
            <p:spPr>
              <a:xfrm>
                <a:off x="4741025" y="3844325"/>
                <a:ext cx="13975" cy="8950"/>
              </a:xfrm>
              <a:custGeom>
                <a:rect b="b" l="l" r="r" t="t"/>
                <a:pathLst>
                  <a:path extrusionOk="0" h="358" w="559">
                    <a:moveTo>
                      <a:pt x="241" y="0"/>
                    </a:moveTo>
                    <a:cubicBezTo>
                      <a:pt x="152" y="0"/>
                      <a:pt x="72" y="39"/>
                      <a:pt x="42" y="99"/>
                    </a:cubicBezTo>
                    <a:cubicBezTo>
                      <a:pt x="0" y="140"/>
                      <a:pt x="0" y="140"/>
                      <a:pt x="0" y="182"/>
                    </a:cubicBezTo>
                    <a:lnTo>
                      <a:pt x="517" y="358"/>
                    </a:lnTo>
                    <a:cubicBezTo>
                      <a:pt x="558" y="233"/>
                      <a:pt x="517" y="58"/>
                      <a:pt x="341" y="16"/>
                    </a:cubicBezTo>
                    <a:cubicBezTo>
                      <a:pt x="308" y="5"/>
                      <a:pt x="274" y="0"/>
                      <a:pt x="2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6" name="Google Shape;30606;p21"/>
              <p:cNvSpPr/>
              <p:nvPr/>
            </p:nvSpPr>
            <p:spPr>
              <a:xfrm>
                <a:off x="4830450" y="3809050"/>
                <a:ext cx="8550" cy="10875"/>
              </a:xfrm>
              <a:custGeom>
                <a:rect b="b" l="l" r="r" t="t"/>
                <a:pathLst>
                  <a:path extrusionOk="0" h="435" w="342">
                    <a:moveTo>
                      <a:pt x="83" y="1"/>
                    </a:moveTo>
                    <a:lnTo>
                      <a:pt x="42" y="42"/>
                    </a:lnTo>
                    <a:cubicBezTo>
                      <a:pt x="0" y="135"/>
                      <a:pt x="0" y="218"/>
                      <a:pt x="42" y="259"/>
                    </a:cubicBezTo>
                    <a:cubicBezTo>
                      <a:pt x="83" y="352"/>
                      <a:pt x="83" y="393"/>
                      <a:pt x="125" y="393"/>
                    </a:cubicBezTo>
                    <a:cubicBezTo>
                      <a:pt x="166" y="393"/>
                      <a:pt x="166" y="435"/>
                      <a:pt x="218" y="435"/>
                    </a:cubicBezTo>
                    <a:lnTo>
                      <a:pt x="342" y="42"/>
                    </a:lnTo>
                    <a:cubicBezTo>
                      <a:pt x="259" y="1"/>
                      <a:pt x="166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7" name="Google Shape;30607;p21"/>
              <p:cNvSpPr/>
              <p:nvPr/>
            </p:nvSpPr>
            <p:spPr>
              <a:xfrm>
                <a:off x="4720600" y="3802600"/>
                <a:ext cx="15025" cy="10200"/>
              </a:xfrm>
              <a:custGeom>
                <a:rect b="b" l="l" r="r" t="t"/>
                <a:pathLst>
                  <a:path extrusionOk="0" h="408" w="601">
                    <a:moveTo>
                      <a:pt x="559" y="0"/>
                    </a:moveTo>
                    <a:cubicBezTo>
                      <a:pt x="383" y="0"/>
                      <a:pt x="218" y="0"/>
                      <a:pt x="42" y="41"/>
                    </a:cubicBezTo>
                    <a:cubicBezTo>
                      <a:pt x="0" y="176"/>
                      <a:pt x="83" y="352"/>
                      <a:pt x="218" y="393"/>
                    </a:cubicBezTo>
                    <a:cubicBezTo>
                      <a:pt x="246" y="403"/>
                      <a:pt x="278" y="408"/>
                      <a:pt x="310" y="408"/>
                    </a:cubicBezTo>
                    <a:cubicBezTo>
                      <a:pt x="416" y="408"/>
                      <a:pt x="527" y="352"/>
                      <a:pt x="559" y="217"/>
                    </a:cubicBezTo>
                    <a:cubicBezTo>
                      <a:pt x="600" y="176"/>
                      <a:pt x="600" y="93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8" name="Google Shape;30608;p21"/>
              <p:cNvSpPr/>
              <p:nvPr/>
            </p:nvSpPr>
            <p:spPr>
              <a:xfrm>
                <a:off x="4785225" y="3825075"/>
                <a:ext cx="15000" cy="14025"/>
              </a:xfrm>
              <a:custGeom>
                <a:rect b="b" l="l" r="r" t="t"/>
                <a:pathLst>
                  <a:path extrusionOk="0" h="561" w="600">
                    <a:moveTo>
                      <a:pt x="313" y="0"/>
                    </a:moveTo>
                    <a:cubicBezTo>
                      <a:pt x="201" y="0"/>
                      <a:pt x="76" y="74"/>
                      <a:pt x="42" y="176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8" y="393"/>
                    </a:cubicBezTo>
                    <a:cubicBezTo>
                      <a:pt x="600" y="269"/>
                      <a:pt x="558" y="94"/>
                      <a:pt x="383" y="11"/>
                    </a:cubicBezTo>
                    <a:cubicBezTo>
                      <a:pt x="361" y="4"/>
                      <a:pt x="337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9" name="Google Shape;30609;p21"/>
              <p:cNvSpPr/>
              <p:nvPr/>
            </p:nvSpPr>
            <p:spPr>
              <a:xfrm>
                <a:off x="4682850" y="3817850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83"/>
                    </a:lnTo>
                    <a:cubicBezTo>
                      <a:pt x="259" y="341"/>
                      <a:pt x="301" y="341"/>
                      <a:pt x="301" y="341"/>
                    </a:cubicBezTo>
                    <a:cubicBezTo>
                      <a:pt x="301" y="207"/>
                      <a:pt x="259" y="124"/>
                      <a:pt x="177" y="41"/>
                    </a:cubicBezTo>
                    <a:cubicBezTo>
                      <a:pt x="177" y="41"/>
                      <a:pt x="125" y="41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0" name="Google Shape;30610;p21"/>
              <p:cNvSpPr/>
              <p:nvPr/>
            </p:nvSpPr>
            <p:spPr>
              <a:xfrm>
                <a:off x="4751875" y="3998775"/>
                <a:ext cx="9575" cy="7525"/>
              </a:xfrm>
              <a:custGeom>
                <a:rect b="b" l="l" r="r" t="t"/>
                <a:pathLst>
                  <a:path extrusionOk="0" h="301" w="383">
                    <a:moveTo>
                      <a:pt x="259" y="0"/>
                    </a:moveTo>
                    <a:cubicBezTo>
                      <a:pt x="166" y="0"/>
                      <a:pt x="83" y="42"/>
                      <a:pt x="42" y="124"/>
                    </a:cubicBezTo>
                    <a:cubicBezTo>
                      <a:pt x="42" y="124"/>
                      <a:pt x="42" y="166"/>
                      <a:pt x="0" y="166"/>
                    </a:cubicBezTo>
                    <a:lnTo>
                      <a:pt x="259" y="300"/>
                    </a:lnTo>
                    <a:lnTo>
                      <a:pt x="383" y="42"/>
                    </a:lnTo>
                    <a:cubicBezTo>
                      <a:pt x="342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1" name="Google Shape;30611;p21"/>
              <p:cNvSpPr/>
              <p:nvPr/>
            </p:nvSpPr>
            <p:spPr>
              <a:xfrm>
                <a:off x="4688300" y="3972450"/>
                <a:ext cx="12925" cy="10075"/>
              </a:xfrm>
              <a:custGeom>
                <a:rect b="b" l="l" r="r" t="t"/>
                <a:pathLst>
                  <a:path extrusionOk="0" h="403" w="517">
                    <a:moveTo>
                      <a:pt x="243" y="0"/>
                    </a:moveTo>
                    <a:cubicBezTo>
                      <a:pt x="139" y="0"/>
                      <a:pt x="31" y="60"/>
                      <a:pt x="0" y="185"/>
                    </a:cubicBezTo>
                    <a:lnTo>
                      <a:pt x="517" y="402"/>
                    </a:lnTo>
                    <a:lnTo>
                      <a:pt x="517" y="278"/>
                    </a:lnTo>
                    <a:cubicBezTo>
                      <a:pt x="517" y="185"/>
                      <a:pt x="476" y="61"/>
                      <a:pt x="341" y="20"/>
                    </a:cubicBezTo>
                    <a:cubicBezTo>
                      <a:pt x="311" y="7"/>
                      <a:pt x="277" y="0"/>
                      <a:pt x="24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2" name="Google Shape;30612;p21"/>
              <p:cNvSpPr/>
              <p:nvPr/>
            </p:nvSpPr>
            <p:spPr>
              <a:xfrm>
                <a:off x="4777725" y="3935200"/>
                <a:ext cx="9575" cy="12925"/>
              </a:xfrm>
              <a:custGeom>
                <a:rect b="b" l="l" r="r" t="t"/>
                <a:pathLst>
                  <a:path extrusionOk="0" h="517" w="383">
                    <a:moveTo>
                      <a:pt x="300" y="0"/>
                    </a:moveTo>
                    <a:cubicBezTo>
                      <a:pt x="166" y="0"/>
                      <a:pt x="83" y="41"/>
                      <a:pt x="42" y="165"/>
                    </a:cubicBezTo>
                    <a:cubicBezTo>
                      <a:pt x="0" y="258"/>
                      <a:pt x="0" y="341"/>
                      <a:pt x="83" y="424"/>
                    </a:cubicBezTo>
                    <a:cubicBezTo>
                      <a:pt x="83" y="476"/>
                      <a:pt x="124" y="517"/>
                      <a:pt x="166" y="517"/>
                    </a:cubicBez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3" name="Google Shape;30613;p21"/>
              <p:cNvSpPr/>
              <p:nvPr/>
            </p:nvSpPr>
            <p:spPr>
              <a:xfrm>
                <a:off x="4713100" y="39084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1" y="297"/>
                      <a:pt x="83" y="462"/>
                      <a:pt x="207" y="555"/>
                    </a:cubicBezTo>
                    <a:cubicBezTo>
                      <a:pt x="231" y="562"/>
                      <a:pt x="256" y="566"/>
                      <a:pt x="281" y="566"/>
                    </a:cubicBezTo>
                    <a:cubicBezTo>
                      <a:pt x="399" y="566"/>
                      <a:pt x="525" y="490"/>
                      <a:pt x="559" y="379"/>
                    </a:cubicBezTo>
                    <a:cubicBezTo>
                      <a:pt x="642" y="255"/>
                      <a:pt x="559" y="79"/>
                      <a:pt x="424" y="38"/>
                    </a:cubicBezTo>
                    <a:cubicBezTo>
                      <a:pt x="378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4" name="Google Shape;30614;p21"/>
              <p:cNvSpPr/>
              <p:nvPr/>
            </p:nvSpPr>
            <p:spPr>
              <a:xfrm>
                <a:off x="4667875" y="3927200"/>
                <a:ext cx="16050" cy="13825"/>
              </a:xfrm>
              <a:custGeom>
                <a:rect b="b" l="l" r="r" t="t"/>
                <a:pathLst>
                  <a:path extrusionOk="0" h="553" w="642">
                    <a:moveTo>
                      <a:pt x="308" y="1"/>
                    </a:moveTo>
                    <a:cubicBezTo>
                      <a:pt x="195" y="1"/>
                      <a:pt x="104" y="61"/>
                      <a:pt x="42" y="186"/>
                    </a:cubicBezTo>
                    <a:cubicBezTo>
                      <a:pt x="0" y="320"/>
                      <a:pt x="83" y="485"/>
                      <a:pt x="207" y="537"/>
                    </a:cubicBezTo>
                    <a:cubicBezTo>
                      <a:pt x="240" y="547"/>
                      <a:pt x="276" y="552"/>
                      <a:pt x="311" y="552"/>
                    </a:cubicBezTo>
                    <a:cubicBezTo>
                      <a:pt x="420" y="552"/>
                      <a:pt x="527" y="504"/>
                      <a:pt x="559" y="403"/>
                    </a:cubicBezTo>
                    <a:cubicBezTo>
                      <a:pt x="641" y="227"/>
                      <a:pt x="559" y="103"/>
                      <a:pt x="424" y="20"/>
                    </a:cubicBezTo>
                    <a:cubicBezTo>
                      <a:pt x="383" y="7"/>
                      <a:pt x="344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5" name="Google Shape;30615;p21"/>
              <p:cNvSpPr/>
              <p:nvPr/>
            </p:nvSpPr>
            <p:spPr>
              <a:xfrm>
                <a:off x="4732475" y="39536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70" y="1"/>
                    </a:moveTo>
                    <a:cubicBezTo>
                      <a:pt x="171" y="1"/>
                      <a:pt x="72" y="74"/>
                      <a:pt x="42" y="163"/>
                    </a:cubicBezTo>
                    <a:cubicBezTo>
                      <a:pt x="1" y="297"/>
                      <a:pt x="42" y="462"/>
                      <a:pt x="166" y="555"/>
                    </a:cubicBezTo>
                    <a:cubicBezTo>
                      <a:pt x="197" y="563"/>
                      <a:pt x="227" y="566"/>
                      <a:pt x="254" y="566"/>
                    </a:cubicBezTo>
                    <a:cubicBezTo>
                      <a:pt x="385" y="566"/>
                      <a:pt x="483" y="490"/>
                      <a:pt x="559" y="380"/>
                    </a:cubicBezTo>
                    <a:cubicBezTo>
                      <a:pt x="601" y="256"/>
                      <a:pt x="559" y="80"/>
                      <a:pt x="384" y="38"/>
                    </a:cubicBezTo>
                    <a:cubicBezTo>
                      <a:pt x="348" y="12"/>
                      <a:pt x="309" y="1"/>
                      <a:pt x="2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6" name="Google Shape;30616;p21"/>
              <p:cNvSpPr/>
              <p:nvPr/>
            </p:nvSpPr>
            <p:spPr>
              <a:xfrm>
                <a:off x="4693725" y="38631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10" y="1"/>
                    </a:moveTo>
                    <a:cubicBezTo>
                      <a:pt x="211" y="1"/>
                      <a:pt x="112" y="74"/>
                      <a:pt x="83" y="163"/>
                    </a:cubicBezTo>
                    <a:cubicBezTo>
                      <a:pt x="0" y="297"/>
                      <a:pt x="83" y="463"/>
                      <a:pt x="207" y="514"/>
                    </a:cubicBezTo>
                    <a:cubicBezTo>
                      <a:pt x="255" y="537"/>
                      <a:pt x="301" y="547"/>
                      <a:pt x="343" y="547"/>
                    </a:cubicBezTo>
                    <a:cubicBezTo>
                      <a:pt x="453" y="547"/>
                      <a:pt x="540" y="477"/>
                      <a:pt x="600" y="380"/>
                    </a:cubicBezTo>
                    <a:cubicBezTo>
                      <a:pt x="641" y="256"/>
                      <a:pt x="600" y="80"/>
                      <a:pt x="424" y="39"/>
                    </a:cubicBezTo>
                    <a:cubicBezTo>
                      <a:pt x="389" y="12"/>
                      <a:pt x="350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7" name="Google Shape;30617;p21"/>
              <p:cNvSpPr/>
              <p:nvPr/>
            </p:nvSpPr>
            <p:spPr>
              <a:xfrm>
                <a:off x="4758325" y="38895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0" y="1"/>
                    </a:moveTo>
                    <a:cubicBezTo>
                      <a:pt x="223" y="1"/>
                      <a:pt x="105" y="55"/>
                      <a:pt x="42" y="181"/>
                    </a:cubicBezTo>
                    <a:cubicBezTo>
                      <a:pt x="1" y="316"/>
                      <a:pt x="84" y="491"/>
                      <a:pt x="208" y="533"/>
                    </a:cubicBezTo>
                    <a:cubicBezTo>
                      <a:pt x="241" y="543"/>
                      <a:pt x="276" y="548"/>
                      <a:pt x="312" y="548"/>
                    </a:cubicBezTo>
                    <a:cubicBezTo>
                      <a:pt x="420" y="548"/>
                      <a:pt x="528" y="500"/>
                      <a:pt x="559" y="398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96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8" name="Google Shape;30618;p21"/>
              <p:cNvSpPr/>
              <p:nvPr/>
            </p:nvSpPr>
            <p:spPr>
              <a:xfrm>
                <a:off x="4630125" y="394707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125" y="1"/>
                    </a:moveTo>
                    <a:lnTo>
                      <a:pt x="1" y="259"/>
                    </a:lnTo>
                    <a:lnTo>
                      <a:pt x="259" y="342"/>
                    </a:lnTo>
                    <a:cubicBezTo>
                      <a:pt x="259" y="342"/>
                      <a:pt x="259" y="300"/>
                      <a:pt x="301" y="300"/>
                    </a:cubicBezTo>
                    <a:cubicBezTo>
                      <a:pt x="301" y="166"/>
                      <a:pt x="259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9" name="Google Shape;30619;p21"/>
              <p:cNvSpPr/>
              <p:nvPr/>
            </p:nvSpPr>
            <p:spPr>
              <a:xfrm>
                <a:off x="4653650" y="38824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8" y="1"/>
                    </a:moveTo>
                    <a:lnTo>
                      <a:pt x="1" y="518"/>
                    </a:lnTo>
                    <a:cubicBezTo>
                      <a:pt x="42" y="527"/>
                      <a:pt x="80" y="533"/>
                      <a:pt x="117" y="533"/>
                    </a:cubicBezTo>
                    <a:cubicBezTo>
                      <a:pt x="236" y="533"/>
                      <a:pt x="330" y="477"/>
                      <a:pt x="393" y="342"/>
                    </a:cubicBezTo>
                    <a:cubicBezTo>
                      <a:pt x="435" y="259"/>
                      <a:pt x="393" y="84"/>
                      <a:pt x="259" y="42"/>
                    </a:cubicBezTo>
                    <a:cubicBezTo>
                      <a:pt x="259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0" name="Google Shape;30620;p21"/>
              <p:cNvSpPr/>
              <p:nvPr/>
            </p:nvSpPr>
            <p:spPr>
              <a:xfrm>
                <a:off x="4804600" y="3874700"/>
                <a:ext cx="6500" cy="8825"/>
              </a:xfrm>
              <a:custGeom>
                <a:rect b="b" l="l" r="r" t="t"/>
                <a:pathLst>
                  <a:path extrusionOk="0" h="353" w="260">
                    <a:moveTo>
                      <a:pt x="42" y="1"/>
                    </a:moveTo>
                    <a:cubicBezTo>
                      <a:pt x="1" y="1"/>
                      <a:pt x="1" y="52"/>
                      <a:pt x="1" y="52"/>
                    </a:cubicBezTo>
                    <a:lnTo>
                      <a:pt x="1" y="135"/>
                    </a:lnTo>
                    <a:cubicBezTo>
                      <a:pt x="1" y="135"/>
                      <a:pt x="1" y="176"/>
                      <a:pt x="42" y="218"/>
                    </a:cubicBezTo>
                    <a:cubicBezTo>
                      <a:pt x="42" y="311"/>
                      <a:pt x="83" y="352"/>
                      <a:pt x="166" y="352"/>
                    </a:cubicBezTo>
                    <a:lnTo>
                      <a:pt x="259" y="13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1" name="Google Shape;30621;p21"/>
              <p:cNvSpPr/>
              <p:nvPr/>
            </p:nvSpPr>
            <p:spPr>
              <a:xfrm>
                <a:off x="4739975" y="3848850"/>
                <a:ext cx="14000" cy="9275"/>
              </a:xfrm>
              <a:custGeom>
                <a:rect b="b" l="l" r="r" t="t"/>
                <a:pathLst>
                  <a:path extrusionOk="0" h="371" w="560">
                    <a:moveTo>
                      <a:pt x="42" y="1"/>
                    </a:moveTo>
                    <a:cubicBezTo>
                      <a:pt x="1" y="52"/>
                      <a:pt x="1" y="94"/>
                      <a:pt x="42" y="135"/>
                    </a:cubicBezTo>
                    <a:cubicBezTo>
                      <a:pt x="42" y="218"/>
                      <a:pt x="84" y="311"/>
                      <a:pt x="166" y="352"/>
                    </a:cubicBezTo>
                    <a:cubicBezTo>
                      <a:pt x="228" y="352"/>
                      <a:pt x="267" y="371"/>
                      <a:pt x="299" y="371"/>
                    </a:cubicBezTo>
                    <a:cubicBezTo>
                      <a:pt x="314" y="371"/>
                      <a:pt x="328" y="366"/>
                      <a:pt x="342" y="352"/>
                    </a:cubicBezTo>
                    <a:lnTo>
                      <a:pt x="383" y="352"/>
                    </a:lnTo>
                    <a:cubicBezTo>
                      <a:pt x="425" y="352"/>
                      <a:pt x="476" y="311"/>
                      <a:pt x="476" y="311"/>
                    </a:cubicBezTo>
                    <a:cubicBezTo>
                      <a:pt x="518" y="259"/>
                      <a:pt x="559" y="218"/>
                      <a:pt x="559" y="177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2" name="Google Shape;30622;p21"/>
              <p:cNvSpPr/>
              <p:nvPr/>
            </p:nvSpPr>
            <p:spPr>
              <a:xfrm>
                <a:off x="4680800" y="382430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83" y="1"/>
                    </a:moveTo>
                    <a:lnTo>
                      <a:pt x="0" y="259"/>
                    </a:lnTo>
                    <a:cubicBezTo>
                      <a:pt x="0" y="300"/>
                      <a:pt x="42" y="300"/>
                      <a:pt x="42" y="300"/>
                    </a:cubicBezTo>
                    <a:cubicBezTo>
                      <a:pt x="166" y="300"/>
                      <a:pt x="300" y="259"/>
                      <a:pt x="341" y="125"/>
                    </a:cubicBezTo>
                    <a:lnTo>
                      <a:pt x="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3" name="Google Shape;30623;p21"/>
              <p:cNvSpPr/>
              <p:nvPr/>
            </p:nvSpPr>
            <p:spPr>
              <a:xfrm>
                <a:off x="4698875" y="4127050"/>
                <a:ext cx="9850" cy="7450"/>
              </a:xfrm>
              <a:custGeom>
                <a:rect b="b" l="l" r="r" t="t"/>
                <a:pathLst>
                  <a:path extrusionOk="0" h="298" w="394">
                    <a:moveTo>
                      <a:pt x="306" y="0"/>
                    </a:moveTo>
                    <a:cubicBezTo>
                      <a:pt x="272" y="0"/>
                      <a:pt x="239" y="13"/>
                      <a:pt x="218" y="39"/>
                    </a:cubicBezTo>
                    <a:cubicBezTo>
                      <a:pt x="135" y="39"/>
                      <a:pt x="94" y="80"/>
                      <a:pt x="53" y="122"/>
                    </a:cubicBezTo>
                    <a:cubicBezTo>
                      <a:pt x="53" y="163"/>
                      <a:pt x="53" y="163"/>
                      <a:pt x="1" y="163"/>
                    </a:cubicBezTo>
                    <a:lnTo>
                      <a:pt x="259" y="297"/>
                    </a:lnTo>
                    <a:lnTo>
                      <a:pt x="394" y="39"/>
                    </a:lnTo>
                    <a:cubicBezTo>
                      <a:pt x="373" y="13"/>
                      <a:pt x="340" y="0"/>
                      <a:pt x="30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4" name="Google Shape;30624;p21"/>
              <p:cNvSpPr/>
              <p:nvPr/>
            </p:nvSpPr>
            <p:spPr>
              <a:xfrm>
                <a:off x="4635550" y="4100625"/>
                <a:ext cx="14000" cy="10100"/>
              </a:xfrm>
              <a:custGeom>
                <a:rect b="b" l="l" r="r" t="t"/>
                <a:pathLst>
                  <a:path extrusionOk="0" h="404" w="560">
                    <a:moveTo>
                      <a:pt x="274" y="0"/>
                    </a:moveTo>
                    <a:cubicBezTo>
                      <a:pt x="157" y="0"/>
                      <a:pt x="35" y="82"/>
                      <a:pt x="1" y="186"/>
                    </a:cubicBezTo>
                    <a:lnTo>
                      <a:pt x="518" y="403"/>
                    </a:lnTo>
                    <a:cubicBezTo>
                      <a:pt x="559" y="269"/>
                      <a:pt x="466" y="103"/>
                      <a:pt x="342" y="10"/>
                    </a:cubicBezTo>
                    <a:cubicBezTo>
                      <a:pt x="320" y="4"/>
                      <a:pt x="297" y="0"/>
                      <a:pt x="27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5" name="Google Shape;30625;p21"/>
              <p:cNvSpPr/>
              <p:nvPr/>
            </p:nvSpPr>
            <p:spPr>
              <a:xfrm>
                <a:off x="4724725" y="4062875"/>
                <a:ext cx="9850" cy="13475"/>
              </a:xfrm>
              <a:custGeom>
                <a:rect b="b" l="l" r="r" t="t"/>
                <a:pathLst>
                  <a:path extrusionOk="0" h="539" w="394">
                    <a:moveTo>
                      <a:pt x="315" y="0"/>
                    </a:moveTo>
                    <a:cubicBezTo>
                      <a:pt x="241" y="0"/>
                      <a:pt x="154" y="44"/>
                      <a:pt x="94" y="104"/>
                    </a:cubicBezTo>
                    <a:cubicBezTo>
                      <a:pt x="94" y="104"/>
                      <a:pt x="53" y="145"/>
                      <a:pt x="53" y="187"/>
                    </a:cubicBezTo>
                    <a:cubicBezTo>
                      <a:pt x="1" y="228"/>
                      <a:pt x="1" y="280"/>
                      <a:pt x="53" y="362"/>
                    </a:cubicBezTo>
                    <a:lnTo>
                      <a:pt x="53" y="404"/>
                    </a:lnTo>
                    <a:cubicBezTo>
                      <a:pt x="53" y="445"/>
                      <a:pt x="94" y="486"/>
                      <a:pt x="135" y="538"/>
                    </a:cubicBezTo>
                    <a:lnTo>
                      <a:pt x="177" y="538"/>
                    </a:lnTo>
                    <a:lnTo>
                      <a:pt x="394" y="21"/>
                    </a:lnTo>
                    <a:cubicBezTo>
                      <a:pt x="371" y="7"/>
                      <a:pt x="344" y="0"/>
                      <a:pt x="31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6" name="Google Shape;30626;p21"/>
              <p:cNvSpPr/>
              <p:nvPr/>
            </p:nvSpPr>
            <p:spPr>
              <a:xfrm>
                <a:off x="4660125" y="4036600"/>
                <a:ext cx="16300" cy="14250"/>
              </a:xfrm>
              <a:custGeom>
                <a:rect b="b" l="l" r="r" t="t"/>
                <a:pathLst>
                  <a:path extrusionOk="0" h="570" w="652">
                    <a:moveTo>
                      <a:pt x="297" y="0"/>
                    </a:moveTo>
                    <a:cubicBezTo>
                      <a:pt x="192" y="0"/>
                      <a:pt x="111" y="73"/>
                      <a:pt x="52" y="162"/>
                    </a:cubicBezTo>
                    <a:cubicBezTo>
                      <a:pt x="0" y="338"/>
                      <a:pt x="52" y="462"/>
                      <a:pt x="217" y="555"/>
                    </a:cubicBezTo>
                    <a:cubicBezTo>
                      <a:pt x="249" y="565"/>
                      <a:pt x="282" y="570"/>
                      <a:pt x="314" y="570"/>
                    </a:cubicBezTo>
                    <a:cubicBezTo>
                      <a:pt x="423" y="570"/>
                      <a:pt x="529" y="514"/>
                      <a:pt x="569" y="379"/>
                    </a:cubicBezTo>
                    <a:cubicBezTo>
                      <a:pt x="651" y="245"/>
                      <a:pt x="569" y="80"/>
                      <a:pt x="434" y="38"/>
                    </a:cubicBezTo>
                    <a:cubicBezTo>
                      <a:pt x="384" y="12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7" name="Google Shape;30627;p21"/>
              <p:cNvSpPr/>
              <p:nvPr/>
            </p:nvSpPr>
            <p:spPr>
              <a:xfrm>
                <a:off x="4614875" y="4055400"/>
                <a:ext cx="15275" cy="14125"/>
              </a:xfrm>
              <a:custGeom>
                <a:rect b="b" l="l" r="r" t="t"/>
                <a:pathLst>
                  <a:path extrusionOk="0" h="565" w="611">
                    <a:moveTo>
                      <a:pt x="353" y="0"/>
                    </a:moveTo>
                    <a:cubicBezTo>
                      <a:pt x="220" y="0"/>
                      <a:pt x="122" y="82"/>
                      <a:pt x="52" y="186"/>
                    </a:cubicBezTo>
                    <a:cubicBezTo>
                      <a:pt x="1" y="320"/>
                      <a:pt x="52" y="486"/>
                      <a:pt x="218" y="527"/>
                    </a:cubicBezTo>
                    <a:cubicBezTo>
                      <a:pt x="256" y="553"/>
                      <a:pt x="297" y="565"/>
                      <a:pt x="336" y="565"/>
                    </a:cubicBezTo>
                    <a:cubicBezTo>
                      <a:pt x="437" y="565"/>
                      <a:pt x="532" y="492"/>
                      <a:pt x="569" y="403"/>
                    </a:cubicBezTo>
                    <a:cubicBezTo>
                      <a:pt x="611" y="227"/>
                      <a:pt x="569" y="103"/>
                      <a:pt x="435" y="10"/>
                    </a:cubicBezTo>
                    <a:cubicBezTo>
                      <a:pt x="406" y="3"/>
                      <a:pt x="379" y="0"/>
                      <a:pt x="35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8" name="Google Shape;30628;p21"/>
              <p:cNvSpPr/>
              <p:nvPr/>
            </p:nvSpPr>
            <p:spPr>
              <a:xfrm>
                <a:off x="4678475" y="4082275"/>
                <a:ext cx="16300" cy="13825"/>
              </a:xfrm>
              <a:custGeom>
                <a:rect b="b" l="l" r="r" t="t"/>
                <a:pathLst>
                  <a:path extrusionOk="0" h="553" w="652">
                    <a:moveTo>
                      <a:pt x="326" y="1"/>
                    </a:moveTo>
                    <a:cubicBezTo>
                      <a:pt x="222" y="1"/>
                      <a:pt x="124" y="53"/>
                      <a:pt x="93" y="145"/>
                    </a:cubicBezTo>
                    <a:cubicBezTo>
                      <a:pt x="0" y="320"/>
                      <a:pt x="93" y="444"/>
                      <a:pt x="217" y="538"/>
                    </a:cubicBezTo>
                    <a:cubicBezTo>
                      <a:pt x="258" y="547"/>
                      <a:pt x="296" y="552"/>
                      <a:pt x="332" y="552"/>
                    </a:cubicBezTo>
                    <a:cubicBezTo>
                      <a:pt x="449" y="552"/>
                      <a:pt x="539" y="497"/>
                      <a:pt x="610" y="362"/>
                    </a:cubicBezTo>
                    <a:cubicBezTo>
                      <a:pt x="651" y="227"/>
                      <a:pt x="610" y="62"/>
                      <a:pt x="434" y="21"/>
                    </a:cubicBezTo>
                    <a:cubicBezTo>
                      <a:pt x="399" y="7"/>
                      <a:pt x="362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9" name="Google Shape;30629;p21"/>
              <p:cNvSpPr/>
              <p:nvPr/>
            </p:nvSpPr>
            <p:spPr>
              <a:xfrm>
                <a:off x="4640725" y="3991375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21" y="0"/>
                    </a:moveTo>
                    <a:cubicBezTo>
                      <a:pt x="222" y="0"/>
                      <a:pt x="123" y="73"/>
                      <a:pt x="94" y="162"/>
                    </a:cubicBezTo>
                    <a:cubicBezTo>
                      <a:pt x="1" y="338"/>
                      <a:pt x="94" y="462"/>
                      <a:pt x="218" y="555"/>
                    </a:cubicBezTo>
                    <a:cubicBezTo>
                      <a:pt x="247" y="562"/>
                      <a:pt x="274" y="565"/>
                      <a:pt x="300" y="565"/>
                    </a:cubicBezTo>
                    <a:cubicBezTo>
                      <a:pt x="433" y="565"/>
                      <a:pt x="533" y="483"/>
                      <a:pt x="611" y="379"/>
                    </a:cubicBezTo>
                    <a:cubicBezTo>
                      <a:pt x="652" y="245"/>
                      <a:pt x="569" y="79"/>
                      <a:pt x="435" y="38"/>
                    </a:cubicBezTo>
                    <a:cubicBezTo>
                      <a:pt x="400" y="12"/>
                      <a:pt x="360" y="0"/>
                      <a:pt x="32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0" name="Google Shape;30630;p21"/>
              <p:cNvSpPr/>
              <p:nvPr/>
            </p:nvSpPr>
            <p:spPr>
              <a:xfrm>
                <a:off x="4705350" y="4017800"/>
                <a:ext cx="16300" cy="14125"/>
              </a:xfrm>
              <a:custGeom>
                <a:rect b="b" l="l" r="r" t="t"/>
                <a:pathLst>
                  <a:path extrusionOk="0" h="565" w="652">
                    <a:moveTo>
                      <a:pt x="338" y="0"/>
                    </a:moveTo>
                    <a:cubicBezTo>
                      <a:pt x="212" y="0"/>
                      <a:pt x="119" y="80"/>
                      <a:pt x="52" y="180"/>
                    </a:cubicBezTo>
                    <a:cubicBezTo>
                      <a:pt x="0" y="315"/>
                      <a:pt x="93" y="480"/>
                      <a:pt x="218" y="532"/>
                    </a:cubicBezTo>
                    <a:cubicBezTo>
                      <a:pt x="255" y="555"/>
                      <a:pt x="294" y="565"/>
                      <a:pt x="333" y="565"/>
                    </a:cubicBezTo>
                    <a:cubicBezTo>
                      <a:pt x="435" y="565"/>
                      <a:pt x="532" y="495"/>
                      <a:pt x="569" y="397"/>
                    </a:cubicBezTo>
                    <a:cubicBezTo>
                      <a:pt x="652" y="222"/>
                      <a:pt x="569" y="98"/>
                      <a:pt x="435" y="15"/>
                    </a:cubicBezTo>
                    <a:cubicBezTo>
                      <a:pt x="401" y="5"/>
                      <a:pt x="369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1" name="Google Shape;30631;p21"/>
              <p:cNvSpPr/>
              <p:nvPr/>
            </p:nvSpPr>
            <p:spPr>
              <a:xfrm>
                <a:off x="4577400" y="4075025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125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1"/>
                    </a:lnTo>
                    <a:cubicBezTo>
                      <a:pt x="300" y="176"/>
                      <a:pt x="207" y="5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2" name="Google Shape;30632;p21"/>
              <p:cNvSpPr/>
              <p:nvPr/>
            </p:nvSpPr>
            <p:spPr>
              <a:xfrm>
                <a:off x="4600925" y="4010400"/>
                <a:ext cx="10875" cy="13925"/>
              </a:xfrm>
              <a:custGeom>
                <a:rect b="b" l="l" r="r" t="t"/>
                <a:pathLst>
                  <a:path extrusionOk="0" h="557" w="435">
                    <a:moveTo>
                      <a:pt x="218" y="1"/>
                    </a:moveTo>
                    <a:lnTo>
                      <a:pt x="0" y="518"/>
                    </a:lnTo>
                    <a:cubicBezTo>
                      <a:pt x="47" y="543"/>
                      <a:pt x="91" y="556"/>
                      <a:pt x="128" y="556"/>
                    </a:cubicBezTo>
                    <a:cubicBezTo>
                      <a:pt x="166" y="556"/>
                      <a:pt x="197" y="543"/>
                      <a:pt x="218" y="518"/>
                    </a:cubicBezTo>
                    <a:lnTo>
                      <a:pt x="259" y="518"/>
                    </a:lnTo>
                    <a:cubicBezTo>
                      <a:pt x="300" y="476"/>
                      <a:pt x="352" y="435"/>
                      <a:pt x="393" y="394"/>
                    </a:cubicBezTo>
                    <a:cubicBezTo>
                      <a:pt x="435" y="218"/>
                      <a:pt x="352" y="94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3" name="Google Shape;30633;p21"/>
              <p:cNvSpPr/>
              <p:nvPr/>
            </p:nvSpPr>
            <p:spPr>
              <a:xfrm>
                <a:off x="4751875" y="4002900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77"/>
                    </a:lnTo>
                    <a:cubicBezTo>
                      <a:pt x="0" y="259"/>
                      <a:pt x="42" y="301"/>
                      <a:pt x="124" y="352"/>
                    </a:cubicBezTo>
                    <a:lnTo>
                      <a:pt x="166" y="394"/>
                    </a:ln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4" name="Google Shape;30634;p21"/>
              <p:cNvSpPr/>
              <p:nvPr/>
            </p:nvSpPr>
            <p:spPr>
              <a:xfrm>
                <a:off x="4687250" y="3977050"/>
                <a:ext cx="13975" cy="9650"/>
              </a:xfrm>
              <a:custGeom>
                <a:rect b="b" l="l" r="r" t="t"/>
                <a:pathLst>
                  <a:path extrusionOk="0" h="386" w="559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35"/>
                      <a:pt x="42" y="259"/>
                      <a:pt x="125" y="352"/>
                    </a:cubicBezTo>
                    <a:lnTo>
                      <a:pt x="166" y="352"/>
                    </a:lnTo>
                    <a:cubicBezTo>
                      <a:pt x="215" y="375"/>
                      <a:pt x="259" y="386"/>
                      <a:pt x="300" y="386"/>
                    </a:cubicBezTo>
                    <a:cubicBezTo>
                      <a:pt x="408" y="386"/>
                      <a:pt x="492" y="315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5" name="Google Shape;30635;p21"/>
              <p:cNvSpPr/>
              <p:nvPr/>
            </p:nvSpPr>
            <p:spPr>
              <a:xfrm>
                <a:off x="4627800" y="3953550"/>
                <a:ext cx="8825" cy="6725"/>
              </a:xfrm>
              <a:custGeom>
                <a:rect b="b" l="l" r="r" t="t"/>
                <a:pathLst>
                  <a:path extrusionOk="0" h="269" w="353">
                    <a:moveTo>
                      <a:pt x="94" y="0"/>
                    </a:moveTo>
                    <a:lnTo>
                      <a:pt x="1" y="259"/>
                    </a:lnTo>
                    <a:lnTo>
                      <a:pt x="52" y="259"/>
                    </a:lnTo>
                    <a:cubicBezTo>
                      <a:pt x="73" y="265"/>
                      <a:pt x="93" y="269"/>
                      <a:pt x="114" y="269"/>
                    </a:cubicBezTo>
                    <a:cubicBezTo>
                      <a:pt x="218" y="269"/>
                      <a:pt x="318" y="186"/>
                      <a:pt x="352" y="83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6" name="Google Shape;30636;p21"/>
              <p:cNvSpPr/>
              <p:nvPr/>
            </p:nvSpPr>
            <p:spPr>
              <a:xfrm>
                <a:off x="4646150" y="42559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218" y="1"/>
                    </a:moveTo>
                    <a:cubicBezTo>
                      <a:pt x="177" y="1"/>
                      <a:pt x="135" y="52"/>
                      <a:pt x="94" y="94"/>
                    </a:cubicBezTo>
                    <a:lnTo>
                      <a:pt x="42" y="135"/>
                    </a:lnTo>
                    <a:cubicBezTo>
                      <a:pt x="42" y="135"/>
                      <a:pt x="1" y="135"/>
                      <a:pt x="1" y="176"/>
                    </a:cubicBezTo>
                    <a:lnTo>
                      <a:pt x="259" y="25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7" name="Google Shape;30637;p21"/>
              <p:cNvSpPr/>
              <p:nvPr/>
            </p:nvSpPr>
            <p:spPr>
              <a:xfrm>
                <a:off x="4582575" y="4229275"/>
                <a:ext cx="14225" cy="9650"/>
              </a:xfrm>
              <a:custGeom>
                <a:rect b="b" l="l" r="r" t="t"/>
                <a:pathLst>
                  <a:path extrusionOk="0" h="386" w="569">
                    <a:moveTo>
                      <a:pt x="236" y="1"/>
                    </a:moveTo>
                    <a:cubicBezTo>
                      <a:pt x="135" y="1"/>
                      <a:pt x="38" y="71"/>
                      <a:pt x="0" y="168"/>
                    </a:cubicBezTo>
                    <a:lnTo>
                      <a:pt x="517" y="385"/>
                    </a:lnTo>
                    <a:cubicBezTo>
                      <a:pt x="569" y="251"/>
                      <a:pt x="476" y="86"/>
                      <a:pt x="352" y="34"/>
                    </a:cubicBezTo>
                    <a:cubicBezTo>
                      <a:pt x="315" y="11"/>
                      <a:pt x="275" y="1"/>
                      <a:pt x="23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8" name="Google Shape;30638;p21"/>
              <p:cNvSpPr/>
              <p:nvPr/>
            </p:nvSpPr>
            <p:spPr>
              <a:xfrm>
                <a:off x="4672000" y="4191750"/>
                <a:ext cx="9850" cy="13825"/>
              </a:xfrm>
              <a:custGeom>
                <a:rect b="b" l="l" r="r" t="t"/>
                <a:pathLst>
                  <a:path extrusionOk="0" h="553" w="394">
                    <a:moveTo>
                      <a:pt x="263" y="1"/>
                    </a:moveTo>
                    <a:cubicBezTo>
                      <a:pt x="202" y="1"/>
                      <a:pt x="141" y="24"/>
                      <a:pt x="94" y="77"/>
                    </a:cubicBezTo>
                    <a:cubicBezTo>
                      <a:pt x="94" y="118"/>
                      <a:pt x="42" y="118"/>
                      <a:pt x="42" y="160"/>
                    </a:cubicBezTo>
                    <a:cubicBezTo>
                      <a:pt x="1" y="201"/>
                      <a:pt x="1" y="294"/>
                      <a:pt x="1" y="336"/>
                    </a:cubicBezTo>
                    <a:cubicBezTo>
                      <a:pt x="42" y="336"/>
                      <a:pt x="42" y="377"/>
                      <a:pt x="42" y="377"/>
                    </a:cubicBezTo>
                    <a:cubicBezTo>
                      <a:pt x="42" y="418"/>
                      <a:pt x="94" y="460"/>
                      <a:pt x="135" y="501"/>
                    </a:cubicBezTo>
                    <a:cubicBezTo>
                      <a:pt x="176" y="501"/>
                      <a:pt x="176" y="501"/>
                      <a:pt x="176" y="553"/>
                    </a:cubicBezTo>
                    <a:lnTo>
                      <a:pt x="394" y="36"/>
                    </a:lnTo>
                    <a:cubicBezTo>
                      <a:pt x="354" y="14"/>
                      <a:pt x="308" y="1"/>
                      <a:pt x="26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9" name="Google Shape;30639;p21"/>
              <p:cNvSpPr/>
              <p:nvPr/>
            </p:nvSpPr>
            <p:spPr>
              <a:xfrm>
                <a:off x="4607375" y="4165125"/>
                <a:ext cx="15275" cy="13800"/>
              </a:xfrm>
              <a:custGeom>
                <a:rect b="b" l="l" r="r" t="t"/>
                <a:pathLst>
                  <a:path extrusionOk="0" h="552" w="611">
                    <a:moveTo>
                      <a:pt x="320" y="0"/>
                    </a:moveTo>
                    <a:cubicBezTo>
                      <a:pt x="203" y="0"/>
                      <a:pt x="114" y="56"/>
                      <a:pt x="42" y="191"/>
                    </a:cubicBezTo>
                    <a:cubicBezTo>
                      <a:pt x="1" y="325"/>
                      <a:pt x="42" y="491"/>
                      <a:pt x="218" y="532"/>
                    </a:cubicBezTo>
                    <a:cubicBezTo>
                      <a:pt x="251" y="545"/>
                      <a:pt x="286" y="551"/>
                      <a:pt x="321" y="551"/>
                    </a:cubicBezTo>
                    <a:cubicBezTo>
                      <a:pt x="427" y="551"/>
                      <a:pt x="528" y="491"/>
                      <a:pt x="559" y="367"/>
                    </a:cubicBezTo>
                    <a:cubicBezTo>
                      <a:pt x="611" y="232"/>
                      <a:pt x="559" y="67"/>
                      <a:pt x="435" y="15"/>
                    </a:cubicBezTo>
                    <a:cubicBezTo>
                      <a:pt x="394" y="5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0" name="Google Shape;30640;p21"/>
              <p:cNvSpPr/>
              <p:nvPr/>
            </p:nvSpPr>
            <p:spPr>
              <a:xfrm>
                <a:off x="4562150" y="4184050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4" y="0"/>
                    </a:moveTo>
                    <a:cubicBezTo>
                      <a:pt x="176" y="0"/>
                      <a:pt x="79" y="71"/>
                      <a:pt x="42" y="168"/>
                    </a:cubicBezTo>
                    <a:cubicBezTo>
                      <a:pt x="1" y="292"/>
                      <a:pt x="42" y="468"/>
                      <a:pt x="218" y="550"/>
                    </a:cubicBezTo>
                    <a:cubicBezTo>
                      <a:pt x="244" y="560"/>
                      <a:pt x="271" y="565"/>
                      <a:pt x="298" y="565"/>
                    </a:cubicBezTo>
                    <a:cubicBezTo>
                      <a:pt x="411" y="565"/>
                      <a:pt x="526" y="485"/>
                      <a:pt x="559" y="385"/>
                    </a:cubicBezTo>
                    <a:cubicBezTo>
                      <a:pt x="611" y="251"/>
                      <a:pt x="559" y="85"/>
                      <a:pt x="435" y="34"/>
                    </a:cubicBezTo>
                    <a:cubicBezTo>
                      <a:pt x="386" y="11"/>
                      <a:pt x="338" y="0"/>
                      <a:pt x="2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1" name="Google Shape;30641;p21"/>
              <p:cNvSpPr/>
              <p:nvPr/>
            </p:nvSpPr>
            <p:spPr>
              <a:xfrm>
                <a:off x="4625725" y="4210350"/>
                <a:ext cx="16325" cy="13825"/>
              </a:xfrm>
              <a:custGeom>
                <a:rect b="b" l="l" r="r" t="t"/>
                <a:pathLst>
                  <a:path extrusionOk="0" h="553" w="653">
                    <a:moveTo>
                      <a:pt x="338" y="1"/>
                    </a:moveTo>
                    <a:cubicBezTo>
                      <a:pt x="230" y="1"/>
                      <a:pt x="123" y="56"/>
                      <a:pt x="84" y="191"/>
                    </a:cubicBezTo>
                    <a:cubicBezTo>
                      <a:pt x="1" y="326"/>
                      <a:pt x="84" y="491"/>
                      <a:pt x="218" y="532"/>
                    </a:cubicBezTo>
                    <a:cubicBezTo>
                      <a:pt x="264" y="546"/>
                      <a:pt x="306" y="552"/>
                      <a:pt x="345" y="552"/>
                    </a:cubicBezTo>
                    <a:cubicBezTo>
                      <a:pt x="456" y="552"/>
                      <a:pt x="539" y="500"/>
                      <a:pt x="601" y="408"/>
                    </a:cubicBezTo>
                    <a:cubicBezTo>
                      <a:pt x="652" y="233"/>
                      <a:pt x="559" y="67"/>
                      <a:pt x="435" y="15"/>
                    </a:cubicBezTo>
                    <a:cubicBezTo>
                      <a:pt x="404" y="6"/>
                      <a:pt x="371" y="1"/>
                      <a:pt x="33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2" name="Google Shape;30642;p21"/>
              <p:cNvSpPr/>
              <p:nvPr/>
            </p:nvSpPr>
            <p:spPr>
              <a:xfrm>
                <a:off x="4588000" y="4119875"/>
                <a:ext cx="16300" cy="13800"/>
              </a:xfrm>
              <a:custGeom>
                <a:rect b="b" l="l" r="r" t="t"/>
                <a:pathLst>
                  <a:path extrusionOk="0" h="552" w="652">
                    <a:moveTo>
                      <a:pt x="332" y="0"/>
                    </a:moveTo>
                    <a:cubicBezTo>
                      <a:pt x="226" y="0"/>
                      <a:pt x="125" y="49"/>
                      <a:pt x="94" y="150"/>
                    </a:cubicBezTo>
                    <a:cubicBezTo>
                      <a:pt x="0" y="326"/>
                      <a:pt x="94" y="491"/>
                      <a:pt x="218" y="533"/>
                    </a:cubicBezTo>
                    <a:cubicBezTo>
                      <a:pt x="251" y="545"/>
                      <a:pt x="286" y="552"/>
                      <a:pt x="321" y="552"/>
                    </a:cubicBezTo>
                    <a:cubicBezTo>
                      <a:pt x="429" y="552"/>
                      <a:pt x="540" y="492"/>
                      <a:pt x="610" y="367"/>
                    </a:cubicBezTo>
                    <a:cubicBezTo>
                      <a:pt x="652" y="233"/>
                      <a:pt x="559" y="67"/>
                      <a:pt x="435" y="16"/>
                    </a:cubicBezTo>
                    <a:cubicBezTo>
                      <a:pt x="402" y="6"/>
                      <a:pt x="367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3" name="Google Shape;30643;p21"/>
              <p:cNvSpPr/>
              <p:nvPr/>
            </p:nvSpPr>
            <p:spPr>
              <a:xfrm>
                <a:off x="4652625" y="4146450"/>
                <a:ext cx="16300" cy="13550"/>
              </a:xfrm>
              <a:custGeom>
                <a:rect b="b" l="l" r="r" t="t"/>
                <a:pathLst>
                  <a:path extrusionOk="0" h="542" w="652">
                    <a:moveTo>
                      <a:pt x="297" y="1"/>
                    </a:moveTo>
                    <a:cubicBezTo>
                      <a:pt x="191" y="1"/>
                      <a:pt x="108" y="74"/>
                      <a:pt x="42" y="162"/>
                    </a:cubicBezTo>
                    <a:cubicBezTo>
                      <a:pt x="0" y="297"/>
                      <a:pt x="42" y="462"/>
                      <a:pt x="217" y="504"/>
                    </a:cubicBezTo>
                    <a:cubicBezTo>
                      <a:pt x="255" y="530"/>
                      <a:pt x="296" y="541"/>
                      <a:pt x="336" y="541"/>
                    </a:cubicBezTo>
                    <a:cubicBezTo>
                      <a:pt x="436" y="541"/>
                      <a:pt x="529" y="468"/>
                      <a:pt x="559" y="380"/>
                    </a:cubicBezTo>
                    <a:cubicBezTo>
                      <a:pt x="652" y="245"/>
                      <a:pt x="559" y="80"/>
                      <a:pt x="434" y="38"/>
                    </a:cubicBezTo>
                    <a:cubicBezTo>
                      <a:pt x="385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4" name="Google Shape;30644;p21"/>
              <p:cNvSpPr/>
              <p:nvPr/>
            </p:nvSpPr>
            <p:spPr>
              <a:xfrm>
                <a:off x="4524425" y="420322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93" y="1"/>
                    </a:moveTo>
                    <a:lnTo>
                      <a:pt x="0" y="259"/>
                    </a:lnTo>
                    <a:lnTo>
                      <a:pt x="259" y="393"/>
                    </a:lnTo>
                    <a:lnTo>
                      <a:pt x="259" y="259"/>
                    </a:lnTo>
                    <a:cubicBezTo>
                      <a:pt x="259" y="176"/>
                      <a:pt x="217" y="42"/>
                      <a:pt x="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5" name="Google Shape;30645;p21"/>
              <p:cNvSpPr/>
              <p:nvPr/>
            </p:nvSpPr>
            <p:spPr>
              <a:xfrm>
                <a:off x="4548200" y="4139650"/>
                <a:ext cx="10875" cy="12850"/>
              </a:xfrm>
              <a:custGeom>
                <a:rect b="b" l="l" r="r" t="t"/>
                <a:pathLst>
                  <a:path extrusionOk="0" h="514" w="435">
                    <a:moveTo>
                      <a:pt x="217" y="0"/>
                    </a:moveTo>
                    <a:lnTo>
                      <a:pt x="0" y="476"/>
                    </a:lnTo>
                    <a:cubicBezTo>
                      <a:pt x="38" y="502"/>
                      <a:pt x="79" y="514"/>
                      <a:pt x="120" y="514"/>
                    </a:cubicBezTo>
                    <a:cubicBezTo>
                      <a:pt x="223" y="514"/>
                      <a:pt x="326" y="441"/>
                      <a:pt x="393" y="352"/>
                    </a:cubicBezTo>
                    <a:cubicBezTo>
                      <a:pt x="435" y="217"/>
                      <a:pt x="341" y="52"/>
                      <a:pt x="2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6" name="Google Shape;30646;p21"/>
              <p:cNvSpPr/>
              <p:nvPr/>
            </p:nvSpPr>
            <p:spPr>
              <a:xfrm>
                <a:off x="4698875" y="4131100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1" y="1"/>
                    </a:moveTo>
                    <a:lnTo>
                      <a:pt x="1" y="177"/>
                    </a:lnTo>
                    <a:lnTo>
                      <a:pt x="1" y="218"/>
                    </a:lnTo>
                    <a:cubicBezTo>
                      <a:pt x="53" y="301"/>
                      <a:pt x="94" y="342"/>
                      <a:pt x="177" y="394"/>
                    </a:cubicBezTo>
                    <a:lnTo>
                      <a:pt x="259" y="1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7" name="Google Shape;30647;p21"/>
              <p:cNvSpPr/>
              <p:nvPr/>
            </p:nvSpPr>
            <p:spPr>
              <a:xfrm>
                <a:off x="4633225" y="4105275"/>
                <a:ext cx="15275" cy="9825"/>
              </a:xfrm>
              <a:custGeom>
                <a:rect b="b" l="l" r="r" t="t"/>
                <a:pathLst>
                  <a:path extrusionOk="0" h="393" w="611">
                    <a:moveTo>
                      <a:pt x="94" y="0"/>
                    </a:moveTo>
                    <a:cubicBezTo>
                      <a:pt x="1" y="134"/>
                      <a:pt x="94" y="300"/>
                      <a:pt x="218" y="341"/>
                    </a:cubicBezTo>
                    <a:cubicBezTo>
                      <a:pt x="259" y="393"/>
                      <a:pt x="259" y="393"/>
                      <a:pt x="301" y="393"/>
                    </a:cubicBezTo>
                    <a:lnTo>
                      <a:pt x="352" y="393"/>
                    </a:lnTo>
                    <a:cubicBezTo>
                      <a:pt x="394" y="393"/>
                      <a:pt x="435" y="341"/>
                      <a:pt x="476" y="341"/>
                    </a:cubicBezTo>
                    <a:cubicBezTo>
                      <a:pt x="518" y="300"/>
                      <a:pt x="559" y="259"/>
                      <a:pt x="611" y="217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8" name="Google Shape;30648;p21"/>
              <p:cNvSpPr/>
              <p:nvPr/>
            </p:nvSpPr>
            <p:spPr>
              <a:xfrm>
                <a:off x="4575075" y="408147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94" y="1"/>
                    </a:moveTo>
                    <a:lnTo>
                      <a:pt x="1" y="259"/>
                    </a:lnTo>
                    <a:lnTo>
                      <a:pt x="94" y="259"/>
                    </a:lnTo>
                    <a:cubicBezTo>
                      <a:pt x="218" y="259"/>
                      <a:pt x="300" y="218"/>
                      <a:pt x="352" y="94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9" name="Google Shape;30649;p21"/>
              <p:cNvSpPr/>
              <p:nvPr/>
            </p:nvSpPr>
            <p:spPr>
              <a:xfrm>
                <a:off x="4593425" y="4384150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76" y="1"/>
                    </a:moveTo>
                    <a:lnTo>
                      <a:pt x="135" y="42"/>
                    </a:lnTo>
                    <a:cubicBezTo>
                      <a:pt x="83" y="42"/>
                      <a:pt x="42" y="94"/>
                      <a:pt x="42" y="135"/>
                    </a:cubicBezTo>
                    <a:lnTo>
                      <a:pt x="1" y="177"/>
                    </a:lnTo>
                    <a:lnTo>
                      <a:pt x="259" y="259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0" name="Google Shape;30650;p21"/>
              <p:cNvSpPr/>
              <p:nvPr/>
            </p:nvSpPr>
            <p:spPr>
              <a:xfrm>
                <a:off x="4529850" y="4357925"/>
                <a:ext cx="12950" cy="9200"/>
              </a:xfrm>
              <a:custGeom>
                <a:rect b="b" l="l" r="r" t="t"/>
                <a:pathLst>
                  <a:path extrusionOk="0" h="368" w="518">
                    <a:moveTo>
                      <a:pt x="248" y="1"/>
                    </a:moveTo>
                    <a:cubicBezTo>
                      <a:pt x="139" y="1"/>
                      <a:pt x="31" y="49"/>
                      <a:pt x="0" y="150"/>
                    </a:cubicBezTo>
                    <a:lnTo>
                      <a:pt x="476" y="368"/>
                    </a:lnTo>
                    <a:cubicBezTo>
                      <a:pt x="517" y="368"/>
                      <a:pt x="517" y="316"/>
                      <a:pt x="517" y="316"/>
                    </a:cubicBezTo>
                    <a:cubicBezTo>
                      <a:pt x="517" y="192"/>
                      <a:pt x="476" y="57"/>
                      <a:pt x="352" y="16"/>
                    </a:cubicBezTo>
                    <a:cubicBezTo>
                      <a:pt x="319" y="6"/>
                      <a:pt x="283" y="1"/>
                      <a:pt x="24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1" name="Google Shape;30651;p21"/>
              <p:cNvSpPr/>
              <p:nvPr/>
            </p:nvSpPr>
            <p:spPr>
              <a:xfrm>
                <a:off x="4619275" y="4319550"/>
                <a:ext cx="9850" cy="13975"/>
              </a:xfrm>
              <a:custGeom>
                <a:rect b="b" l="l" r="r" t="t"/>
                <a:pathLst>
                  <a:path extrusionOk="0" h="559" w="394">
                    <a:moveTo>
                      <a:pt x="300" y="0"/>
                    </a:moveTo>
                    <a:cubicBezTo>
                      <a:pt x="176" y="0"/>
                      <a:pt x="83" y="93"/>
                      <a:pt x="42" y="176"/>
                    </a:cubicBezTo>
                    <a:cubicBezTo>
                      <a:pt x="0" y="259"/>
                      <a:pt x="0" y="393"/>
                      <a:pt x="42" y="434"/>
                    </a:cubicBezTo>
                    <a:cubicBezTo>
                      <a:pt x="83" y="476"/>
                      <a:pt x="135" y="517"/>
                      <a:pt x="176" y="558"/>
                    </a:cubicBezTo>
                    <a:lnTo>
                      <a:pt x="393" y="41"/>
                    </a:lnTo>
                    <a:cubicBezTo>
                      <a:pt x="342" y="0"/>
                      <a:pt x="300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2" name="Google Shape;30652;p21"/>
              <p:cNvSpPr/>
              <p:nvPr/>
            </p:nvSpPr>
            <p:spPr>
              <a:xfrm>
                <a:off x="4554650" y="4293425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43" y="1"/>
                    </a:moveTo>
                    <a:cubicBezTo>
                      <a:pt x="202" y="1"/>
                      <a:pt x="76" y="76"/>
                      <a:pt x="42" y="187"/>
                    </a:cubicBezTo>
                    <a:cubicBezTo>
                      <a:pt x="1" y="311"/>
                      <a:pt x="42" y="487"/>
                      <a:pt x="218" y="528"/>
                    </a:cubicBezTo>
                    <a:cubicBezTo>
                      <a:pt x="253" y="555"/>
                      <a:pt x="292" y="566"/>
                      <a:pt x="332" y="566"/>
                    </a:cubicBezTo>
                    <a:cubicBezTo>
                      <a:pt x="431" y="566"/>
                      <a:pt x="529" y="493"/>
                      <a:pt x="559" y="404"/>
                    </a:cubicBezTo>
                    <a:cubicBezTo>
                      <a:pt x="600" y="228"/>
                      <a:pt x="559" y="104"/>
                      <a:pt x="435" y="11"/>
                    </a:cubicBezTo>
                    <a:cubicBezTo>
                      <a:pt x="404" y="4"/>
                      <a:pt x="373" y="1"/>
                      <a:pt x="34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3" name="Google Shape;30653;p21"/>
              <p:cNvSpPr/>
              <p:nvPr/>
            </p:nvSpPr>
            <p:spPr>
              <a:xfrm>
                <a:off x="4509425" y="43122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276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3"/>
                      <a:pt x="42" y="468"/>
                      <a:pt x="218" y="551"/>
                    </a:cubicBezTo>
                    <a:cubicBezTo>
                      <a:pt x="247" y="560"/>
                      <a:pt x="279" y="566"/>
                      <a:pt x="312" y="566"/>
                    </a:cubicBezTo>
                    <a:cubicBezTo>
                      <a:pt x="417" y="566"/>
                      <a:pt x="527" y="512"/>
                      <a:pt x="559" y="385"/>
                    </a:cubicBezTo>
                    <a:cubicBezTo>
                      <a:pt x="600" y="251"/>
                      <a:pt x="559" y="75"/>
                      <a:pt x="393" y="34"/>
                    </a:cubicBezTo>
                    <a:cubicBezTo>
                      <a:pt x="356" y="11"/>
                      <a:pt x="316" y="1"/>
                      <a:pt x="2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4" name="Google Shape;30654;p21"/>
              <p:cNvSpPr/>
              <p:nvPr/>
            </p:nvSpPr>
            <p:spPr>
              <a:xfrm>
                <a:off x="4573000" y="4338650"/>
                <a:ext cx="16050" cy="14175"/>
              </a:xfrm>
              <a:custGeom>
                <a:rect b="b" l="l" r="r" t="t"/>
                <a:pathLst>
                  <a:path extrusionOk="0" h="567" w="642">
                    <a:moveTo>
                      <a:pt x="361" y="1"/>
                    </a:moveTo>
                    <a:cubicBezTo>
                      <a:pt x="243" y="1"/>
                      <a:pt x="118" y="77"/>
                      <a:pt x="84" y="187"/>
                    </a:cubicBezTo>
                    <a:cubicBezTo>
                      <a:pt x="1" y="311"/>
                      <a:pt x="84" y="487"/>
                      <a:pt x="218" y="529"/>
                    </a:cubicBezTo>
                    <a:cubicBezTo>
                      <a:pt x="253" y="555"/>
                      <a:pt x="292" y="566"/>
                      <a:pt x="333" y="566"/>
                    </a:cubicBezTo>
                    <a:cubicBezTo>
                      <a:pt x="434" y="566"/>
                      <a:pt x="541" y="493"/>
                      <a:pt x="600" y="404"/>
                    </a:cubicBezTo>
                    <a:cubicBezTo>
                      <a:pt x="642" y="229"/>
                      <a:pt x="559" y="105"/>
                      <a:pt x="435" y="12"/>
                    </a:cubicBezTo>
                    <a:cubicBezTo>
                      <a:pt x="411" y="4"/>
                      <a:pt x="387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5" name="Google Shape;30655;p21"/>
              <p:cNvSpPr/>
              <p:nvPr/>
            </p:nvSpPr>
            <p:spPr>
              <a:xfrm>
                <a:off x="4535275" y="424810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29" y="0"/>
                      <a:pt x="123" y="56"/>
                      <a:pt x="83" y="191"/>
                    </a:cubicBezTo>
                    <a:cubicBezTo>
                      <a:pt x="0" y="315"/>
                      <a:pt x="83" y="490"/>
                      <a:pt x="217" y="532"/>
                    </a:cubicBezTo>
                    <a:cubicBezTo>
                      <a:pt x="248" y="542"/>
                      <a:pt x="283" y="547"/>
                      <a:pt x="318" y="547"/>
                    </a:cubicBezTo>
                    <a:cubicBezTo>
                      <a:pt x="424" y="547"/>
                      <a:pt x="538" y="501"/>
                      <a:pt x="600" y="408"/>
                    </a:cubicBezTo>
                    <a:cubicBezTo>
                      <a:pt x="652" y="232"/>
                      <a:pt x="559" y="108"/>
                      <a:pt x="435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6" name="Google Shape;30656;p21"/>
              <p:cNvSpPr/>
              <p:nvPr/>
            </p:nvSpPr>
            <p:spPr>
              <a:xfrm>
                <a:off x="4599900" y="42745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300" y="0"/>
                    </a:moveTo>
                    <a:cubicBezTo>
                      <a:pt x="192" y="0"/>
                      <a:pt x="109" y="70"/>
                      <a:pt x="41" y="168"/>
                    </a:cubicBezTo>
                    <a:cubicBezTo>
                      <a:pt x="0" y="343"/>
                      <a:pt x="41" y="467"/>
                      <a:pt x="217" y="550"/>
                    </a:cubicBezTo>
                    <a:cubicBezTo>
                      <a:pt x="241" y="560"/>
                      <a:pt x="267" y="565"/>
                      <a:pt x="294" y="565"/>
                    </a:cubicBezTo>
                    <a:cubicBezTo>
                      <a:pt x="404" y="565"/>
                      <a:pt x="525" y="485"/>
                      <a:pt x="558" y="385"/>
                    </a:cubicBezTo>
                    <a:cubicBezTo>
                      <a:pt x="600" y="250"/>
                      <a:pt x="558" y="85"/>
                      <a:pt x="434" y="33"/>
                    </a:cubicBezTo>
                    <a:cubicBezTo>
                      <a:pt x="386" y="10"/>
                      <a:pt x="341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7" name="Google Shape;30657;p21"/>
              <p:cNvSpPr/>
              <p:nvPr/>
            </p:nvSpPr>
            <p:spPr>
              <a:xfrm>
                <a:off x="4471675" y="4331425"/>
                <a:ext cx="6500" cy="9850"/>
              </a:xfrm>
              <a:custGeom>
                <a:rect b="b" l="l" r="r" t="t"/>
                <a:pathLst>
                  <a:path extrusionOk="0" h="39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94"/>
                    </a:lnTo>
                    <a:lnTo>
                      <a:pt x="259" y="259"/>
                    </a:lnTo>
                    <a:cubicBezTo>
                      <a:pt x="259" y="176"/>
                      <a:pt x="218" y="83"/>
                      <a:pt x="177" y="42"/>
                    </a:cubicBezTo>
                    <a:cubicBezTo>
                      <a:pt x="135" y="42"/>
                      <a:pt x="135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8" name="Google Shape;30658;p21"/>
              <p:cNvSpPr/>
              <p:nvPr/>
            </p:nvSpPr>
            <p:spPr>
              <a:xfrm>
                <a:off x="4495475" y="4267850"/>
                <a:ext cx="10875" cy="13225"/>
              </a:xfrm>
              <a:custGeom>
                <a:rect b="b" l="l" r="r" t="t"/>
                <a:pathLst>
                  <a:path extrusionOk="0" h="529" w="435">
                    <a:moveTo>
                      <a:pt x="217" y="0"/>
                    </a:moveTo>
                    <a:lnTo>
                      <a:pt x="0" y="517"/>
                    </a:lnTo>
                    <a:cubicBezTo>
                      <a:pt x="22" y="525"/>
                      <a:pt x="46" y="528"/>
                      <a:pt x="70" y="528"/>
                    </a:cubicBezTo>
                    <a:cubicBezTo>
                      <a:pt x="182" y="528"/>
                      <a:pt x="307" y="454"/>
                      <a:pt x="341" y="352"/>
                    </a:cubicBezTo>
                    <a:cubicBezTo>
                      <a:pt x="434" y="217"/>
                      <a:pt x="383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9" name="Google Shape;30659;p21"/>
              <p:cNvSpPr/>
              <p:nvPr/>
            </p:nvSpPr>
            <p:spPr>
              <a:xfrm>
                <a:off x="4646150" y="42603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0"/>
                    </a:moveTo>
                    <a:lnTo>
                      <a:pt x="1" y="83"/>
                    </a:lnTo>
                    <a:lnTo>
                      <a:pt x="1" y="218"/>
                    </a:lnTo>
                    <a:cubicBezTo>
                      <a:pt x="42" y="259"/>
                      <a:pt x="94" y="300"/>
                      <a:pt x="177" y="342"/>
                    </a:cubicBezTo>
                    <a:lnTo>
                      <a:pt x="259" y="8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0" name="Google Shape;30660;p21"/>
              <p:cNvSpPr/>
              <p:nvPr/>
            </p:nvSpPr>
            <p:spPr>
              <a:xfrm>
                <a:off x="4580500" y="4233475"/>
                <a:ext cx="15025" cy="9575"/>
              </a:xfrm>
              <a:custGeom>
                <a:rect b="b" l="l" r="r" t="t"/>
                <a:pathLst>
                  <a:path extrusionOk="0" h="383" w="601">
                    <a:moveTo>
                      <a:pt x="83" y="0"/>
                    </a:moveTo>
                    <a:lnTo>
                      <a:pt x="83" y="0"/>
                    </a:lnTo>
                    <a:cubicBezTo>
                      <a:pt x="1" y="124"/>
                      <a:pt x="83" y="300"/>
                      <a:pt x="218" y="383"/>
                    </a:cubicBezTo>
                    <a:cubicBezTo>
                      <a:pt x="300" y="383"/>
                      <a:pt x="394" y="383"/>
                      <a:pt x="476" y="341"/>
                    </a:cubicBezTo>
                    <a:lnTo>
                      <a:pt x="600" y="217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1" name="Google Shape;30661;p21"/>
              <p:cNvSpPr/>
              <p:nvPr/>
            </p:nvSpPr>
            <p:spPr>
              <a:xfrm>
                <a:off x="4522350" y="420970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83" y="0"/>
                    </a:moveTo>
                    <a:lnTo>
                      <a:pt x="0" y="259"/>
                    </a:lnTo>
                    <a:lnTo>
                      <a:pt x="42" y="259"/>
                    </a:lnTo>
                    <a:cubicBezTo>
                      <a:pt x="42" y="300"/>
                      <a:pt x="83" y="300"/>
                      <a:pt x="83" y="300"/>
                    </a:cubicBezTo>
                    <a:lnTo>
                      <a:pt x="135" y="259"/>
                    </a:lnTo>
                    <a:lnTo>
                      <a:pt x="176" y="259"/>
                    </a:lnTo>
                    <a:cubicBezTo>
                      <a:pt x="217" y="259"/>
                      <a:pt x="259" y="217"/>
                      <a:pt x="300" y="217"/>
                    </a:cubicBezTo>
                    <a:cubicBezTo>
                      <a:pt x="300" y="176"/>
                      <a:pt x="342" y="134"/>
                      <a:pt x="342" y="134"/>
                    </a:cubicBez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2" name="Google Shape;30662;p21"/>
              <p:cNvSpPr/>
              <p:nvPr/>
            </p:nvSpPr>
            <p:spPr>
              <a:xfrm>
                <a:off x="4540700" y="4512375"/>
                <a:ext cx="9575" cy="7500"/>
              </a:xfrm>
              <a:custGeom>
                <a:rect b="b" l="l" r="r" t="t"/>
                <a:pathLst>
                  <a:path extrusionOk="0" h="300" w="383">
                    <a:moveTo>
                      <a:pt x="218" y="0"/>
                    </a:moveTo>
                    <a:cubicBezTo>
                      <a:pt x="125" y="41"/>
                      <a:pt x="83" y="83"/>
                      <a:pt x="42" y="134"/>
                    </a:cubicBezTo>
                    <a:cubicBezTo>
                      <a:pt x="0" y="134"/>
                      <a:pt x="0" y="176"/>
                      <a:pt x="0" y="176"/>
                    </a:cubicBezTo>
                    <a:lnTo>
                      <a:pt x="259" y="300"/>
                    </a:lnTo>
                    <a:lnTo>
                      <a:pt x="383" y="41"/>
                    </a:lnTo>
                    <a:cubicBezTo>
                      <a:pt x="300" y="0"/>
                      <a:pt x="259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3" name="Google Shape;30663;p21"/>
              <p:cNvSpPr/>
              <p:nvPr/>
            </p:nvSpPr>
            <p:spPr>
              <a:xfrm>
                <a:off x="4476075" y="4486100"/>
                <a:ext cx="13975" cy="10275"/>
              </a:xfrm>
              <a:custGeom>
                <a:rect b="b" l="l" r="r" t="t"/>
                <a:pathLst>
                  <a:path extrusionOk="0" h="411" w="559">
                    <a:moveTo>
                      <a:pt x="282" y="1"/>
                    </a:moveTo>
                    <a:cubicBezTo>
                      <a:pt x="191" y="1"/>
                      <a:pt x="103" y="39"/>
                      <a:pt x="42" y="100"/>
                    </a:cubicBezTo>
                    <a:cubicBezTo>
                      <a:pt x="42" y="152"/>
                      <a:pt x="42" y="152"/>
                      <a:pt x="1" y="193"/>
                    </a:cubicBezTo>
                    <a:lnTo>
                      <a:pt x="518" y="410"/>
                    </a:lnTo>
                    <a:cubicBezTo>
                      <a:pt x="559" y="358"/>
                      <a:pt x="559" y="358"/>
                      <a:pt x="559" y="317"/>
                    </a:cubicBezTo>
                    <a:cubicBezTo>
                      <a:pt x="559" y="193"/>
                      <a:pt x="518" y="58"/>
                      <a:pt x="383" y="17"/>
                    </a:cubicBezTo>
                    <a:cubicBezTo>
                      <a:pt x="350" y="6"/>
                      <a:pt x="316" y="1"/>
                      <a:pt x="28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4" name="Google Shape;30664;p21"/>
              <p:cNvSpPr/>
              <p:nvPr/>
            </p:nvSpPr>
            <p:spPr>
              <a:xfrm>
                <a:off x="4566550" y="44487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176" y="1"/>
                    </a:moveTo>
                    <a:cubicBezTo>
                      <a:pt x="176" y="1"/>
                      <a:pt x="124" y="1"/>
                      <a:pt x="124" y="42"/>
                    </a:cubicBezTo>
                    <a:cubicBezTo>
                      <a:pt x="83" y="42"/>
                      <a:pt x="42" y="94"/>
                      <a:pt x="42" y="176"/>
                    </a:cubicBezTo>
                    <a:cubicBezTo>
                      <a:pt x="0" y="218"/>
                      <a:pt x="0" y="259"/>
                      <a:pt x="0" y="300"/>
                    </a:cubicBezTo>
                    <a:cubicBezTo>
                      <a:pt x="42" y="394"/>
                      <a:pt x="83" y="476"/>
                      <a:pt x="176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5" name="Google Shape;30665;p21"/>
              <p:cNvSpPr/>
              <p:nvPr/>
            </p:nvSpPr>
            <p:spPr>
              <a:xfrm>
                <a:off x="4501925" y="442210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1" y="543"/>
                      <a:pt x="330" y="543"/>
                    </a:cubicBezTo>
                    <a:cubicBezTo>
                      <a:pt x="429" y="543"/>
                      <a:pt x="529" y="475"/>
                      <a:pt x="559" y="38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1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6" name="Google Shape;30666;p21"/>
              <p:cNvSpPr/>
              <p:nvPr/>
            </p:nvSpPr>
            <p:spPr>
              <a:xfrm>
                <a:off x="4456700" y="4440925"/>
                <a:ext cx="15000" cy="13675"/>
              </a:xfrm>
              <a:custGeom>
                <a:rect b="b" l="l" r="r" t="t"/>
                <a:pathLst>
                  <a:path extrusionOk="0" h="547" w="600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0"/>
                      <a:pt x="176" y="532"/>
                    </a:cubicBezTo>
                    <a:cubicBezTo>
                      <a:pt x="215" y="541"/>
                      <a:pt x="254" y="547"/>
                      <a:pt x="292" y="547"/>
                    </a:cubicBezTo>
                    <a:cubicBezTo>
                      <a:pt x="416" y="547"/>
                      <a:pt x="527" y="491"/>
                      <a:pt x="559" y="356"/>
                    </a:cubicBezTo>
                    <a:cubicBezTo>
                      <a:pt x="600" y="232"/>
                      <a:pt x="559" y="56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7" name="Google Shape;30667;p21"/>
              <p:cNvSpPr/>
              <p:nvPr/>
            </p:nvSpPr>
            <p:spPr>
              <a:xfrm>
                <a:off x="4520275" y="44673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4" y="1"/>
                    </a:moveTo>
                    <a:cubicBezTo>
                      <a:pt x="214" y="1"/>
                      <a:pt x="113" y="71"/>
                      <a:pt x="83" y="168"/>
                    </a:cubicBezTo>
                    <a:cubicBezTo>
                      <a:pt x="1" y="293"/>
                      <a:pt x="83" y="468"/>
                      <a:pt x="218" y="551"/>
                    </a:cubicBezTo>
                    <a:cubicBezTo>
                      <a:pt x="240" y="558"/>
                      <a:pt x="263" y="562"/>
                      <a:pt x="288" y="562"/>
                    </a:cubicBezTo>
                    <a:cubicBezTo>
                      <a:pt x="400" y="562"/>
                      <a:pt x="525" y="488"/>
                      <a:pt x="559" y="386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2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8" name="Google Shape;30668;p21"/>
              <p:cNvSpPr/>
              <p:nvPr/>
            </p:nvSpPr>
            <p:spPr>
              <a:xfrm>
                <a:off x="4482550" y="43764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0" y="0"/>
                    </a:moveTo>
                    <a:cubicBezTo>
                      <a:pt x="241" y="0"/>
                      <a:pt x="110" y="76"/>
                      <a:pt x="42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3"/>
                      <a:pt x="558" y="404"/>
                    </a:cubicBezTo>
                    <a:cubicBezTo>
                      <a:pt x="641" y="270"/>
                      <a:pt x="558" y="94"/>
                      <a:pt x="434" y="11"/>
                    </a:cubicBezTo>
                    <a:cubicBezTo>
                      <a:pt x="411" y="4"/>
                      <a:pt x="386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9" name="Google Shape;30669;p21"/>
              <p:cNvSpPr/>
              <p:nvPr/>
            </p:nvSpPr>
            <p:spPr>
              <a:xfrm>
                <a:off x="4547150" y="4403150"/>
                <a:ext cx="15025" cy="13725"/>
              </a:xfrm>
              <a:custGeom>
                <a:rect b="b" l="l" r="r" t="t"/>
                <a:pathLst>
                  <a:path extrusionOk="0" h="549" w="601">
                    <a:moveTo>
                      <a:pt x="307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92"/>
                      <a:pt x="218" y="533"/>
                    </a:cubicBezTo>
                    <a:cubicBezTo>
                      <a:pt x="247" y="543"/>
                      <a:pt x="279" y="548"/>
                      <a:pt x="312" y="548"/>
                    </a:cubicBezTo>
                    <a:cubicBezTo>
                      <a:pt x="418" y="548"/>
                      <a:pt x="528" y="494"/>
                      <a:pt x="559" y="368"/>
                    </a:cubicBezTo>
                    <a:cubicBezTo>
                      <a:pt x="601" y="233"/>
                      <a:pt x="559" y="58"/>
                      <a:pt x="435" y="16"/>
                    </a:cubicBezTo>
                    <a:cubicBezTo>
                      <a:pt x="392" y="6"/>
                      <a:pt x="349" y="1"/>
                      <a:pt x="30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0" name="Google Shape;30670;p21"/>
              <p:cNvSpPr/>
              <p:nvPr/>
            </p:nvSpPr>
            <p:spPr>
              <a:xfrm>
                <a:off x="4418950" y="44606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1"/>
                    </a:lnTo>
                    <a:lnTo>
                      <a:pt x="259" y="217"/>
                    </a:lnTo>
                    <a:cubicBezTo>
                      <a:pt x="259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1" name="Google Shape;30671;p21"/>
              <p:cNvSpPr/>
              <p:nvPr/>
            </p:nvSpPr>
            <p:spPr>
              <a:xfrm>
                <a:off x="4442725" y="4396050"/>
                <a:ext cx="10625" cy="13375"/>
              </a:xfrm>
              <a:custGeom>
                <a:rect b="b" l="l" r="r" t="t"/>
                <a:pathLst>
                  <a:path extrusionOk="0" h="535" w="425">
                    <a:moveTo>
                      <a:pt x="218" y="0"/>
                    </a:moveTo>
                    <a:lnTo>
                      <a:pt x="1" y="517"/>
                    </a:lnTo>
                    <a:lnTo>
                      <a:pt x="42" y="517"/>
                    </a:lnTo>
                    <a:cubicBezTo>
                      <a:pt x="67" y="530"/>
                      <a:pt x="92" y="535"/>
                      <a:pt x="117" y="535"/>
                    </a:cubicBezTo>
                    <a:cubicBezTo>
                      <a:pt x="179" y="535"/>
                      <a:pt x="242" y="505"/>
                      <a:pt x="301" y="476"/>
                    </a:cubicBezTo>
                    <a:lnTo>
                      <a:pt x="342" y="435"/>
                    </a:lnTo>
                    <a:lnTo>
                      <a:pt x="342" y="342"/>
                    </a:lnTo>
                    <a:cubicBezTo>
                      <a:pt x="425" y="218"/>
                      <a:pt x="342" y="83"/>
                      <a:pt x="259" y="42"/>
                    </a:cubicBezTo>
                    <a:cubicBezTo>
                      <a:pt x="259" y="0"/>
                      <a:pt x="218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2" name="Google Shape;30672;p21"/>
              <p:cNvSpPr/>
              <p:nvPr/>
            </p:nvSpPr>
            <p:spPr>
              <a:xfrm>
                <a:off x="4593425" y="4388550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1" y="1"/>
                    </a:moveTo>
                    <a:lnTo>
                      <a:pt x="1" y="176"/>
                    </a:lnTo>
                    <a:cubicBezTo>
                      <a:pt x="1" y="218"/>
                      <a:pt x="42" y="300"/>
                      <a:pt x="135" y="342"/>
                    </a:cubicBezTo>
                    <a:lnTo>
                      <a:pt x="176" y="342"/>
                    </a:lnTo>
                    <a:lnTo>
                      <a:pt x="259" y="8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3" name="Google Shape;30673;p21"/>
              <p:cNvSpPr/>
              <p:nvPr/>
            </p:nvSpPr>
            <p:spPr>
              <a:xfrm>
                <a:off x="4528800" y="4361675"/>
                <a:ext cx="12950" cy="10025"/>
              </a:xfrm>
              <a:custGeom>
                <a:rect b="b" l="l" r="r" t="t"/>
                <a:pathLst>
                  <a:path extrusionOk="0" h="401" w="518">
                    <a:moveTo>
                      <a:pt x="42" y="0"/>
                    </a:moveTo>
                    <a:cubicBezTo>
                      <a:pt x="1" y="42"/>
                      <a:pt x="1" y="83"/>
                      <a:pt x="1" y="124"/>
                    </a:cubicBezTo>
                    <a:cubicBezTo>
                      <a:pt x="1" y="166"/>
                      <a:pt x="1" y="218"/>
                      <a:pt x="42" y="218"/>
                    </a:cubicBezTo>
                    <a:lnTo>
                      <a:pt x="42" y="259"/>
                    </a:lnTo>
                    <a:lnTo>
                      <a:pt x="177" y="383"/>
                    </a:lnTo>
                    <a:cubicBezTo>
                      <a:pt x="201" y="395"/>
                      <a:pt x="225" y="400"/>
                      <a:pt x="250" y="400"/>
                    </a:cubicBezTo>
                    <a:cubicBezTo>
                      <a:pt x="309" y="400"/>
                      <a:pt x="369" y="371"/>
                      <a:pt x="435" y="342"/>
                    </a:cubicBezTo>
                    <a:cubicBezTo>
                      <a:pt x="476" y="342"/>
                      <a:pt x="518" y="300"/>
                      <a:pt x="518" y="218"/>
                    </a:cubicBez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4" name="Google Shape;30674;p21"/>
              <p:cNvSpPr/>
              <p:nvPr/>
            </p:nvSpPr>
            <p:spPr>
              <a:xfrm>
                <a:off x="4468575" y="4337900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300"/>
                      <a:pt x="84" y="300"/>
                    </a:cubicBezTo>
                    <a:lnTo>
                      <a:pt x="166" y="300"/>
                    </a:lnTo>
                    <a:cubicBezTo>
                      <a:pt x="259" y="259"/>
                      <a:pt x="342" y="217"/>
                      <a:pt x="383" y="135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5" name="Google Shape;30675;p21"/>
              <p:cNvSpPr/>
              <p:nvPr/>
            </p:nvSpPr>
            <p:spPr>
              <a:xfrm>
                <a:off x="4487975" y="4640825"/>
                <a:ext cx="8550" cy="7275"/>
              </a:xfrm>
              <a:custGeom>
                <a:rect b="b" l="l" r="r" t="t"/>
                <a:pathLst>
                  <a:path extrusionOk="0" h="291" w="342">
                    <a:moveTo>
                      <a:pt x="279" y="1"/>
                    </a:moveTo>
                    <a:cubicBezTo>
                      <a:pt x="259" y="1"/>
                      <a:pt x="238" y="11"/>
                      <a:pt x="217" y="32"/>
                    </a:cubicBezTo>
                    <a:cubicBezTo>
                      <a:pt x="124" y="32"/>
                      <a:pt x="83" y="32"/>
                      <a:pt x="42" y="73"/>
                    </a:cubicBezTo>
                    <a:lnTo>
                      <a:pt x="42" y="114"/>
                    </a:lnTo>
                    <a:lnTo>
                      <a:pt x="0" y="166"/>
                    </a:lnTo>
                    <a:lnTo>
                      <a:pt x="259" y="290"/>
                    </a:lnTo>
                    <a:lnTo>
                      <a:pt x="341" y="32"/>
                    </a:lnTo>
                    <a:cubicBezTo>
                      <a:pt x="321" y="11"/>
                      <a:pt x="300" y="1"/>
                      <a:pt x="27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6" name="Google Shape;30676;p21"/>
              <p:cNvSpPr/>
              <p:nvPr/>
            </p:nvSpPr>
            <p:spPr>
              <a:xfrm>
                <a:off x="4423350" y="4614325"/>
                <a:ext cx="15025" cy="9975"/>
              </a:xfrm>
              <a:custGeom>
                <a:rect b="b" l="l" r="r" t="t"/>
                <a:pathLst>
                  <a:path extrusionOk="0" h="399" w="601">
                    <a:moveTo>
                      <a:pt x="289" y="1"/>
                    </a:moveTo>
                    <a:cubicBezTo>
                      <a:pt x="195" y="1"/>
                      <a:pt x="104" y="47"/>
                      <a:pt x="42" y="140"/>
                    </a:cubicBezTo>
                    <a:lnTo>
                      <a:pt x="1" y="192"/>
                    </a:lnTo>
                    <a:lnTo>
                      <a:pt x="517" y="399"/>
                    </a:lnTo>
                    <a:cubicBezTo>
                      <a:pt x="600" y="233"/>
                      <a:pt x="517" y="99"/>
                      <a:pt x="383" y="16"/>
                    </a:cubicBezTo>
                    <a:cubicBezTo>
                      <a:pt x="352" y="6"/>
                      <a:pt x="320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7" name="Google Shape;30677;p21"/>
              <p:cNvSpPr/>
              <p:nvPr/>
            </p:nvSpPr>
            <p:spPr>
              <a:xfrm>
                <a:off x="4512775" y="4576625"/>
                <a:ext cx="10625" cy="13300"/>
              </a:xfrm>
              <a:custGeom>
                <a:rect b="b" l="l" r="r" t="t"/>
                <a:pathLst>
                  <a:path extrusionOk="0" h="532" w="425">
                    <a:moveTo>
                      <a:pt x="332" y="0"/>
                    </a:moveTo>
                    <a:cubicBezTo>
                      <a:pt x="226" y="0"/>
                      <a:pt x="115" y="56"/>
                      <a:pt x="84" y="191"/>
                    </a:cubicBezTo>
                    <a:cubicBezTo>
                      <a:pt x="1" y="315"/>
                      <a:pt x="84" y="490"/>
                      <a:pt x="208" y="532"/>
                    </a:cubicBezTo>
                    <a:lnTo>
                      <a:pt x="425" y="15"/>
                    </a:lnTo>
                    <a:cubicBezTo>
                      <a:pt x="396" y="5"/>
                      <a:pt x="364" y="0"/>
                      <a:pt x="3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8" name="Google Shape;30678;p21"/>
              <p:cNvSpPr/>
              <p:nvPr/>
            </p:nvSpPr>
            <p:spPr>
              <a:xfrm>
                <a:off x="4449200" y="4550300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34"/>
                      <a:pt x="42" y="468"/>
                      <a:pt x="166" y="551"/>
                    </a:cubicBezTo>
                    <a:cubicBezTo>
                      <a:pt x="197" y="558"/>
                      <a:pt x="228" y="562"/>
                      <a:pt x="258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00" y="251"/>
                      <a:pt x="559" y="7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9" name="Google Shape;30679;p21"/>
              <p:cNvSpPr/>
              <p:nvPr/>
            </p:nvSpPr>
            <p:spPr>
              <a:xfrm>
                <a:off x="4403975" y="4569125"/>
                <a:ext cx="15000" cy="14125"/>
              </a:xfrm>
              <a:custGeom>
                <a:rect b="b" l="l" r="r" t="t"/>
                <a:pathLst>
                  <a:path extrusionOk="0" h="565" w="600">
                    <a:moveTo>
                      <a:pt x="290" y="0"/>
                    </a:moveTo>
                    <a:cubicBezTo>
                      <a:pt x="184" y="0"/>
                      <a:pt x="73" y="56"/>
                      <a:pt x="41" y="191"/>
                    </a:cubicBezTo>
                    <a:cubicBezTo>
                      <a:pt x="0" y="315"/>
                      <a:pt x="41" y="491"/>
                      <a:pt x="166" y="532"/>
                    </a:cubicBezTo>
                    <a:cubicBezTo>
                      <a:pt x="214" y="555"/>
                      <a:pt x="259" y="565"/>
                      <a:pt x="301" y="565"/>
                    </a:cubicBezTo>
                    <a:cubicBezTo>
                      <a:pt x="412" y="565"/>
                      <a:pt x="499" y="495"/>
                      <a:pt x="558" y="398"/>
                    </a:cubicBezTo>
                    <a:cubicBezTo>
                      <a:pt x="600" y="232"/>
                      <a:pt x="558" y="98"/>
                      <a:pt x="383" y="15"/>
                    </a:cubicBezTo>
                    <a:cubicBezTo>
                      <a:pt x="354" y="5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0" name="Google Shape;30680;p21"/>
              <p:cNvSpPr/>
              <p:nvPr/>
            </p:nvSpPr>
            <p:spPr>
              <a:xfrm>
                <a:off x="4467550" y="459555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3" y="0"/>
                    </a:moveTo>
                    <a:cubicBezTo>
                      <a:pt x="210" y="0"/>
                      <a:pt x="102" y="70"/>
                      <a:pt x="42" y="168"/>
                    </a:cubicBezTo>
                    <a:cubicBezTo>
                      <a:pt x="0" y="333"/>
                      <a:pt x="83" y="467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4"/>
                    </a:cubicBezTo>
                    <a:cubicBezTo>
                      <a:pt x="642" y="250"/>
                      <a:pt x="559" y="75"/>
                      <a:pt x="424" y="33"/>
                    </a:cubicBezTo>
                    <a:cubicBezTo>
                      <a:pt x="390" y="10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1" name="Google Shape;30681;p21"/>
              <p:cNvSpPr/>
              <p:nvPr/>
            </p:nvSpPr>
            <p:spPr>
              <a:xfrm>
                <a:off x="4429800" y="45050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1" y="0"/>
                      <a:pt x="102" y="71"/>
                      <a:pt x="42" y="16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0" y="558"/>
                      <a:pt x="263" y="561"/>
                      <a:pt x="287" y="561"/>
                    </a:cubicBezTo>
                    <a:cubicBezTo>
                      <a:pt x="400" y="561"/>
                      <a:pt x="525" y="486"/>
                      <a:pt x="559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1" y="11"/>
                      <a:pt x="352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2" name="Google Shape;30682;p21"/>
              <p:cNvSpPr/>
              <p:nvPr/>
            </p:nvSpPr>
            <p:spPr>
              <a:xfrm>
                <a:off x="4494425" y="45313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1"/>
                    </a:moveTo>
                    <a:cubicBezTo>
                      <a:pt x="185" y="1"/>
                      <a:pt x="74" y="56"/>
                      <a:pt x="42" y="191"/>
                    </a:cubicBezTo>
                    <a:cubicBezTo>
                      <a:pt x="1" y="315"/>
                      <a:pt x="42" y="491"/>
                      <a:pt x="218" y="532"/>
                    </a:cubicBezTo>
                    <a:cubicBezTo>
                      <a:pt x="249" y="543"/>
                      <a:pt x="283" y="548"/>
                      <a:pt x="318" y="548"/>
                    </a:cubicBezTo>
                    <a:cubicBezTo>
                      <a:pt x="421" y="548"/>
                      <a:pt x="528" y="501"/>
                      <a:pt x="559" y="408"/>
                    </a:cubicBezTo>
                    <a:cubicBezTo>
                      <a:pt x="600" y="233"/>
                      <a:pt x="559" y="98"/>
                      <a:pt x="383" y="15"/>
                    </a:cubicBezTo>
                    <a:cubicBezTo>
                      <a:pt x="354" y="6"/>
                      <a:pt x="323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3" name="Google Shape;30683;p21"/>
              <p:cNvSpPr/>
              <p:nvPr/>
            </p:nvSpPr>
            <p:spPr>
              <a:xfrm>
                <a:off x="4366225" y="4588875"/>
                <a:ext cx="6500" cy="8550"/>
              </a:xfrm>
              <a:custGeom>
                <a:rect b="b" l="l" r="r" t="t"/>
                <a:pathLst>
                  <a:path extrusionOk="0" h="34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42"/>
                    </a:lnTo>
                    <a:lnTo>
                      <a:pt x="259" y="300"/>
                    </a:lnTo>
                    <a:lnTo>
                      <a:pt x="259" y="259"/>
                    </a:lnTo>
                    <a:cubicBezTo>
                      <a:pt x="259" y="124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4" name="Google Shape;30684;p21"/>
              <p:cNvSpPr/>
              <p:nvPr/>
            </p:nvSpPr>
            <p:spPr>
              <a:xfrm>
                <a:off x="4390000" y="4524250"/>
                <a:ext cx="10625" cy="13325"/>
              </a:xfrm>
              <a:custGeom>
                <a:rect b="b" l="l" r="r" t="t"/>
                <a:pathLst>
                  <a:path extrusionOk="0" h="533" w="425">
                    <a:moveTo>
                      <a:pt x="208" y="1"/>
                    </a:moveTo>
                    <a:lnTo>
                      <a:pt x="1" y="518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425" y="218"/>
                      <a:pt x="342" y="83"/>
                      <a:pt x="2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5" name="Google Shape;30685;p21"/>
              <p:cNvSpPr/>
              <p:nvPr/>
            </p:nvSpPr>
            <p:spPr>
              <a:xfrm>
                <a:off x="4539675" y="4516750"/>
                <a:ext cx="7500" cy="9600"/>
              </a:xfrm>
              <a:custGeom>
                <a:rect b="b" l="l" r="r" t="t"/>
                <a:pathLst>
                  <a:path extrusionOk="0" h="384" w="300">
                    <a:moveTo>
                      <a:pt x="41" y="1"/>
                    </a:moveTo>
                    <a:cubicBezTo>
                      <a:pt x="41" y="42"/>
                      <a:pt x="0" y="125"/>
                      <a:pt x="41" y="166"/>
                    </a:cubicBezTo>
                    <a:cubicBezTo>
                      <a:pt x="41" y="259"/>
                      <a:pt x="124" y="342"/>
                      <a:pt x="217" y="383"/>
                    </a:cubicBezTo>
                    <a:lnTo>
                      <a:pt x="300" y="125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6" name="Google Shape;30686;p21"/>
              <p:cNvSpPr/>
              <p:nvPr/>
            </p:nvSpPr>
            <p:spPr>
              <a:xfrm>
                <a:off x="4476075" y="4490900"/>
                <a:ext cx="12950" cy="9000"/>
              </a:xfrm>
              <a:custGeom>
                <a:rect b="b" l="l" r="r" t="t"/>
                <a:pathLst>
                  <a:path extrusionOk="0" h="360" w="518">
                    <a:moveTo>
                      <a:pt x="1" y="1"/>
                    </a:moveTo>
                    <a:lnTo>
                      <a:pt x="1" y="84"/>
                    </a:lnTo>
                    <a:lnTo>
                      <a:pt x="1" y="218"/>
                    </a:lnTo>
                    <a:cubicBezTo>
                      <a:pt x="42" y="218"/>
                      <a:pt x="42" y="218"/>
                      <a:pt x="42" y="259"/>
                    </a:cubicBezTo>
                    <a:cubicBezTo>
                      <a:pt x="83" y="301"/>
                      <a:pt x="125" y="342"/>
                      <a:pt x="176" y="342"/>
                    </a:cubicBezTo>
                    <a:cubicBezTo>
                      <a:pt x="201" y="354"/>
                      <a:pt x="228" y="359"/>
                      <a:pt x="258" y="359"/>
                    </a:cubicBezTo>
                    <a:cubicBezTo>
                      <a:pt x="329" y="359"/>
                      <a:pt x="410" y="330"/>
                      <a:pt x="476" y="301"/>
                    </a:cubicBezTo>
                    <a:cubicBezTo>
                      <a:pt x="518" y="259"/>
                      <a:pt x="518" y="218"/>
                      <a:pt x="518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7" name="Google Shape;30687;p21"/>
              <p:cNvSpPr/>
              <p:nvPr/>
            </p:nvSpPr>
            <p:spPr>
              <a:xfrm>
                <a:off x="4415850" y="4467125"/>
                <a:ext cx="9600" cy="6500"/>
              </a:xfrm>
              <a:custGeom>
                <a:rect b="b" l="l" r="r" t="t"/>
                <a:pathLst>
                  <a:path extrusionOk="0" h="260" w="384">
                    <a:moveTo>
                      <a:pt x="125" y="1"/>
                    </a:moveTo>
                    <a:lnTo>
                      <a:pt x="1" y="218"/>
                    </a:lnTo>
                    <a:cubicBezTo>
                      <a:pt x="42" y="259"/>
                      <a:pt x="42" y="259"/>
                      <a:pt x="83" y="259"/>
                    </a:cubicBezTo>
                    <a:lnTo>
                      <a:pt x="166" y="259"/>
                    </a:lnTo>
                    <a:cubicBezTo>
                      <a:pt x="207" y="259"/>
                      <a:pt x="207" y="259"/>
                      <a:pt x="207" y="218"/>
                    </a:cubicBezTo>
                    <a:cubicBezTo>
                      <a:pt x="259" y="218"/>
                      <a:pt x="301" y="176"/>
                      <a:pt x="342" y="135"/>
                    </a:cubicBezTo>
                    <a:lnTo>
                      <a:pt x="383" y="83"/>
                    </a:lnTo>
                    <a:lnTo>
                      <a:pt x="1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8" name="Google Shape;30688;p21"/>
              <p:cNvSpPr/>
              <p:nvPr/>
            </p:nvSpPr>
            <p:spPr>
              <a:xfrm>
                <a:off x="4461100" y="4705175"/>
                <a:ext cx="9575" cy="12950"/>
              </a:xfrm>
              <a:custGeom>
                <a:rect b="b" l="l" r="r" t="t"/>
                <a:pathLst>
                  <a:path extrusionOk="0" h="518" w="383">
                    <a:moveTo>
                      <a:pt x="258" y="1"/>
                    </a:moveTo>
                    <a:cubicBezTo>
                      <a:pt x="165" y="1"/>
                      <a:pt x="41" y="84"/>
                      <a:pt x="0" y="177"/>
                    </a:cubicBezTo>
                    <a:cubicBezTo>
                      <a:pt x="0" y="259"/>
                      <a:pt x="0" y="342"/>
                      <a:pt x="41" y="435"/>
                    </a:cubicBezTo>
                    <a:cubicBezTo>
                      <a:pt x="83" y="477"/>
                      <a:pt x="124" y="518"/>
                      <a:pt x="165" y="518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9" name="Google Shape;30689;p21"/>
              <p:cNvSpPr/>
              <p:nvPr/>
            </p:nvSpPr>
            <p:spPr>
              <a:xfrm>
                <a:off x="4396475" y="4678950"/>
                <a:ext cx="15000" cy="13700"/>
              </a:xfrm>
              <a:custGeom>
                <a:rect b="b" l="l" r="r" t="t"/>
                <a:pathLst>
                  <a:path extrusionOk="0" h="548" w="600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0" y="316"/>
                      <a:pt x="42" y="492"/>
                      <a:pt x="166" y="533"/>
                    </a:cubicBezTo>
                    <a:cubicBezTo>
                      <a:pt x="207" y="543"/>
                      <a:pt x="245" y="548"/>
                      <a:pt x="280" y="548"/>
                    </a:cubicBezTo>
                    <a:cubicBezTo>
                      <a:pt x="398" y="548"/>
                      <a:pt x="487" y="492"/>
                      <a:pt x="559" y="357"/>
                    </a:cubicBezTo>
                    <a:cubicBezTo>
                      <a:pt x="600" y="233"/>
                      <a:pt x="559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0" name="Google Shape;30690;p21"/>
              <p:cNvSpPr/>
              <p:nvPr/>
            </p:nvSpPr>
            <p:spPr>
              <a:xfrm>
                <a:off x="4414550" y="4724200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42" y="1"/>
                    </a:moveTo>
                    <a:cubicBezTo>
                      <a:pt x="234" y="1"/>
                      <a:pt x="116" y="56"/>
                      <a:pt x="53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49" y="542"/>
                      <a:pt x="282" y="547"/>
                      <a:pt x="315" y="547"/>
                    </a:cubicBezTo>
                    <a:cubicBezTo>
                      <a:pt x="423" y="547"/>
                      <a:pt x="530" y="491"/>
                      <a:pt x="570" y="357"/>
                    </a:cubicBezTo>
                    <a:cubicBezTo>
                      <a:pt x="652" y="232"/>
                      <a:pt x="570" y="57"/>
                      <a:pt x="435" y="15"/>
                    </a:cubicBezTo>
                    <a:cubicBezTo>
                      <a:pt x="406" y="6"/>
                      <a:pt x="375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1" name="Google Shape;30691;p21"/>
              <p:cNvSpPr/>
              <p:nvPr/>
            </p:nvSpPr>
            <p:spPr>
              <a:xfrm>
                <a:off x="4377075" y="463372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07" y="0"/>
                    </a:moveTo>
                    <a:cubicBezTo>
                      <a:pt x="195" y="0"/>
                      <a:pt x="104" y="47"/>
                      <a:pt x="42" y="140"/>
                    </a:cubicBezTo>
                    <a:cubicBezTo>
                      <a:pt x="1" y="316"/>
                      <a:pt x="84" y="450"/>
                      <a:pt x="208" y="533"/>
                    </a:cubicBezTo>
                    <a:cubicBezTo>
                      <a:pt x="239" y="542"/>
                      <a:pt x="272" y="547"/>
                      <a:pt x="306" y="547"/>
                    </a:cubicBezTo>
                    <a:cubicBezTo>
                      <a:pt x="417" y="547"/>
                      <a:pt x="527" y="492"/>
                      <a:pt x="559" y="357"/>
                    </a:cubicBezTo>
                    <a:cubicBezTo>
                      <a:pt x="642" y="233"/>
                      <a:pt x="559" y="57"/>
                      <a:pt x="425" y="16"/>
                    </a:cubicBezTo>
                    <a:cubicBezTo>
                      <a:pt x="383" y="5"/>
                      <a:pt x="344" y="0"/>
                      <a:pt x="30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2" name="Google Shape;30692;p21"/>
              <p:cNvSpPr/>
              <p:nvPr/>
            </p:nvSpPr>
            <p:spPr>
              <a:xfrm>
                <a:off x="4441700" y="4659675"/>
                <a:ext cx="15025" cy="14050"/>
              </a:xfrm>
              <a:custGeom>
                <a:rect b="b" l="l" r="r" t="t"/>
                <a:pathLst>
                  <a:path extrusionOk="0" h="562" w="601">
                    <a:moveTo>
                      <a:pt x="314" y="1"/>
                    </a:moveTo>
                    <a:cubicBezTo>
                      <a:pt x="201" y="1"/>
                      <a:pt x="76" y="77"/>
                      <a:pt x="42" y="187"/>
                    </a:cubicBezTo>
                    <a:cubicBezTo>
                      <a:pt x="1" y="311"/>
                      <a:pt x="42" y="487"/>
                      <a:pt x="166" y="529"/>
                    </a:cubicBezTo>
                    <a:cubicBezTo>
                      <a:pt x="215" y="551"/>
                      <a:pt x="263" y="562"/>
                      <a:pt x="309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383" y="12"/>
                    </a:cubicBezTo>
                    <a:cubicBezTo>
                      <a:pt x="361" y="4"/>
                      <a:pt x="338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3" name="Google Shape;30693;p21"/>
              <p:cNvSpPr/>
              <p:nvPr/>
            </p:nvSpPr>
            <p:spPr>
              <a:xfrm>
                <a:off x="4339350" y="4652450"/>
                <a:ext cx="8550" cy="11925"/>
              </a:xfrm>
              <a:custGeom>
                <a:rect b="b" l="l" r="r" t="t"/>
                <a:pathLst>
                  <a:path extrusionOk="0" h="477" w="342">
                    <a:moveTo>
                      <a:pt x="124" y="1"/>
                    </a:moveTo>
                    <a:lnTo>
                      <a:pt x="0" y="259"/>
                    </a:lnTo>
                    <a:lnTo>
                      <a:pt x="217" y="476"/>
                    </a:lnTo>
                    <a:cubicBezTo>
                      <a:pt x="217" y="425"/>
                      <a:pt x="259" y="425"/>
                      <a:pt x="259" y="383"/>
                    </a:cubicBezTo>
                    <a:cubicBezTo>
                      <a:pt x="342" y="259"/>
                      <a:pt x="259" y="83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4" name="Google Shape;30694;p21"/>
              <p:cNvSpPr/>
              <p:nvPr/>
            </p:nvSpPr>
            <p:spPr>
              <a:xfrm>
                <a:off x="4487975" y="4644950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125"/>
                    </a:lnTo>
                    <a:cubicBezTo>
                      <a:pt x="0" y="208"/>
                      <a:pt x="42" y="342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5" name="Google Shape;30695;p21"/>
              <p:cNvSpPr/>
              <p:nvPr/>
            </p:nvSpPr>
            <p:spPr>
              <a:xfrm>
                <a:off x="4423350" y="4619125"/>
                <a:ext cx="12950" cy="9225"/>
              </a:xfrm>
              <a:custGeom>
                <a:rect b="b" l="l" r="r" t="t"/>
                <a:pathLst>
                  <a:path extrusionOk="0" h="369" w="518">
                    <a:moveTo>
                      <a:pt x="1" y="0"/>
                    </a:moveTo>
                    <a:lnTo>
                      <a:pt x="1" y="83"/>
                    </a:lnTo>
                    <a:cubicBezTo>
                      <a:pt x="1" y="207"/>
                      <a:pt x="42" y="300"/>
                      <a:pt x="166" y="341"/>
                    </a:cubicBezTo>
                    <a:cubicBezTo>
                      <a:pt x="204" y="358"/>
                      <a:pt x="248" y="368"/>
                      <a:pt x="293" y="368"/>
                    </a:cubicBezTo>
                    <a:cubicBezTo>
                      <a:pt x="356" y="368"/>
                      <a:pt x="422" y="348"/>
                      <a:pt x="476" y="300"/>
                    </a:cubicBezTo>
                    <a:cubicBezTo>
                      <a:pt x="476" y="259"/>
                      <a:pt x="517" y="259"/>
                      <a:pt x="517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6" name="Google Shape;30696;p21"/>
              <p:cNvSpPr/>
              <p:nvPr/>
            </p:nvSpPr>
            <p:spPr>
              <a:xfrm>
                <a:off x="4362875" y="4595325"/>
                <a:ext cx="9850" cy="6500"/>
              </a:xfrm>
              <a:custGeom>
                <a:rect b="b" l="l" r="r" t="t"/>
                <a:pathLst>
                  <a:path extrusionOk="0" h="260" w="394">
                    <a:moveTo>
                      <a:pt x="135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9" y="259"/>
                      <a:pt x="310" y="218"/>
                      <a:pt x="352" y="125"/>
                    </a:cubicBezTo>
                    <a:cubicBezTo>
                      <a:pt x="352" y="125"/>
                      <a:pt x="393" y="125"/>
                      <a:pt x="393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7" name="Google Shape;30697;p21"/>
              <p:cNvSpPr/>
              <p:nvPr/>
            </p:nvSpPr>
            <p:spPr>
              <a:xfrm>
                <a:off x="4676400" y="3817325"/>
                <a:ext cx="9575" cy="7000"/>
              </a:xfrm>
              <a:custGeom>
                <a:rect b="b" l="l" r="r" t="t"/>
                <a:pathLst>
                  <a:path extrusionOk="0" h="280" w="383">
                    <a:moveTo>
                      <a:pt x="288" y="0"/>
                    </a:moveTo>
                    <a:cubicBezTo>
                      <a:pt x="212" y="0"/>
                      <a:pt x="150" y="44"/>
                      <a:pt x="83" y="104"/>
                    </a:cubicBezTo>
                    <a:lnTo>
                      <a:pt x="42" y="145"/>
                    </a:lnTo>
                    <a:lnTo>
                      <a:pt x="0" y="187"/>
                    </a:lnTo>
                    <a:lnTo>
                      <a:pt x="259" y="280"/>
                    </a:lnTo>
                    <a:lnTo>
                      <a:pt x="383" y="21"/>
                    </a:lnTo>
                    <a:cubicBezTo>
                      <a:pt x="349" y="7"/>
                      <a:pt x="317" y="0"/>
                      <a:pt x="28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8" name="Google Shape;30698;p21"/>
              <p:cNvSpPr/>
              <p:nvPr/>
            </p:nvSpPr>
            <p:spPr>
              <a:xfrm>
                <a:off x="4623675" y="3945775"/>
                <a:ext cx="9575" cy="7800"/>
              </a:xfrm>
              <a:custGeom>
                <a:rect b="b" l="l" r="r" t="t"/>
                <a:pathLst>
                  <a:path extrusionOk="0" h="312" w="383">
                    <a:moveTo>
                      <a:pt x="300" y="1"/>
                    </a:moveTo>
                    <a:cubicBezTo>
                      <a:pt x="166" y="1"/>
                      <a:pt x="42" y="53"/>
                      <a:pt x="0" y="177"/>
                    </a:cubicBezTo>
                    <a:lnTo>
                      <a:pt x="259" y="311"/>
                    </a:lnTo>
                    <a:lnTo>
                      <a:pt x="383" y="53"/>
                    </a:lnTo>
                    <a:cubicBezTo>
                      <a:pt x="341" y="53"/>
                      <a:pt x="341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9" name="Google Shape;30699;p21"/>
              <p:cNvSpPr/>
              <p:nvPr/>
            </p:nvSpPr>
            <p:spPr>
              <a:xfrm>
                <a:off x="4560075" y="3919950"/>
                <a:ext cx="14000" cy="9825"/>
              </a:xfrm>
              <a:custGeom>
                <a:rect b="b" l="l" r="r" t="t"/>
                <a:pathLst>
                  <a:path extrusionOk="0" h="393" w="560">
                    <a:moveTo>
                      <a:pt x="125" y="0"/>
                    </a:moveTo>
                    <a:lnTo>
                      <a:pt x="84" y="52"/>
                    </a:lnTo>
                    <a:cubicBezTo>
                      <a:pt x="42" y="52"/>
                      <a:pt x="42" y="93"/>
                      <a:pt x="1" y="93"/>
                    </a:cubicBezTo>
                    <a:lnTo>
                      <a:pt x="1" y="176"/>
                    </a:lnTo>
                    <a:lnTo>
                      <a:pt x="518" y="393"/>
                    </a:lnTo>
                    <a:cubicBezTo>
                      <a:pt x="559" y="258"/>
                      <a:pt x="518" y="93"/>
                      <a:pt x="383" y="52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0" name="Google Shape;30700;p21"/>
              <p:cNvSpPr/>
              <p:nvPr/>
            </p:nvSpPr>
            <p:spPr>
              <a:xfrm>
                <a:off x="4648475" y="3881975"/>
                <a:ext cx="10625" cy="13425"/>
              </a:xfrm>
              <a:custGeom>
                <a:rect b="b" l="l" r="r" t="t"/>
                <a:pathLst>
                  <a:path extrusionOk="0" h="537" w="425">
                    <a:moveTo>
                      <a:pt x="326" y="1"/>
                    </a:moveTo>
                    <a:cubicBezTo>
                      <a:pt x="222" y="1"/>
                      <a:pt x="115" y="61"/>
                      <a:pt x="84" y="185"/>
                    </a:cubicBezTo>
                    <a:cubicBezTo>
                      <a:pt x="1" y="320"/>
                      <a:pt x="84" y="485"/>
                      <a:pt x="208" y="537"/>
                    </a:cubicBezTo>
                    <a:lnTo>
                      <a:pt x="425" y="20"/>
                    </a:lnTo>
                    <a:cubicBezTo>
                      <a:pt x="394" y="7"/>
                      <a:pt x="360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1" name="Google Shape;30701;p21"/>
              <p:cNvSpPr/>
              <p:nvPr/>
            </p:nvSpPr>
            <p:spPr>
              <a:xfrm>
                <a:off x="4584900" y="3855675"/>
                <a:ext cx="15025" cy="13550"/>
              </a:xfrm>
              <a:custGeom>
                <a:rect b="b" l="l" r="r" t="t"/>
                <a:pathLst>
                  <a:path extrusionOk="0" h="542" w="601">
                    <a:moveTo>
                      <a:pt x="292" y="0"/>
                    </a:moveTo>
                    <a:cubicBezTo>
                      <a:pt x="187" y="0"/>
                      <a:pt x="101" y="73"/>
                      <a:pt x="42" y="162"/>
                    </a:cubicBezTo>
                    <a:cubicBezTo>
                      <a:pt x="0" y="296"/>
                      <a:pt x="42" y="462"/>
                      <a:pt x="218" y="503"/>
                    </a:cubicBezTo>
                    <a:cubicBezTo>
                      <a:pt x="253" y="530"/>
                      <a:pt x="292" y="541"/>
                      <a:pt x="331" y="541"/>
                    </a:cubicBezTo>
                    <a:cubicBezTo>
                      <a:pt x="430" y="541"/>
                      <a:pt x="529" y="468"/>
                      <a:pt x="559" y="379"/>
                    </a:cubicBezTo>
                    <a:cubicBezTo>
                      <a:pt x="600" y="245"/>
                      <a:pt x="559" y="79"/>
                      <a:pt x="424" y="38"/>
                    </a:cubicBezTo>
                    <a:cubicBezTo>
                      <a:pt x="377" y="12"/>
                      <a:pt x="333" y="0"/>
                      <a:pt x="29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2" name="Google Shape;30702;p21"/>
              <p:cNvSpPr/>
              <p:nvPr/>
            </p:nvSpPr>
            <p:spPr>
              <a:xfrm>
                <a:off x="4539675" y="3874325"/>
                <a:ext cx="15000" cy="13800"/>
              </a:xfrm>
              <a:custGeom>
                <a:rect b="b" l="l" r="r" t="t"/>
                <a:pathLst>
                  <a:path extrusionOk="0" h="552" w="600">
                    <a:moveTo>
                      <a:pt x="290" y="1"/>
                    </a:moveTo>
                    <a:cubicBezTo>
                      <a:pt x="184" y="1"/>
                      <a:pt x="73" y="57"/>
                      <a:pt x="41" y="191"/>
                    </a:cubicBezTo>
                    <a:cubicBezTo>
                      <a:pt x="0" y="326"/>
                      <a:pt x="41" y="491"/>
                      <a:pt x="217" y="533"/>
                    </a:cubicBezTo>
                    <a:cubicBezTo>
                      <a:pt x="248" y="545"/>
                      <a:pt x="282" y="552"/>
                      <a:pt x="316" y="552"/>
                    </a:cubicBezTo>
                    <a:cubicBezTo>
                      <a:pt x="420" y="552"/>
                      <a:pt x="527" y="492"/>
                      <a:pt x="558" y="367"/>
                    </a:cubicBezTo>
                    <a:cubicBezTo>
                      <a:pt x="600" y="233"/>
                      <a:pt x="558" y="67"/>
                      <a:pt x="383" y="16"/>
                    </a:cubicBezTo>
                    <a:cubicBezTo>
                      <a:pt x="354" y="6"/>
                      <a:pt x="322" y="1"/>
                      <a:pt x="29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3" name="Google Shape;30703;p21"/>
              <p:cNvSpPr/>
              <p:nvPr/>
            </p:nvSpPr>
            <p:spPr>
              <a:xfrm>
                <a:off x="4603250" y="3900900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311" y="0"/>
                    </a:moveTo>
                    <a:cubicBezTo>
                      <a:pt x="211" y="0"/>
                      <a:pt x="113" y="73"/>
                      <a:pt x="83" y="162"/>
                    </a:cubicBezTo>
                    <a:cubicBezTo>
                      <a:pt x="0" y="297"/>
                      <a:pt x="83" y="462"/>
                      <a:pt x="207" y="555"/>
                    </a:cubicBezTo>
                    <a:cubicBezTo>
                      <a:pt x="229" y="562"/>
                      <a:pt x="253" y="565"/>
                      <a:pt x="276" y="565"/>
                    </a:cubicBezTo>
                    <a:cubicBezTo>
                      <a:pt x="397" y="565"/>
                      <a:pt x="531" y="483"/>
                      <a:pt x="600" y="379"/>
                    </a:cubicBezTo>
                    <a:cubicBezTo>
                      <a:pt x="641" y="245"/>
                      <a:pt x="559" y="80"/>
                      <a:pt x="424" y="38"/>
                    </a:cubicBezTo>
                    <a:cubicBezTo>
                      <a:pt x="389" y="12"/>
                      <a:pt x="350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4" name="Google Shape;30704;p21"/>
              <p:cNvSpPr/>
              <p:nvPr/>
            </p:nvSpPr>
            <p:spPr>
              <a:xfrm>
                <a:off x="4630125" y="3836750"/>
                <a:ext cx="16050" cy="13800"/>
              </a:xfrm>
              <a:custGeom>
                <a:rect b="b" l="l" r="r" t="t"/>
                <a:pathLst>
                  <a:path extrusionOk="0" h="552" w="642">
                    <a:moveTo>
                      <a:pt x="308" y="0"/>
                    </a:moveTo>
                    <a:cubicBezTo>
                      <a:pt x="196" y="0"/>
                      <a:pt x="104" y="60"/>
                      <a:pt x="42" y="185"/>
                    </a:cubicBezTo>
                    <a:cubicBezTo>
                      <a:pt x="1" y="319"/>
                      <a:pt x="42" y="485"/>
                      <a:pt x="218" y="536"/>
                    </a:cubicBezTo>
                    <a:cubicBezTo>
                      <a:pt x="247" y="546"/>
                      <a:pt x="278" y="551"/>
                      <a:pt x="311" y="551"/>
                    </a:cubicBezTo>
                    <a:cubicBezTo>
                      <a:pt x="417" y="551"/>
                      <a:pt x="527" y="496"/>
                      <a:pt x="559" y="361"/>
                    </a:cubicBezTo>
                    <a:cubicBezTo>
                      <a:pt x="642" y="226"/>
                      <a:pt x="559" y="61"/>
                      <a:pt x="425" y="20"/>
                    </a:cubicBezTo>
                    <a:cubicBezTo>
                      <a:pt x="384" y="7"/>
                      <a:pt x="34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5" name="Google Shape;30705;p21"/>
              <p:cNvSpPr/>
              <p:nvPr/>
            </p:nvSpPr>
            <p:spPr>
              <a:xfrm>
                <a:off x="4501925" y="3894100"/>
                <a:ext cx="6500" cy="8800"/>
              </a:xfrm>
              <a:custGeom>
                <a:rect b="b" l="l" r="r" t="t"/>
                <a:pathLst>
                  <a:path extrusionOk="0" h="352" w="260">
                    <a:moveTo>
                      <a:pt x="83" y="0"/>
                    </a:moveTo>
                    <a:lnTo>
                      <a:pt x="1" y="259"/>
                    </a:lnTo>
                    <a:lnTo>
                      <a:pt x="259" y="352"/>
                    </a:lnTo>
                    <a:lnTo>
                      <a:pt x="259" y="310"/>
                    </a:lnTo>
                    <a:lnTo>
                      <a:pt x="259" y="259"/>
                    </a:lnTo>
                    <a:cubicBezTo>
                      <a:pt x="259" y="135"/>
                      <a:pt x="218" y="5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6" name="Google Shape;30706;p21"/>
              <p:cNvSpPr/>
              <p:nvPr/>
            </p:nvSpPr>
            <p:spPr>
              <a:xfrm>
                <a:off x="4676400" y="3821975"/>
                <a:ext cx="6475" cy="8825"/>
              </a:xfrm>
              <a:custGeom>
                <a:rect b="b" l="l" r="r" t="t"/>
                <a:pathLst>
                  <a:path extrusionOk="0" h="353" w="259">
                    <a:moveTo>
                      <a:pt x="0" y="1"/>
                    </a:moveTo>
                    <a:lnTo>
                      <a:pt x="0" y="176"/>
                    </a:lnTo>
                    <a:cubicBezTo>
                      <a:pt x="0" y="259"/>
                      <a:pt x="83" y="352"/>
                      <a:pt x="176" y="352"/>
                    </a:cubicBezTo>
                    <a:lnTo>
                      <a:pt x="259" y="9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7" name="Google Shape;30707;p21"/>
              <p:cNvSpPr/>
              <p:nvPr/>
            </p:nvSpPr>
            <p:spPr>
              <a:xfrm>
                <a:off x="4570950" y="4074250"/>
                <a:ext cx="9575" cy="7250"/>
              </a:xfrm>
              <a:custGeom>
                <a:rect b="b" l="l" r="r" t="t"/>
                <a:pathLst>
                  <a:path extrusionOk="0" h="290" w="383">
                    <a:moveTo>
                      <a:pt x="257" y="0"/>
                    </a:moveTo>
                    <a:cubicBezTo>
                      <a:pt x="246" y="0"/>
                      <a:pt x="233" y="11"/>
                      <a:pt x="207" y="31"/>
                    </a:cubicBezTo>
                    <a:cubicBezTo>
                      <a:pt x="166" y="31"/>
                      <a:pt x="83" y="31"/>
                      <a:pt x="83" y="83"/>
                    </a:cubicBezTo>
                    <a:cubicBezTo>
                      <a:pt x="41" y="124"/>
                      <a:pt x="0" y="166"/>
                      <a:pt x="0" y="166"/>
                    </a:cubicBezTo>
                    <a:lnTo>
                      <a:pt x="259" y="290"/>
                    </a:lnTo>
                    <a:lnTo>
                      <a:pt x="383" y="31"/>
                    </a:lnTo>
                    <a:lnTo>
                      <a:pt x="300" y="31"/>
                    </a:lnTo>
                    <a:cubicBezTo>
                      <a:pt x="279" y="11"/>
                      <a:pt x="269" y="0"/>
                      <a:pt x="25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8" name="Google Shape;30708;p21"/>
              <p:cNvSpPr/>
              <p:nvPr/>
            </p:nvSpPr>
            <p:spPr>
              <a:xfrm>
                <a:off x="4507350" y="4048150"/>
                <a:ext cx="12950" cy="9850"/>
              </a:xfrm>
              <a:custGeom>
                <a:rect b="b" l="l" r="r" t="t"/>
                <a:pathLst>
                  <a:path extrusionOk="0" h="394" w="518">
                    <a:moveTo>
                      <a:pt x="125" y="0"/>
                    </a:moveTo>
                    <a:cubicBezTo>
                      <a:pt x="125" y="42"/>
                      <a:pt x="83" y="42"/>
                      <a:pt x="83" y="42"/>
                    </a:cubicBezTo>
                    <a:cubicBezTo>
                      <a:pt x="42" y="42"/>
                      <a:pt x="42" y="93"/>
                      <a:pt x="1" y="135"/>
                    </a:cubicBezTo>
                    <a:lnTo>
                      <a:pt x="1" y="176"/>
                    </a:lnTo>
                    <a:lnTo>
                      <a:pt x="476" y="393"/>
                    </a:lnTo>
                    <a:lnTo>
                      <a:pt x="518" y="352"/>
                    </a:lnTo>
                    <a:lnTo>
                      <a:pt x="518" y="217"/>
                    </a:lnTo>
                    <a:cubicBezTo>
                      <a:pt x="518" y="217"/>
                      <a:pt x="518" y="176"/>
                      <a:pt x="476" y="176"/>
                    </a:cubicBezTo>
                    <a:cubicBezTo>
                      <a:pt x="476" y="135"/>
                      <a:pt x="476" y="93"/>
                      <a:pt x="425" y="93"/>
                    </a:cubicBezTo>
                    <a:cubicBezTo>
                      <a:pt x="383" y="42"/>
                      <a:pt x="383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9" name="Google Shape;30709;p21"/>
              <p:cNvSpPr/>
              <p:nvPr/>
            </p:nvSpPr>
            <p:spPr>
              <a:xfrm>
                <a:off x="4595500" y="4010400"/>
                <a:ext cx="10875" cy="12950"/>
              </a:xfrm>
              <a:custGeom>
                <a:rect b="b" l="l" r="r" t="t"/>
                <a:pathLst>
                  <a:path extrusionOk="0" h="518" w="435">
                    <a:moveTo>
                      <a:pt x="259" y="1"/>
                    </a:moveTo>
                    <a:cubicBezTo>
                      <a:pt x="217" y="1"/>
                      <a:pt x="176" y="52"/>
                      <a:pt x="135" y="94"/>
                    </a:cubicBezTo>
                    <a:cubicBezTo>
                      <a:pt x="135" y="94"/>
                      <a:pt x="93" y="135"/>
                      <a:pt x="93" y="176"/>
                    </a:cubicBezTo>
                    <a:cubicBezTo>
                      <a:pt x="0" y="311"/>
                      <a:pt x="93" y="476"/>
                      <a:pt x="217" y="518"/>
                    </a:cubicBezTo>
                    <a:lnTo>
                      <a:pt x="4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0" name="Google Shape;30710;p21"/>
              <p:cNvSpPr/>
              <p:nvPr/>
            </p:nvSpPr>
            <p:spPr>
              <a:xfrm>
                <a:off x="4532175" y="3983725"/>
                <a:ext cx="15000" cy="14150"/>
              </a:xfrm>
              <a:custGeom>
                <a:rect b="b" l="l" r="r" t="t"/>
                <a:pathLst>
                  <a:path extrusionOk="0" h="566" w="600">
                    <a:moveTo>
                      <a:pt x="272" y="1"/>
                    </a:moveTo>
                    <a:cubicBezTo>
                      <a:pt x="172" y="1"/>
                      <a:pt x="72" y="71"/>
                      <a:pt x="42" y="168"/>
                    </a:cubicBezTo>
                    <a:cubicBezTo>
                      <a:pt x="0" y="344"/>
                      <a:pt x="42" y="468"/>
                      <a:pt x="207" y="551"/>
                    </a:cubicBezTo>
                    <a:cubicBezTo>
                      <a:pt x="233" y="561"/>
                      <a:pt x="261" y="565"/>
                      <a:pt x="288" y="565"/>
                    </a:cubicBezTo>
                    <a:cubicBezTo>
                      <a:pt x="404" y="565"/>
                      <a:pt x="525" y="485"/>
                      <a:pt x="559" y="385"/>
                    </a:cubicBezTo>
                    <a:cubicBezTo>
                      <a:pt x="600" y="251"/>
                      <a:pt x="559" y="85"/>
                      <a:pt x="383" y="34"/>
                    </a:cubicBezTo>
                    <a:cubicBezTo>
                      <a:pt x="349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1" name="Google Shape;30711;p21"/>
              <p:cNvSpPr/>
              <p:nvPr/>
            </p:nvSpPr>
            <p:spPr>
              <a:xfrm>
                <a:off x="4486925" y="4002650"/>
                <a:ext cx="15025" cy="14150"/>
              </a:xfrm>
              <a:custGeom>
                <a:rect b="b" l="l" r="r" t="t"/>
                <a:pathLst>
                  <a:path extrusionOk="0" h="566" w="601">
                    <a:moveTo>
                      <a:pt x="314" y="0"/>
                    </a:moveTo>
                    <a:cubicBezTo>
                      <a:pt x="202" y="0"/>
                      <a:pt x="76" y="76"/>
                      <a:pt x="42" y="187"/>
                    </a:cubicBezTo>
                    <a:cubicBezTo>
                      <a:pt x="1" y="311"/>
                      <a:pt x="42" y="486"/>
                      <a:pt x="208" y="528"/>
                    </a:cubicBezTo>
                    <a:cubicBezTo>
                      <a:pt x="246" y="554"/>
                      <a:pt x="287" y="566"/>
                      <a:pt x="328" y="566"/>
                    </a:cubicBezTo>
                    <a:cubicBezTo>
                      <a:pt x="431" y="566"/>
                      <a:pt x="530" y="493"/>
                      <a:pt x="559" y="404"/>
                    </a:cubicBezTo>
                    <a:cubicBezTo>
                      <a:pt x="601" y="228"/>
                      <a:pt x="559" y="104"/>
                      <a:pt x="383" y="11"/>
                    </a:cubicBezTo>
                    <a:cubicBezTo>
                      <a:pt x="362" y="4"/>
                      <a:pt x="338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2" name="Google Shape;30712;p21"/>
              <p:cNvSpPr/>
              <p:nvPr/>
            </p:nvSpPr>
            <p:spPr>
              <a:xfrm>
                <a:off x="4550250" y="4028975"/>
                <a:ext cx="16325" cy="14250"/>
              </a:xfrm>
              <a:custGeom>
                <a:rect b="b" l="l" r="r" t="t"/>
                <a:pathLst>
                  <a:path extrusionOk="0" h="570" w="653">
                    <a:moveTo>
                      <a:pt x="324" y="0"/>
                    </a:moveTo>
                    <a:cubicBezTo>
                      <a:pt x="224" y="0"/>
                      <a:pt x="124" y="70"/>
                      <a:pt x="94" y="168"/>
                    </a:cubicBezTo>
                    <a:cubicBezTo>
                      <a:pt x="1" y="343"/>
                      <a:pt x="94" y="467"/>
                      <a:pt x="218" y="550"/>
                    </a:cubicBezTo>
                    <a:cubicBezTo>
                      <a:pt x="251" y="563"/>
                      <a:pt x="286" y="569"/>
                      <a:pt x="322" y="569"/>
                    </a:cubicBezTo>
                    <a:cubicBezTo>
                      <a:pt x="430" y="569"/>
                      <a:pt x="541" y="509"/>
                      <a:pt x="611" y="385"/>
                    </a:cubicBezTo>
                    <a:cubicBezTo>
                      <a:pt x="652" y="250"/>
                      <a:pt x="570" y="85"/>
                      <a:pt x="435" y="33"/>
                    </a:cubicBezTo>
                    <a:cubicBezTo>
                      <a:pt x="401" y="10"/>
                      <a:pt x="363" y="0"/>
                      <a:pt x="3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3" name="Google Shape;30713;p21"/>
              <p:cNvSpPr/>
              <p:nvPr/>
            </p:nvSpPr>
            <p:spPr>
              <a:xfrm>
                <a:off x="4512775" y="3938500"/>
                <a:ext cx="16050" cy="14125"/>
              </a:xfrm>
              <a:custGeom>
                <a:rect b="b" l="l" r="r" t="t"/>
                <a:pathLst>
                  <a:path extrusionOk="0" h="565" w="642">
                    <a:moveTo>
                      <a:pt x="314" y="0"/>
                    </a:moveTo>
                    <a:cubicBezTo>
                      <a:pt x="214" y="0"/>
                      <a:pt x="113" y="71"/>
                      <a:pt x="84" y="168"/>
                    </a:cubicBezTo>
                    <a:cubicBezTo>
                      <a:pt x="1" y="292"/>
                      <a:pt x="84" y="468"/>
                      <a:pt x="208" y="550"/>
                    </a:cubicBezTo>
                    <a:cubicBezTo>
                      <a:pt x="234" y="560"/>
                      <a:pt x="261" y="565"/>
                      <a:pt x="289" y="565"/>
                    </a:cubicBezTo>
                    <a:cubicBezTo>
                      <a:pt x="405" y="565"/>
                      <a:pt x="526" y="485"/>
                      <a:pt x="559" y="385"/>
                    </a:cubicBezTo>
                    <a:cubicBezTo>
                      <a:pt x="642" y="251"/>
                      <a:pt x="559" y="85"/>
                      <a:pt x="425" y="33"/>
                    </a:cubicBezTo>
                    <a:cubicBezTo>
                      <a:pt x="390" y="11"/>
                      <a:pt x="352" y="0"/>
                      <a:pt x="31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4" name="Google Shape;30714;p21"/>
              <p:cNvSpPr/>
              <p:nvPr/>
            </p:nvSpPr>
            <p:spPr>
              <a:xfrm>
                <a:off x="4577400" y="3964800"/>
                <a:ext cx="15025" cy="13825"/>
              </a:xfrm>
              <a:custGeom>
                <a:rect b="b" l="l" r="r" t="t"/>
                <a:pathLst>
                  <a:path extrusionOk="0" h="553" w="601">
                    <a:moveTo>
                      <a:pt x="314" y="1"/>
                    </a:moveTo>
                    <a:cubicBezTo>
                      <a:pt x="199" y="1"/>
                      <a:pt x="105" y="56"/>
                      <a:pt x="42" y="191"/>
                    </a:cubicBezTo>
                    <a:cubicBezTo>
                      <a:pt x="1" y="326"/>
                      <a:pt x="42" y="491"/>
                      <a:pt x="207" y="532"/>
                    </a:cubicBezTo>
                    <a:cubicBezTo>
                      <a:pt x="242" y="546"/>
                      <a:pt x="280" y="552"/>
                      <a:pt x="318" y="552"/>
                    </a:cubicBezTo>
                    <a:cubicBezTo>
                      <a:pt x="424" y="552"/>
                      <a:pt x="528" y="500"/>
                      <a:pt x="559" y="408"/>
                    </a:cubicBezTo>
                    <a:cubicBezTo>
                      <a:pt x="600" y="232"/>
                      <a:pt x="559" y="108"/>
                      <a:pt x="424" y="15"/>
                    </a:cubicBezTo>
                    <a:cubicBezTo>
                      <a:pt x="386" y="6"/>
                      <a:pt x="349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5" name="Google Shape;30715;p21"/>
              <p:cNvSpPr/>
              <p:nvPr/>
            </p:nvSpPr>
            <p:spPr>
              <a:xfrm>
                <a:off x="4449200" y="4022300"/>
                <a:ext cx="6475" cy="8800"/>
              </a:xfrm>
              <a:custGeom>
                <a:rect b="b" l="l" r="r" t="t"/>
                <a:pathLst>
                  <a:path extrusionOk="0" h="352" w="259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52"/>
                    </a:lnTo>
                    <a:lnTo>
                      <a:pt x="259" y="259"/>
                    </a:lnTo>
                    <a:cubicBezTo>
                      <a:pt x="259" y="176"/>
                      <a:pt x="218" y="93"/>
                      <a:pt x="12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6" name="Google Shape;30716;p21"/>
              <p:cNvSpPr/>
              <p:nvPr/>
            </p:nvSpPr>
            <p:spPr>
              <a:xfrm>
                <a:off x="4472725" y="3957675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217" y="1"/>
                    </a:moveTo>
                    <a:lnTo>
                      <a:pt x="0" y="517"/>
                    </a:lnTo>
                    <a:cubicBezTo>
                      <a:pt x="34" y="528"/>
                      <a:pt x="70" y="533"/>
                      <a:pt x="106" y="533"/>
                    </a:cubicBezTo>
                    <a:cubicBezTo>
                      <a:pt x="214" y="533"/>
                      <a:pt x="321" y="486"/>
                      <a:pt x="352" y="393"/>
                    </a:cubicBezTo>
                    <a:cubicBezTo>
                      <a:pt x="435" y="218"/>
                      <a:pt x="352" y="94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7" name="Google Shape;30717;p21"/>
              <p:cNvSpPr/>
              <p:nvPr/>
            </p:nvSpPr>
            <p:spPr>
              <a:xfrm>
                <a:off x="4623675" y="3950175"/>
                <a:ext cx="6475" cy="9850"/>
              </a:xfrm>
              <a:custGeom>
                <a:rect b="b" l="l" r="r" t="t"/>
                <a:pathLst>
                  <a:path extrusionOk="0" h="394" w="259">
                    <a:moveTo>
                      <a:pt x="0" y="1"/>
                    </a:moveTo>
                    <a:lnTo>
                      <a:pt x="0" y="135"/>
                    </a:lnTo>
                    <a:cubicBezTo>
                      <a:pt x="0" y="218"/>
                      <a:pt x="42" y="342"/>
                      <a:pt x="166" y="394"/>
                    </a:cubicBezTo>
                    <a:lnTo>
                      <a:pt x="259" y="13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8" name="Google Shape;30718;p21"/>
              <p:cNvSpPr/>
              <p:nvPr/>
            </p:nvSpPr>
            <p:spPr>
              <a:xfrm>
                <a:off x="4559050" y="3924325"/>
                <a:ext cx="13975" cy="9100"/>
              </a:xfrm>
              <a:custGeom>
                <a:rect b="b" l="l" r="r" t="t"/>
                <a:pathLst>
                  <a:path extrusionOk="0" h="364" w="559">
                    <a:moveTo>
                      <a:pt x="42" y="1"/>
                    </a:moveTo>
                    <a:cubicBezTo>
                      <a:pt x="1" y="1"/>
                      <a:pt x="1" y="42"/>
                      <a:pt x="1" y="83"/>
                    </a:cubicBezTo>
                    <a:cubicBezTo>
                      <a:pt x="1" y="218"/>
                      <a:pt x="83" y="301"/>
                      <a:pt x="166" y="342"/>
                    </a:cubicBezTo>
                    <a:cubicBezTo>
                      <a:pt x="206" y="357"/>
                      <a:pt x="242" y="364"/>
                      <a:pt x="274" y="364"/>
                    </a:cubicBezTo>
                    <a:cubicBezTo>
                      <a:pt x="351" y="364"/>
                      <a:pt x="411" y="330"/>
                      <a:pt x="476" y="301"/>
                    </a:cubicBezTo>
                    <a:cubicBezTo>
                      <a:pt x="517" y="259"/>
                      <a:pt x="517" y="218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9" name="Google Shape;30719;p21"/>
              <p:cNvSpPr/>
              <p:nvPr/>
            </p:nvSpPr>
            <p:spPr>
              <a:xfrm>
                <a:off x="4499850" y="3900550"/>
                <a:ext cx="8575" cy="6500"/>
              </a:xfrm>
              <a:custGeom>
                <a:rect b="b" l="l" r="r" t="t"/>
                <a:pathLst>
                  <a:path extrusionOk="0" h="260" w="343">
                    <a:moveTo>
                      <a:pt x="84" y="1"/>
                    </a:moveTo>
                    <a:lnTo>
                      <a:pt x="1" y="259"/>
                    </a:lnTo>
                    <a:lnTo>
                      <a:pt x="125" y="259"/>
                    </a:lnTo>
                    <a:cubicBezTo>
                      <a:pt x="208" y="259"/>
                      <a:pt x="259" y="218"/>
                      <a:pt x="301" y="135"/>
                    </a:cubicBezTo>
                    <a:cubicBezTo>
                      <a:pt x="342" y="135"/>
                      <a:pt x="342" y="94"/>
                      <a:pt x="342" y="94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0" name="Google Shape;30720;p21"/>
              <p:cNvSpPr/>
              <p:nvPr/>
            </p:nvSpPr>
            <p:spPr>
              <a:xfrm>
                <a:off x="4517950" y="4203225"/>
                <a:ext cx="8825" cy="6500"/>
              </a:xfrm>
              <a:custGeom>
                <a:rect b="b" l="l" r="r" t="t"/>
                <a:pathLst>
                  <a:path extrusionOk="0" h="260" w="353">
                    <a:moveTo>
                      <a:pt x="176" y="1"/>
                    </a:moveTo>
                    <a:cubicBezTo>
                      <a:pt x="135" y="1"/>
                      <a:pt x="135" y="1"/>
                      <a:pt x="94" y="42"/>
                    </a:cubicBezTo>
                    <a:cubicBezTo>
                      <a:pt x="52" y="42"/>
                      <a:pt x="52" y="94"/>
                      <a:pt x="1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1" name="Google Shape;30721;p21"/>
              <p:cNvSpPr/>
              <p:nvPr/>
            </p:nvSpPr>
            <p:spPr>
              <a:xfrm>
                <a:off x="4453325" y="4176350"/>
                <a:ext cx="14250" cy="9850"/>
              </a:xfrm>
              <a:custGeom>
                <a:rect b="b" l="l" r="r" t="t"/>
                <a:pathLst>
                  <a:path extrusionOk="0" h="394" w="570">
                    <a:moveTo>
                      <a:pt x="259" y="0"/>
                    </a:moveTo>
                    <a:cubicBezTo>
                      <a:pt x="259" y="0"/>
                      <a:pt x="218" y="0"/>
                      <a:pt x="177" y="42"/>
                    </a:cubicBezTo>
                    <a:lnTo>
                      <a:pt x="135" y="42"/>
                    </a:lnTo>
                    <a:lnTo>
                      <a:pt x="53" y="135"/>
                    </a:lnTo>
                    <a:cubicBezTo>
                      <a:pt x="53" y="135"/>
                      <a:pt x="53" y="176"/>
                      <a:pt x="1" y="176"/>
                    </a:cubicBezTo>
                    <a:lnTo>
                      <a:pt x="518" y="393"/>
                    </a:lnTo>
                    <a:cubicBezTo>
                      <a:pt x="569" y="342"/>
                      <a:pt x="569" y="259"/>
                      <a:pt x="569" y="217"/>
                    </a:cubicBezTo>
                    <a:cubicBezTo>
                      <a:pt x="518" y="135"/>
                      <a:pt x="476" y="42"/>
                      <a:pt x="394" y="42"/>
                    </a:cubicBezTo>
                    <a:cubicBezTo>
                      <a:pt x="352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2" name="Google Shape;30722;p21"/>
              <p:cNvSpPr/>
              <p:nvPr/>
            </p:nvSpPr>
            <p:spPr>
              <a:xfrm>
                <a:off x="4543800" y="4138600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59" y="1"/>
                    </a:moveTo>
                    <a:cubicBezTo>
                      <a:pt x="176" y="1"/>
                      <a:pt x="94" y="94"/>
                      <a:pt x="52" y="177"/>
                    </a:cubicBezTo>
                    <a:cubicBezTo>
                      <a:pt x="1" y="259"/>
                      <a:pt x="1" y="352"/>
                      <a:pt x="52" y="435"/>
                    </a:cubicBezTo>
                    <a:cubicBezTo>
                      <a:pt x="94" y="476"/>
                      <a:pt x="135" y="518"/>
                      <a:pt x="176" y="518"/>
                    </a:cubicBezTo>
                    <a:lnTo>
                      <a:pt x="393" y="42"/>
                    </a:lnTo>
                    <a:cubicBezTo>
                      <a:pt x="352" y="1"/>
                      <a:pt x="311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3" name="Google Shape;30723;p21"/>
              <p:cNvSpPr/>
              <p:nvPr/>
            </p:nvSpPr>
            <p:spPr>
              <a:xfrm>
                <a:off x="4479175" y="4112375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1" y="1"/>
                    </a:moveTo>
                    <a:cubicBezTo>
                      <a:pt x="185" y="1"/>
                      <a:pt x="84" y="49"/>
                      <a:pt x="52" y="150"/>
                    </a:cubicBezTo>
                    <a:cubicBezTo>
                      <a:pt x="1" y="316"/>
                      <a:pt x="52" y="492"/>
                      <a:pt x="177" y="533"/>
                    </a:cubicBezTo>
                    <a:cubicBezTo>
                      <a:pt x="218" y="543"/>
                      <a:pt x="259" y="548"/>
                      <a:pt x="298" y="548"/>
                    </a:cubicBezTo>
                    <a:cubicBezTo>
                      <a:pt x="424" y="548"/>
                      <a:pt x="530" y="494"/>
                      <a:pt x="569" y="367"/>
                    </a:cubicBezTo>
                    <a:cubicBezTo>
                      <a:pt x="611" y="233"/>
                      <a:pt x="569" y="57"/>
                      <a:pt x="394" y="16"/>
                    </a:cubicBezTo>
                    <a:cubicBezTo>
                      <a:pt x="361" y="6"/>
                      <a:pt x="326" y="1"/>
                      <a:pt x="29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4" name="Google Shape;30724;p21"/>
              <p:cNvSpPr/>
              <p:nvPr/>
            </p:nvSpPr>
            <p:spPr>
              <a:xfrm>
                <a:off x="4433950" y="4131325"/>
                <a:ext cx="15275" cy="13575"/>
              </a:xfrm>
              <a:custGeom>
                <a:rect b="b" l="l" r="r" t="t"/>
                <a:pathLst>
                  <a:path extrusionOk="0" h="543" w="611">
                    <a:moveTo>
                      <a:pt x="278" y="0"/>
                    </a:moveTo>
                    <a:cubicBezTo>
                      <a:pt x="177" y="0"/>
                      <a:pt x="82" y="70"/>
                      <a:pt x="52" y="168"/>
                    </a:cubicBezTo>
                    <a:cubicBezTo>
                      <a:pt x="0" y="292"/>
                      <a:pt x="52" y="468"/>
                      <a:pt x="176" y="509"/>
                    </a:cubicBezTo>
                    <a:cubicBezTo>
                      <a:pt x="225" y="532"/>
                      <a:pt x="270" y="542"/>
                      <a:pt x="312" y="542"/>
                    </a:cubicBezTo>
                    <a:cubicBezTo>
                      <a:pt x="419" y="542"/>
                      <a:pt x="502" y="474"/>
                      <a:pt x="569" y="385"/>
                    </a:cubicBezTo>
                    <a:cubicBezTo>
                      <a:pt x="610" y="250"/>
                      <a:pt x="569" y="75"/>
                      <a:pt x="393" y="33"/>
                    </a:cubicBezTo>
                    <a:cubicBezTo>
                      <a:pt x="356" y="11"/>
                      <a:pt x="317" y="0"/>
                      <a:pt x="27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5" name="Google Shape;30725;p21"/>
              <p:cNvSpPr/>
              <p:nvPr/>
            </p:nvSpPr>
            <p:spPr>
              <a:xfrm>
                <a:off x="4497525" y="415762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38" y="0"/>
                    </a:moveTo>
                    <a:cubicBezTo>
                      <a:pt x="230" y="0"/>
                      <a:pt x="126" y="56"/>
                      <a:pt x="94" y="191"/>
                    </a:cubicBezTo>
                    <a:cubicBezTo>
                      <a:pt x="1" y="315"/>
                      <a:pt x="94" y="491"/>
                      <a:pt x="218" y="532"/>
                    </a:cubicBezTo>
                    <a:cubicBezTo>
                      <a:pt x="250" y="542"/>
                      <a:pt x="283" y="547"/>
                      <a:pt x="316" y="547"/>
                    </a:cubicBezTo>
                    <a:cubicBezTo>
                      <a:pt x="424" y="547"/>
                      <a:pt x="528" y="493"/>
                      <a:pt x="559" y="367"/>
                    </a:cubicBezTo>
                    <a:cubicBezTo>
                      <a:pt x="652" y="232"/>
                      <a:pt x="559" y="57"/>
                      <a:pt x="435" y="15"/>
                    </a:cubicBezTo>
                    <a:cubicBezTo>
                      <a:pt x="404" y="6"/>
                      <a:pt x="371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6" name="Google Shape;30726;p21"/>
              <p:cNvSpPr/>
              <p:nvPr/>
            </p:nvSpPr>
            <p:spPr>
              <a:xfrm>
                <a:off x="4459800" y="40671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0" y="0"/>
                      <a:pt x="114" y="49"/>
                      <a:pt x="52" y="150"/>
                    </a:cubicBezTo>
                    <a:cubicBezTo>
                      <a:pt x="0" y="315"/>
                      <a:pt x="93" y="450"/>
                      <a:pt x="217" y="533"/>
                    </a:cubicBezTo>
                    <a:cubicBezTo>
                      <a:pt x="249" y="542"/>
                      <a:pt x="283" y="547"/>
                      <a:pt x="316" y="547"/>
                    </a:cubicBezTo>
                    <a:cubicBezTo>
                      <a:pt x="424" y="547"/>
                      <a:pt x="529" y="493"/>
                      <a:pt x="569" y="36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404" y="5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7" name="Google Shape;30727;p21"/>
              <p:cNvSpPr/>
              <p:nvPr/>
            </p:nvSpPr>
            <p:spPr>
              <a:xfrm>
                <a:off x="4524425" y="40931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20" y="1"/>
                    </a:moveTo>
                    <a:cubicBezTo>
                      <a:pt x="204" y="1"/>
                      <a:pt x="86" y="76"/>
                      <a:pt x="52" y="187"/>
                    </a:cubicBezTo>
                    <a:cubicBezTo>
                      <a:pt x="0" y="311"/>
                      <a:pt x="52" y="487"/>
                      <a:pt x="217" y="528"/>
                    </a:cubicBezTo>
                    <a:cubicBezTo>
                      <a:pt x="255" y="555"/>
                      <a:pt x="296" y="566"/>
                      <a:pt x="336" y="566"/>
                    </a:cubicBezTo>
                    <a:cubicBezTo>
                      <a:pt x="436" y="566"/>
                      <a:pt x="532" y="493"/>
                      <a:pt x="569" y="404"/>
                    </a:cubicBezTo>
                    <a:cubicBezTo>
                      <a:pt x="610" y="270"/>
                      <a:pt x="569" y="105"/>
                      <a:pt x="393" y="11"/>
                    </a:cubicBezTo>
                    <a:cubicBezTo>
                      <a:pt x="369" y="4"/>
                      <a:pt x="34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8" name="Google Shape;30728;p21"/>
              <p:cNvSpPr/>
              <p:nvPr/>
            </p:nvSpPr>
            <p:spPr>
              <a:xfrm>
                <a:off x="4396475" y="41505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83" y="0"/>
                    </a:moveTo>
                    <a:lnTo>
                      <a:pt x="0" y="259"/>
                    </a:lnTo>
                    <a:lnTo>
                      <a:pt x="259" y="342"/>
                    </a:lnTo>
                    <a:lnTo>
                      <a:pt x="259" y="300"/>
                    </a:lnTo>
                    <a:cubicBezTo>
                      <a:pt x="300" y="176"/>
                      <a:pt x="207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9" name="Google Shape;30729;p21"/>
              <p:cNvSpPr/>
              <p:nvPr/>
            </p:nvSpPr>
            <p:spPr>
              <a:xfrm>
                <a:off x="4420000" y="4085875"/>
                <a:ext cx="9825" cy="13975"/>
              </a:xfrm>
              <a:custGeom>
                <a:rect b="b" l="l" r="r" t="t"/>
                <a:pathLst>
                  <a:path extrusionOk="0" h="559" w="393">
                    <a:moveTo>
                      <a:pt x="217" y="1"/>
                    </a:moveTo>
                    <a:lnTo>
                      <a:pt x="0" y="518"/>
                    </a:lnTo>
                    <a:cubicBezTo>
                      <a:pt x="0" y="559"/>
                      <a:pt x="41" y="559"/>
                      <a:pt x="41" y="559"/>
                    </a:cubicBezTo>
                    <a:cubicBezTo>
                      <a:pt x="176" y="559"/>
                      <a:pt x="300" y="518"/>
                      <a:pt x="352" y="394"/>
                    </a:cubicBezTo>
                    <a:cubicBezTo>
                      <a:pt x="393" y="259"/>
                      <a:pt x="352" y="135"/>
                      <a:pt x="259" y="42"/>
                    </a:cubicBezTo>
                    <a:cubicBezTo>
                      <a:pt x="259" y="42"/>
                      <a:pt x="217" y="42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0" name="Google Shape;30730;p21"/>
              <p:cNvSpPr/>
              <p:nvPr/>
            </p:nvSpPr>
            <p:spPr>
              <a:xfrm>
                <a:off x="4570950" y="4078375"/>
                <a:ext cx="6475" cy="9600"/>
              </a:xfrm>
              <a:custGeom>
                <a:rect b="b" l="l" r="r" t="t"/>
                <a:pathLst>
                  <a:path extrusionOk="0" h="384" w="259">
                    <a:moveTo>
                      <a:pt x="0" y="1"/>
                    </a:moveTo>
                    <a:lnTo>
                      <a:pt x="0" y="84"/>
                    </a:lnTo>
                    <a:lnTo>
                      <a:pt x="0" y="177"/>
                    </a:lnTo>
                    <a:lnTo>
                      <a:pt x="0" y="218"/>
                    </a:lnTo>
                    <a:cubicBezTo>
                      <a:pt x="0" y="259"/>
                      <a:pt x="41" y="301"/>
                      <a:pt x="83" y="301"/>
                    </a:cubicBezTo>
                    <a:lnTo>
                      <a:pt x="83" y="342"/>
                    </a:lnTo>
                    <a:cubicBezTo>
                      <a:pt x="124" y="342"/>
                      <a:pt x="124" y="383"/>
                      <a:pt x="166" y="383"/>
                    </a:cubicBezTo>
                    <a:lnTo>
                      <a:pt x="259" y="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1" name="Google Shape;30731;p21"/>
              <p:cNvSpPr/>
              <p:nvPr/>
            </p:nvSpPr>
            <p:spPr>
              <a:xfrm>
                <a:off x="4506325" y="4052525"/>
                <a:ext cx="12950" cy="9250"/>
              </a:xfrm>
              <a:custGeom>
                <a:rect b="b" l="l" r="r" t="t"/>
                <a:pathLst>
                  <a:path extrusionOk="0" h="370" w="518">
                    <a:moveTo>
                      <a:pt x="42" y="1"/>
                    </a:moveTo>
                    <a:cubicBezTo>
                      <a:pt x="0" y="42"/>
                      <a:pt x="0" y="84"/>
                      <a:pt x="0" y="84"/>
                    </a:cubicBezTo>
                    <a:cubicBezTo>
                      <a:pt x="0" y="218"/>
                      <a:pt x="83" y="301"/>
                      <a:pt x="166" y="342"/>
                    </a:cubicBezTo>
                    <a:cubicBezTo>
                      <a:pt x="221" y="359"/>
                      <a:pt x="268" y="369"/>
                      <a:pt x="310" y="369"/>
                    </a:cubicBezTo>
                    <a:cubicBezTo>
                      <a:pt x="369" y="369"/>
                      <a:pt x="417" y="349"/>
                      <a:pt x="466" y="301"/>
                    </a:cubicBezTo>
                    <a:cubicBezTo>
                      <a:pt x="517" y="259"/>
                      <a:pt x="517" y="259"/>
                      <a:pt x="517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2" name="Google Shape;30732;p21"/>
              <p:cNvSpPr/>
              <p:nvPr/>
            </p:nvSpPr>
            <p:spPr>
              <a:xfrm>
                <a:off x="4445850" y="4028750"/>
                <a:ext cx="9825" cy="6500"/>
              </a:xfrm>
              <a:custGeom>
                <a:rect b="b" l="l" r="r" t="t"/>
                <a:pathLst>
                  <a:path extrusionOk="0" h="260" w="393">
                    <a:moveTo>
                      <a:pt x="134" y="1"/>
                    </a:moveTo>
                    <a:lnTo>
                      <a:pt x="0" y="259"/>
                    </a:lnTo>
                    <a:lnTo>
                      <a:pt x="176" y="259"/>
                    </a:lnTo>
                    <a:cubicBezTo>
                      <a:pt x="258" y="259"/>
                      <a:pt x="352" y="177"/>
                      <a:pt x="393" y="94"/>
                    </a:cubicBezTo>
                    <a:lnTo>
                      <a:pt x="13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3" name="Google Shape;30733;p21"/>
              <p:cNvSpPr/>
              <p:nvPr/>
            </p:nvSpPr>
            <p:spPr>
              <a:xfrm>
                <a:off x="4465225" y="4331425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218" y="1"/>
                    </a:moveTo>
                    <a:cubicBezTo>
                      <a:pt x="176" y="1"/>
                      <a:pt x="135" y="1"/>
                      <a:pt x="93" y="42"/>
                    </a:cubicBezTo>
                    <a:lnTo>
                      <a:pt x="42" y="83"/>
                    </a:lnTo>
                    <a:cubicBezTo>
                      <a:pt x="42" y="83"/>
                      <a:pt x="0" y="135"/>
                      <a:pt x="0" y="176"/>
                    </a:cubicBez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4" name="Google Shape;30734;p21"/>
              <p:cNvSpPr/>
              <p:nvPr/>
            </p:nvSpPr>
            <p:spPr>
              <a:xfrm>
                <a:off x="4400600" y="4305175"/>
                <a:ext cx="15275" cy="8950"/>
              </a:xfrm>
              <a:custGeom>
                <a:rect b="b" l="l" r="r" t="t"/>
                <a:pathLst>
                  <a:path extrusionOk="0" h="358" w="61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51"/>
                      <a:pt x="42" y="151"/>
                      <a:pt x="1" y="151"/>
                    </a:cubicBezTo>
                    <a:lnTo>
                      <a:pt x="518" y="358"/>
                    </a:lnTo>
                    <a:cubicBezTo>
                      <a:pt x="611" y="234"/>
                      <a:pt x="518" y="58"/>
                      <a:pt x="394" y="17"/>
                    </a:cubicBezTo>
                    <a:cubicBezTo>
                      <a:pt x="358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5" name="Google Shape;30735;p21"/>
              <p:cNvSpPr/>
              <p:nvPr/>
            </p:nvSpPr>
            <p:spPr>
              <a:xfrm>
                <a:off x="4490025" y="4267025"/>
                <a:ext cx="10900" cy="13775"/>
              </a:xfrm>
              <a:custGeom>
                <a:rect b="b" l="l" r="r" t="t"/>
                <a:pathLst>
                  <a:path extrusionOk="0" h="551" w="436">
                    <a:moveTo>
                      <a:pt x="320" y="0"/>
                    </a:moveTo>
                    <a:cubicBezTo>
                      <a:pt x="218" y="0"/>
                      <a:pt x="121" y="70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lnTo>
                      <a:pt x="435" y="33"/>
                    </a:lnTo>
                    <a:cubicBezTo>
                      <a:pt x="398" y="10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6" name="Google Shape;30736;p21"/>
              <p:cNvSpPr/>
              <p:nvPr/>
            </p:nvSpPr>
            <p:spPr>
              <a:xfrm>
                <a:off x="4426450" y="42406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296" y="0"/>
                    </a:moveTo>
                    <a:cubicBezTo>
                      <a:pt x="188" y="0"/>
                      <a:pt x="82" y="56"/>
                      <a:pt x="42" y="191"/>
                    </a:cubicBezTo>
                    <a:cubicBezTo>
                      <a:pt x="1" y="315"/>
                      <a:pt x="42" y="491"/>
                      <a:pt x="176" y="532"/>
                    </a:cubicBezTo>
                    <a:cubicBezTo>
                      <a:pt x="220" y="542"/>
                      <a:pt x="261" y="548"/>
                      <a:pt x="299" y="548"/>
                    </a:cubicBezTo>
                    <a:cubicBezTo>
                      <a:pt x="412" y="548"/>
                      <a:pt x="497" y="501"/>
                      <a:pt x="559" y="408"/>
                    </a:cubicBezTo>
                    <a:cubicBezTo>
                      <a:pt x="611" y="232"/>
                      <a:pt x="559" y="98"/>
                      <a:pt x="393" y="15"/>
                    </a:cubicBezTo>
                    <a:cubicBezTo>
                      <a:pt x="362" y="5"/>
                      <a:pt x="329" y="0"/>
                      <a:pt x="29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7" name="Google Shape;30737;p21"/>
              <p:cNvSpPr/>
              <p:nvPr/>
            </p:nvSpPr>
            <p:spPr>
              <a:xfrm>
                <a:off x="4380175" y="425952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20" y="0"/>
                    </a:moveTo>
                    <a:cubicBezTo>
                      <a:pt x="218" y="0"/>
                      <a:pt x="121" y="71"/>
                      <a:pt x="84" y="168"/>
                    </a:cubicBezTo>
                    <a:cubicBezTo>
                      <a:pt x="1" y="333"/>
                      <a:pt x="84" y="468"/>
                      <a:pt x="218" y="550"/>
                    </a:cubicBezTo>
                    <a:cubicBezTo>
                      <a:pt x="249" y="558"/>
                      <a:pt x="278" y="561"/>
                      <a:pt x="306" y="561"/>
                    </a:cubicBezTo>
                    <a:cubicBezTo>
                      <a:pt x="436" y="561"/>
                      <a:pt x="532" y="485"/>
                      <a:pt x="601" y="375"/>
                    </a:cubicBezTo>
                    <a:cubicBezTo>
                      <a:pt x="652" y="251"/>
                      <a:pt x="601" y="75"/>
                      <a:pt x="435" y="33"/>
                    </a:cubicBezTo>
                    <a:cubicBezTo>
                      <a:pt x="398" y="11"/>
                      <a:pt x="359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8" name="Google Shape;30738;p21"/>
              <p:cNvSpPr/>
              <p:nvPr/>
            </p:nvSpPr>
            <p:spPr>
              <a:xfrm>
                <a:off x="4444800" y="4285825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37" y="1"/>
                    </a:moveTo>
                    <a:cubicBezTo>
                      <a:pt x="227" y="1"/>
                      <a:pt x="113" y="56"/>
                      <a:pt x="42" y="191"/>
                    </a:cubicBezTo>
                    <a:cubicBezTo>
                      <a:pt x="1" y="315"/>
                      <a:pt x="83" y="491"/>
                      <a:pt x="218" y="532"/>
                    </a:cubicBezTo>
                    <a:cubicBezTo>
                      <a:pt x="252" y="555"/>
                      <a:pt x="291" y="566"/>
                      <a:pt x="330" y="566"/>
                    </a:cubicBezTo>
                    <a:cubicBezTo>
                      <a:pt x="430" y="566"/>
                      <a:pt x="529" y="498"/>
                      <a:pt x="559" y="408"/>
                    </a:cubicBezTo>
                    <a:cubicBezTo>
                      <a:pt x="652" y="233"/>
                      <a:pt x="559" y="98"/>
                      <a:pt x="435" y="15"/>
                    </a:cubicBezTo>
                    <a:cubicBezTo>
                      <a:pt x="404" y="6"/>
                      <a:pt x="371" y="1"/>
                      <a:pt x="33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9" name="Google Shape;30739;p21"/>
              <p:cNvSpPr/>
              <p:nvPr/>
            </p:nvSpPr>
            <p:spPr>
              <a:xfrm>
                <a:off x="4407075" y="4195350"/>
                <a:ext cx="16300" cy="13725"/>
              </a:xfrm>
              <a:custGeom>
                <a:rect b="b" l="l" r="r" t="t"/>
                <a:pathLst>
                  <a:path extrusionOk="0" h="549" w="652">
                    <a:moveTo>
                      <a:pt x="320" y="1"/>
                    </a:moveTo>
                    <a:cubicBezTo>
                      <a:pt x="202" y="1"/>
                      <a:pt x="113" y="57"/>
                      <a:pt x="42" y="192"/>
                    </a:cubicBezTo>
                    <a:cubicBezTo>
                      <a:pt x="0" y="316"/>
                      <a:pt x="93" y="491"/>
                      <a:pt x="217" y="533"/>
                    </a:cubicBezTo>
                    <a:cubicBezTo>
                      <a:pt x="251" y="543"/>
                      <a:pt x="286" y="548"/>
                      <a:pt x="321" y="548"/>
                    </a:cubicBezTo>
                    <a:cubicBezTo>
                      <a:pt x="427" y="548"/>
                      <a:pt x="527" y="502"/>
                      <a:pt x="558" y="409"/>
                    </a:cubicBezTo>
                    <a:cubicBezTo>
                      <a:pt x="652" y="233"/>
                      <a:pt x="558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0" name="Google Shape;30740;p21"/>
              <p:cNvSpPr/>
              <p:nvPr/>
            </p:nvSpPr>
            <p:spPr>
              <a:xfrm>
                <a:off x="4471675" y="4221775"/>
                <a:ext cx="15275" cy="14050"/>
              </a:xfrm>
              <a:custGeom>
                <a:rect b="b" l="l" r="r" t="t"/>
                <a:pathLst>
                  <a:path extrusionOk="0" h="562" w="611">
                    <a:moveTo>
                      <a:pt x="278" y="1"/>
                    </a:moveTo>
                    <a:cubicBezTo>
                      <a:pt x="177" y="1"/>
                      <a:pt x="80" y="71"/>
                      <a:pt x="42" y="168"/>
                    </a:cubicBezTo>
                    <a:cubicBezTo>
                      <a:pt x="1" y="292"/>
                      <a:pt x="42" y="468"/>
                      <a:pt x="177" y="551"/>
                    </a:cubicBezTo>
                    <a:cubicBezTo>
                      <a:pt x="208" y="558"/>
                      <a:pt x="239" y="562"/>
                      <a:pt x="268" y="562"/>
                    </a:cubicBezTo>
                    <a:cubicBezTo>
                      <a:pt x="407" y="562"/>
                      <a:pt x="525" y="488"/>
                      <a:pt x="559" y="386"/>
                    </a:cubicBezTo>
                    <a:cubicBezTo>
                      <a:pt x="611" y="251"/>
                      <a:pt x="559" y="75"/>
                      <a:pt x="394" y="34"/>
                    </a:cubicBezTo>
                    <a:cubicBezTo>
                      <a:pt x="357" y="11"/>
                      <a:pt x="317" y="1"/>
                      <a:pt x="27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1" name="Google Shape;30741;p21"/>
              <p:cNvSpPr/>
              <p:nvPr/>
            </p:nvSpPr>
            <p:spPr>
              <a:xfrm>
                <a:off x="4343475" y="4278700"/>
                <a:ext cx="7775" cy="9600"/>
              </a:xfrm>
              <a:custGeom>
                <a:rect b="b" l="l" r="r" t="t"/>
                <a:pathLst>
                  <a:path extrusionOk="0" h="384" w="311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00"/>
                    </a:lnTo>
                    <a:cubicBezTo>
                      <a:pt x="311" y="218"/>
                      <a:pt x="218" y="83"/>
                      <a:pt x="135" y="42"/>
                    </a:cubicBezTo>
                    <a:cubicBezTo>
                      <a:pt x="135" y="42"/>
                      <a:pt x="135" y="1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2" name="Google Shape;30742;p21"/>
              <p:cNvSpPr/>
              <p:nvPr/>
            </p:nvSpPr>
            <p:spPr>
              <a:xfrm>
                <a:off x="4367250" y="4215125"/>
                <a:ext cx="9850" cy="12950"/>
              </a:xfrm>
              <a:custGeom>
                <a:rect b="b" l="l" r="r" t="t"/>
                <a:pathLst>
                  <a:path extrusionOk="0" h="518" w="394">
                    <a:moveTo>
                      <a:pt x="218" y="0"/>
                    </a:moveTo>
                    <a:lnTo>
                      <a:pt x="1" y="517"/>
                    </a:lnTo>
                    <a:lnTo>
                      <a:pt x="177" y="517"/>
                    </a:lnTo>
                    <a:cubicBezTo>
                      <a:pt x="259" y="517"/>
                      <a:pt x="301" y="434"/>
                      <a:pt x="342" y="341"/>
                    </a:cubicBezTo>
                    <a:lnTo>
                      <a:pt x="394" y="300"/>
                    </a:lnTo>
                    <a:cubicBezTo>
                      <a:pt x="394" y="176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3" name="Google Shape;30743;p21"/>
              <p:cNvSpPr/>
              <p:nvPr/>
            </p:nvSpPr>
            <p:spPr>
              <a:xfrm>
                <a:off x="4516925" y="42076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lnTo>
                      <a:pt x="42" y="42"/>
                    </a:lnTo>
                    <a:cubicBezTo>
                      <a:pt x="0" y="124"/>
                      <a:pt x="42" y="259"/>
                      <a:pt x="135" y="300"/>
                    </a:cubicBezTo>
                    <a:cubicBezTo>
                      <a:pt x="176" y="342"/>
                      <a:pt x="176" y="342"/>
                      <a:pt x="217" y="342"/>
                    </a:cubicBezTo>
                    <a:lnTo>
                      <a:pt x="300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4" name="Google Shape;30744;p21"/>
              <p:cNvSpPr/>
              <p:nvPr/>
            </p:nvSpPr>
            <p:spPr>
              <a:xfrm>
                <a:off x="4453325" y="4180750"/>
                <a:ext cx="12950" cy="9575"/>
              </a:xfrm>
              <a:custGeom>
                <a:rect b="b" l="l" r="r" t="t"/>
                <a:pathLst>
                  <a:path extrusionOk="0" h="383" w="518">
                    <a:moveTo>
                      <a:pt x="1" y="0"/>
                    </a:moveTo>
                    <a:lnTo>
                      <a:pt x="1" y="41"/>
                    </a:lnTo>
                    <a:lnTo>
                      <a:pt x="1" y="217"/>
                    </a:lnTo>
                    <a:cubicBezTo>
                      <a:pt x="53" y="217"/>
                      <a:pt x="53" y="259"/>
                      <a:pt x="53" y="259"/>
                    </a:cubicBezTo>
                    <a:cubicBezTo>
                      <a:pt x="94" y="300"/>
                      <a:pt x="135" y="341"/>
                      <a:pt x="177" y="383"/>
                    </a:cubicBezTo>
                    <a:lnTo>
                      <a:pt x="352" y="383"/>
                    </a:lnTo>
                    <a:cubicBezTo>
                      <a:pt x="352" y="383"/>
                      <a:pt x="394" y="383"/>
                      <a:pt x="394" y="341"/>
                    </a:cubicBezTo>
                    <a:cubicBezTo>
                      <a:pt x="435" y="341"/>
                      <a:pt x="435" y="341"/>
                      <a:pt x="476" y="300"/>
                    </a:cubicBezTo>
                    <a:cubicBezTo>
                      <a:pt x="518" y="300"/>
                      <a:pt x="518" y="259"/>
                      <a:pt x="518" y="21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5" name="Google Shape;30745;p21"/>
              <p:cNvSpPr/>
              <p:nvPr/>
            </p:nvSpPr>
            <p:spPr>
              <a:xfrm>
                <a:off x="4393100" y="4156950"/>
                <a:ext cx="9850" cy="6950"/>
              </a:xfrm>
              <a:custGeom>
                <a:rect b="b" l="l" r="r" t="t"/>
                <a:pathLst>
                  <a:path extrusionOk="0" h="278" w="394">
                    <a:moveTo>
                      <a:pt x="135" y="1"/>
                    </a:moveTo>
                    <a:lnTo>
                      <a:pt x="1" y="259"/>
                    </a:lnTo>
                    <a:lnTo>
                      <a:pt x="84" y="259"/>
                    </a:lnTo>
                    <a:cubicBezTo>
                      <a:pt x="101" y="273"/>
                      <a:pt x="117" y="278"/>
                      <a:pt x="132" y="278"/>
                    </a:cubicBezTo>
                    <a:cubicBezTo>
                      <a:pt x="163" y="278"/>
                      <a:pt x="190" y="259"/>
                      <a:pt x="218" y="259"/>
                    </a:cubicBezTo>
                    <a:cubicBezTo>
                      <a:pt x="301" y="218"/>
                      <a:pt x="342" y="177"/>
                      <a:pt x="394" y="84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6" name="Google Shape;30746;p21"/>
              <p:cNvSpPr/>
              <p:nvPr/>
            </p:nvSpPr>
            <p:spPr>
              <a:xfrm>
                <a:off x="4412500" y="4459625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17" y="1"/>
                    </a:moveTo>
                    <a:cubicBezTo>
                      <a:pt x="176" y="1"/>
                      <a:pt x="135" y="42"/>
                      <a:pt x="83" y="42"/>
                    </a:cubicBezTo>
                    <a:lnTo>
                      <a:pt x="42" y="84"/>
                    </a:lnTo>
                    <a:cubicBezTo>
                      <a:pt x="42" y="125"/>
                      <a:pt x="0" y="125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00" y="1"/>
                      <a:pt x="259" y="1"/>
                      <a:pt x="2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7" name="Google Shape;30747;p21"/>
              <p:cNvSpPr/>
              <p:nvPr/>
            </p:nvSpPr>
            <p:spPr>
              <a:xfrm>
                <a:off x="4347875" y="4433375"/>
                <a:ext cx="15025" cy="8975"/>
              </a:xfrm>
              <a:custGeom>
                <a:rect b="b" l="l" r="r" t="t"/>
                <a:pathLst>
                  <a:path extrusionOk="0" h="359" w="601">
                    <a:moveTo>
                      <a:pt x="288" y="1"/>
                    </a:moveTo>
                    <a:cubicBezTo>
                      <a:pt x="195" y="1"/>
                      <a:pt x="110" y="39"/>
                      <a:pt x="42" y="100"/>
                    </a:cubicBezTo>
                    <a:cubicBezTo>
                      <a:pt x="42" y="141"/>
                      <a:pt x="1" y="141"/>
                      <a:pt x="1" y="193"/>
                    </a:cubicBezTo>
                    <a:lnTo>
                      <a:pt x="517" y="358"/>
                    </a:lnTo>
                    <a:cubicBezTo>
                      <a:pt x="600" y="234"/>
                      <a:pt x="517" y="58"/>
                      <a:pt x="393" y="17"/>
                    </a:cubicBezTo>
                    <a:cubicBezTo>
                      <a:pt x="357" y="6"/>
                      <a:pt x="322" y="1"/>
                      <a:pt x="28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8" name="Google Shape;30748;p21"/>
              <p:cNvSpPr/>
              <p:nvPr/>
            </p:nvSpPr>
            <p:spPr>
              <a:xfrm>
                <a:off x="4438350" y="4395275"/>
                <a:ext cx="9850" cy="13725"/>
              </a:xfrm>
              <a:custGeom>
                <a:rect b="b" l="l" r="r" t="t"/>
                <a:pathLst>
                  <a:path extrusionOk="0" h="549" w="394">
                    <a:moveTo>
                      <a:pt x="301" y="0"/>
                    </a:moveTo>
                    <a:cubicBezTo>
                      <a:pt x="269" y="0"/>
                      <a:pt x="238" y="11"/>
                      <a:pt x="217" y="31"/>
                    </a:cubicBezTo>
                    <a:cubicBezTo>
                      <a:pt x="135" y="31"/>
                      <a:pt x="83" y="73"/>
                      <a:pt x="42" y="114"/>
                    </a:cubicBezTo>
                    <a:cubicBezTo>
                      <a:pt x="42" y="166"/>
                      <a:pt x="42" y="166"/>
                      <a:pt x="0" y="166"/>
                    </a:cubicBezTo>
                    <a:lnTo>
                      <a:pt x="0" y="373"/>
                    </a:lnTo>
                    <a:cubicBezTo>
                      <a:pt x="42" y="466"/>
                      <a:pt x="83" y="507"/>
                      <a:pt x="135" y="507"/>
                    </a:cubicBezTo>
                    <a:cubicBezTo>
                      <a:pt x="135" y="548"/>
                      <a:pt x="176" y="548"/>
                      <a:pt x="176" y="548"/>
                    </a:cubicBezTo>
                    <a:lnTo>
                      <a:pt x="393" y="31"/>
                    </a:lnTo>
                    <a:cubicBezTo>
                      <a:pt x="367" y="11"/>
                      <a:pt x="334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9" name="Google Shape;30749;p21"/>
              <p:cNvSpPr/>
              <p:nvPr/>
            </p:nvSpPr>
            <p:spPr>
              <a:xfrm>
                <a:off x="4372700" y="43689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61" y="1"/>
                    </a:moveTo>
                    <a:cubicBezTo>
                      <a:pt x="242" y="1"/>
                      <a:pt x="117" y="76"/>
                      <a:pt x="83" y="187"/>
                    </a:cubicBezTo>
                    <a:cubicBezTo>
                      <a:pt x="0" y="311"/>
                      <a:pt x="83" y="487"/>
                      <a:pt x="217" y="528"/>
                    </a:cubicBezTo>
                    <a:cubicBezTo>
                      <a:pt x="263" y="551"/>
                      <a:pt x="306" y="561"/>
                      <a:pt x="347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70"/>
                      <a:pt x="600" y="94"/>
                      <a:pt x="434" y="11"/>
                    </a:cubicBezTo>
                    <a:cubicBezTo>
                      <a:pt x="411" y="4"/>
                      <a:pt x="386" y="1"/>
                      <a:pt x="36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0" name="Google Shape;30750;p21"/>
              <p:cNvSpPr/>
              <p:nvPr/>
            </p:nvSpPr>
            <p:spPr>
              <a:xfrm>
                <a:off x="4327450" y="4388175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29" y="0"/>
                    </a:moveTo>
                    <a:cubicBezTo>
                      <a:pt x="221" y="0"/>
                      <a:pt x="114" y="47"/>
                      <a:pt x="83" y="140"/>
                    </a:cubicBezTo>
                    <a:cubicBezTo>
                      <a:pt x="1" y="315"/>
                      <a:pt x="83" y="491"/>
                      <a:pt x="218" y="533"/>
                    </a:cubicBezTo>
                    <a:cubicBezTo>
                      <a:pt x="256" y="542"/>
                      <a:pt x="293" y="547"/>
                      <a:pt x="328" y="547"/>
                    </a:cubicBezTo>
                    <a:cubicBezTo>
                      <a:pt x="443" y="547"/>
                      <a:pt x="537" y="492"/>
                      <a:pt x="600" y="357"/>
                    </a:cubicBezTo>
                    <a:cubicBezTo>
                      <a:pt x="642" y="233"/>
                      <a:pt x="559" y="57"/>
                      <a:pt x="435" y="16"/>
                    </a:cubicBezTo>
                    <a:cubicBezTo>
                      <a:pt x="401" y="5"/>
                      <a:pt x="365" y="0"/>
                      <a:pt x="32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1" name="Google Shape;30751;p21"/>
              <p:cNvSpPr/>
              <p:nvPr/>
            </p:nvSpPr>
            <p:spPr>
              <a:xfrm>
                <a:off x="4392075" y="44141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46" y="1"/>
                    </a:moveTo>
                    <a:cubicBezTo>
                      <a:pt x="213" y="1"/>
                      <a:pt x="110" y="77"/>
                      <a:pt x="42" y="187"/>
                    </a:cubicBezTo>
                    <a:cubicBezTo>
                      <a:pt x="0" y="311"/>
                      <a:pt x="83" y="487"/>
                      <a:pt x="218" y="529"/>
                    </a:cubicBezTo>
                    <a:cubicBezTo>
                      <a:pt x="252" y="551"/>
                      <a:pt x="290" y="562"/>
                      <a:pt x="328" y="562"/>
                    </a:cubicBezTo>
                    <a:cubicBezTo>
                      <a:pt x="429" y="562"/>
                      <a:pt x="529" y="491"/>
                      <a:pt x="559" y="394"/>
                    </a:cubicBezTo>
                    <a:cubicBezTo>
                      <a:pt x="642" y="270"/>
                      <a:pt x="559" y="94"/>
                      <a:pt x="435" y="12"/>
                    </a:cubicBezTo>
                    <a:cubicBezTo>
                      <a:pt x="404" y="4"/>
                      <a:pt x="374" y="1"/>
                      <a:pt x="34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2" name="Google Shape;30752;p21"/>
              <p:cNvSpPr/>
              <p:nvPr/>
            </p:nvSpPr>
            <p:spPr>
              <a:xfrm>
                <a:off x="4354325" y="432367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47" y="0"/>
                    </a:moveTo>
                    <a:cubicBezTo>
                      <a:pt x="217" y="0"/>
                      <a:pt x="119" y="76"/>
                      <a:pt x="42" y="187"/>
                    </a:cubicBezTo>
                    <a:cubicBezTo>
                      <a:pt x="1" y="311"/>
                      <a:pt x="42" y="486"/>
                      <a:pt x="218" y="528"/>
                    </a:cubicBezTo>
                    <a:cubicBezTo>
                      <a:pt x="252" y="551"/>
                      <a:pt x="291" y="561"/>
                      <a:pt x="329" y="561"/>
                    </a:cubicBezTo>
                    <a:cubicBezTo>
                      <a:pt x="429" y="561"/>
                      <a:pt x="529" y="491"/>
                      <a:pt x="559" y="393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04" y="4"/>
                      <a:pt x="375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3" name="Google Shape;30753;p21"/>
              <p:cNvSpPr/>
              <p:nvPr/>
            </p:nvSpPr>
            <p:spPr>
              <a:xfrm>
                <a:off x="4418950" y="435042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89" y="1"/>
                    </a:moveTo>
                    <a:cubicBezTo>
                      <a:pt x="181" y="1"/>
                      <a:pt x="73" y="49"/>
                      <a:pt x="42" y="151"/>
                    </a:cubicBezTo>
                    <a:cubicBezTo>
                      <a:pt x="1" y="316"/>
                      <a:pt x="42" y="450"/>
                      <a:pt x="177" y="533"/>
                    </a:cubicBezTo>
                    <a:cubicBezTo>
                      <a:pt x="215" y="543"/>
                      <a:pt x="252" y="548"/>
                      <a:pt x="287" y="548"/>
                    </a:cubicBezTo>
                    <a:cubicBezTo>
                      <a:pt x="402" y="548"/>
                      <a:pt x="496" y="492"/>
                      <a:pt x="559" y="357"/>
                    </a:cubicBezTo>
                    <a:cubicBezTo>
                      <a:pt x="600" y="233"/>
                      <a:pt x="559" y="58"/>
                      <a:pt x="394" y="16"/>
                    </a:cubicBezTo>
                    <a:cubicBezTo>
                      <a:pt x="361" y="6"/>
                      <a:pt x="325" y="1"/>
                      <a:pt x="28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4" name="Google Shape;30754;p21"/>
              <p:cNvSpPr/>
              <p:nvPr/>
            </p:nvSpPr>
            <p:spPr>
              <a:xfrm>
                <a:off x="4290750" y="4406900"/>
                <a:ext cx="6500" cy="9600"/>
              </a:xfrm>
              <a:custGeom>
                <a:rect b="b" l="l" r="r" t="t"/>
                <a:pathLst>
                  <a:path extrusionOk="0" h="384" w="260">
                    <a:moveTo>
                      <a:pt x="94" y="1"/>
                    </a:moveTo>
                    <a:lnTo>
                      <a:pt x="1" y="259"/>
                    </a:ln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259" y="218"/>
                      <a:pt x="218" y="125"/>
                      <a:pt x="135" y="42"/>
                    </a:cubicBezTo>
                    <a:cubicBezTo>
                      <a:pt x="135" y="42"/>
                      <a:pt x="94" y="42"/>
                      <a:pt x="9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5" name="Google Shape;30755;p21"/>
              <p:cNvSpPr/>
              <p:nvPr/>
            </p:nvSpPr>
            <p:spPr>
              <a:xfrm>
                <a:off x="4314525" y="43433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0" y="527"/>
                      <a:pt x="61" y="532"/>
                      <a:pt x="94" y="532"/>
                    </a:cubicBezTo>
                    <a:cubicBezTo>
                      <a:pt x="199" y="532"/>
                      <a:pt x="310" y="476"/>
                      <a:pt x="342" y="342"/>
                    </a:cubicBezTo>
                    <a:cubicBezTo>
                      <a:pt x="383" y="217"/>
                      <a:pt x="342" y="42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6" name="Google Shape;30756;p21"/>
              <p:cNvSpPr/>
              <p:nvPr/>
            </p:nvSpPr>
            <p:spPr>
              <a:xfrm>
                <a:off x="4464200" y="4335825"/>
                <a:ext cx="7500" cy="8550"/>
              </a:xfrm>
              <a:custGeom>
                <a:rect b="b" l="l" r="r" t="t"/>
                <a:pathLst>
                  <a:path extrusionOk="0" h="342" w="300">
                    <a:moveTo>
                      <a:pt x="41" y="0"/>
                    </a:moveTo>
                    <a:lnTo>
                      <a:pt x="41" y="42"/>
                    </a:lnTo>
                    <a:cubicBezTo>
                      <a:pt x="0" y="83"/>
                      <a:pt x="0" y="125"/>
                      <a:pt x="41" y="166"/>
                    </a:cubicBezTo>
                    <a:lnTo>
                      <a:pt x="41" y="218"/>
                    </a:lnTo>
                    <a:cubicBezTo>
                      <a:pt x="41" y="259"/>
                      <a:pt x="83" y="259"/>
                      <a:pt x="83" y="300"/>
                    </a:cubicBezTo>
                    <a:cubicBezTo>
                      <a:pt x="134" y="300"/>
                      <a:pt x="176" y="342"/>
                      <a:pt x="176" y="342"/>
                    </a:cubicBezTo>
                    <a:lnTo>
                      <a:pt x="300" y="8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7" name="Google Shape;30757;p21"/>
              <p:cNvSpPr/>
              <p:nvPr/>
            </p:nvSpPr>
            <p:spPr>
              <a:xfrm>
                <a:off x="4400600" y="4308950"/>
                <a:ext cx="12950" cy="9975"/>
              </a:xfrm>
              <a:custGeom>
                <a:rect b="b" l="l" r="r" t="t"/>
                <a:pathLst>
                  <a:path extrusionOk="0" h="399" w="518">
                    <a:moveTo>
                      <a:pt x="1" y="0"/>
                    </a:moveTo>
                    <a:lnTo>
                      <a:pt x="1" y="124"/>
                    </a:lnTo>
                    <a:lnTo>
                      <a:pt x="1" y="207"/>
                    </a:lnTo>
                    <a:lnTo>
                      <a:pt x="42" y="259"/>
                    </a:lnTo>
                    <a:cubicBezTo>
                      <a:pt x="94" y="300"/>
                      <a:pt x="135" y="341"/>
                      <a:pt x="176" y="383"/>
                    </a:cubicBezTo>
                    <a:cubicBezTo>
                      <a:pt x="199" y="394"/>
                      <a:pt x="224" y="399"/>
                      <a:pt x="252" y="399"/>
                    </a:cubicBezTo>
                    <a:cubicBezTo>
                      <a:pt x="327" y="399"/>
                      <a:pt x="416" y="361"/>
                      <a:pt x="476" y="300"/>
                    </a:cubicBezTo>
                    <a:cubicBezTo>
                      <a:pt x="476" y="300"/>
                      <a:pt x="518" y="259"/>
                      <a:pt x="518" y="2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8" name="Google Shape;30758;p21"/>
              <p:cNvSpPr/>
              <p:nvPr/>
            </p:nvSpPr>
            <p:spPr>
              <a:xfrm>
                <a:off x="4340375" y="4285175"/>
                <a:ext cx="9600" cy="7500"/>
              </a:xfrm>
              <a:custGeom>
                <a:rect b="b" l="l" r="r" t="t"/>
                <a:pathLst>
                  <a:path extrusionOk="0" h="300" w="384">
                    <a:moveTo>
                      <a:pt x="125" y="0"/>
                    </a:moveTo>
                    <a:lnTo>
                      <a:pt x="1" y="259"/>
                    </a:lnTo>
                    <a:cubicBezTo>
                      <a:pt x="42" y="259"/>
                      <a:pt x="42" y="259"/>
                      <a:pt x="83" y="300"/>
                    </a:cubicBezTo>
                    <a:lnTo>
                      <a:pt x="176" y="300"/>
                    </a:lnTo>
                    <a:cubicBezTo>
                      <a:pt x="259" y="259"/>
                      <a:pt x="342" y="217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9" name="Google Shape;30759;p21"/>
              <p:cNvSpPr/>
              <p:nvPr/>
            </p:nvSpPr>
            <p:spPr>
              <a:xfrm>
                <a:off x="4359775" y="4587850"/>
                <a:ext cx="8550" cy="7500"/>
              </a:xfrm>
              <a:custGeom>
                <a:rect b="b" l="l" r="r" t="t"/>
                <a:pathLst>
                  <a:path extrusionOk="0" h="300" w="342">
                    <a:moveTo>
                      <a:pt x="259" y="0"/>
                    </a:moveTo>
                    <a:cubicBezTo>
                      <a:pt x="176" y="0"/>
                      <a:pt x="83" y="41"/>
                      <a:pt x="0" y="124"/>
                    </a:cubicBezTo>
                    <a:lnTo>
                      <a:pt x="0" y="165"/>
                    </a:lnTo>
                    <a:lnTo>
                      <a:pt x="259" y="300"/>
                    </a:lnTo>
                    <a:lnTo>
                      <a:pt x="341" y="41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0" name="Google Shape;30760;p21"/>
              <p:cNvSpPr/>
              <p:nvPr/>
            </p:nvSpPr>
            <p:spPr>
              <a:xfrm>
                <a:off x="4295150" y="4561600"/>
                <a:ext cx="13975" cy="9975"/>
              </a:xfrm>
              <a:custGeom>
                <a:rect b="b" l="l" r="r" t="t"/>
                <a:pathLst>
                  <a:path extrusionOk="0" h="399" w="559">
                    <a:moveTo>
                      <a:pt x="283" y="1"/>
                    </a:moveTo>
                    <a:cubicBezTo>
                      <a:pt x="179" y="1"/>
                      <a:pt x="73" y="47"/>
                      <a:pt x="42" y="140"/>
                    </a:cubicBezTo>
                    <a:cubicBezTo>
                      <a:pt x="42" y="140"/>
                      <a:pt x="0" y="140"/>
                      <a:pt x="0" y="182"/>
                    </a:cubicBezTo>
                    <a:lnTo>
                      <a:pt x="517" y="399"/>
                    </a:lnTo>
                    <a:cubicBezTo>
                      <a:pt x="517" y="357"/>
                      <a:pt x="559" y="316"/>
                      <a:pt x="559" y="275"/>
                    </a:cubicBezTo>
                    <a:cubicBezTo>
                      <a:pt x="559" y="182"/>
                      <a:pt x="476" y="57"/>
                      <a:pt x="383" y="16"/>
                    </a:cubicBezTo>
                    <a:cubicBezTo>
                      <a:pt x="352" y="6"/>
                      <a:pt x="318" y="1"/>
                      <a:pt x="2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1" name="Google Shape;30761;p21"/>
              <p:cNvSpPr/>
              <p:nvPr/>
            </p:nvSpPr>
            <p:spPr>
              <a:xfrm>
                <a:off x="4384575" y="4524250"/>
                <a:ext cx="10625" cy="12950"/>
              </a:xfrm>
              <a:custGeom>
                <a:rect b="b" l="l" r="r" t="t"/>
                <a:pathLst>
                  <a:path extrusionOk="0" h="518" w="425">
                    <a:moveTo>
                      <a:pt x="300" y="1"/>
                    </a:moveTo>
                    <a:cubicBezTo>
                      <a:pt x="218" y="1"/>
                      <a:pt x="83" y="42"/>
                      <a:pt x="42" y="176"/>
                    </a:cubicBezTo>
                    <a:cubicBezTo>
                      <a:pt x="1" y="259"/>
                      <a:pt x="42" y="342"/>
                      <a:pt x="83" y="435"/>
                    </a:cubicBezTo>
                    <a:cubicBezTo>
                      <a:pt x="125" y="476"/>
                      <a:pt x="166" y="518"/>
                      <a:pt x="218" y="518"/>
                    </a:cubicBezTo>
                    <a:lnTo>
                      <a:pt x="42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2" name="Google Shape;30762;p21"/>
              <p:cNvSpPr/>
              <p:nvPr/>
            </p:nvSpPr>
            <p:spPr>
              <a:xfrm>
                <a:off x="4319950" y="449757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3" y="0"/>
                    </a:moveTo>
                    <a:cubicBezTo>
                      <a:pt x="213" y="0"/>
                      <a:pt x="113" y="68"/>
                      <a:pt x="84" y="158"/>
                    </a:cubicBezTo>
                    <a:cubicBezTo>
                      <a:pt x="1" y="292"/>
                      <a:pt x="84" y="468"/>
                      <a:pt x="218" y="551"/>
                    </a:cubicBezTo>
                    <a:cubicBezTo>
                      <a:pt x="247" y="558"/>
                      <a:pt x="275" y="561"/>
                      <a:pt x="302" y="561"/>
                    </a:cubicBezTo>
                    <a:cubicBezTo>
                      <a:pt x="429" y="561"/>
                      <a:pt x="532" y="486"/>
                      <a:pt x="601" y="375"/>
                    </a:cubicBezTo>
                    <a:cubicBezTo>
                      <a:pt x="642" y="251"/>
                      <a:pt x="559" y="75"/>
                      <a:pt x="425" y="34"/>
                    </a:cubicBezTo>
                    <a:cubicBezTo>
                      <a:pt x="390" y="11"/>
                      <a:pt x="351" y="0"/>
                      <a:pt x="31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3" name="Google Shape;30763;p21"/>
              <p:cNvSpPr/>
              <p:nvPr/>
            </p:nvSpPr>
            <p:spPr>
              <a:xfrm>
                <a:off x="4274725" y="4516375"/>
                <a:ext cx="16050" cy="13725"/>
              </a:xfrm>
              <a:custGeom>
                <a:rect b="b" l="l" r="r" t="t"/>
                <a:pathLst>
                  <a:path extrusionOk="0" h="549" w="642">
                    <a:moveTo>
                      <a:pt x="330" y="1"/>
                    </a:moveTo>
                    <a:cubicBezTo>
                      <a:pt x="225" y="1"/>
                      <a:pt x="115" y="55"/>
                      <a:pt x="83" y="181"/>
                    </a:cubicBezTo>
                    <a:cubicBezTo>
                      <a:pt x="1" y="316"/>
                      <a:pt x="83" y="491"/>
                      <a:pt x="218" y="533"/>
                    </a:cubicBezTo>
                    <a:cubicBezTo>
                      <a:pt x="248" y="543"/>
                      <a:pt x="282" y="548"/>
                      <a:pt x="317" y="548"/>
                    </a:cubicBezTo>
                    <a:cubicBezTo>
                      <a:pt x="423" y="548"/>
                      <a:pt x="538" y="500"/>
                      <a:pt x="600" y="398"/>
                    </a:cubicBezTo>
                    <a:cubicBezTo>
                      <a:pt x="642" y="233"/>
                      <a:pt x="559" y="99"/>
                      <a:pt x="424" y="16"/>
                    </a:cubicBezTo>
                    <a:cubicBezTo>
                      <a:pt x="395" y="6"/>
                      <a:pt x="363" y="1"/>
                      <a:pt x="33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4" name="Google Shape;30764;p21"/>
              <p:cNvSpPr/>
              <p:nvPr/>
            </p:nvSpPr>
            <p:spPr>
              <a:xfrm>
                <a:off x="4339350" y="454280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293" y="1"/>
                    </a:moveTo>
                    <a:cubicBezTo>
                      <a:pt x="188" y="1"/>
                      <a:pt x="101" y="69"/>
                      <a:pt x="42" y="158"/>
                    </a:cubicBezTo>
                    <a:cubicBezTo>
                      <a:pt x="0" y="334"/>
                      <a:pt x="42" y="468"/>
                      <a:pt x="217" y="551"/>
                    </a:cubicBezTo>
                    <a:cubicBezTo>
                      <a:pt x="239" y="558"/>
                      <a:pt x="263" y="562"/>
                      <a:pt x="287" y="562"/>
                    </a:cubicBezTo>
                    <a:cubicBezTo>
                      <a:pt x="399" y="562"/>
                      <a:pt x="525" y="486"/>
                      <a:pt x="559" y="375"/>
                    </a:cubicBezTo>
                    <a:cubicBezTo>
                      <a:pt x="641" y="251"/>
                      <a:pt x="559" y="75"/>
                      <a:pt x="424" y="34"/>
                    </a:cubicBezTo>
                    <a:cubicBezTo>
                      <a:pt x="378" y="11"/>
                      <a:pt x="334" y="1"/>
                      <a:pt x="29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5" name="Google Shape;30765;p21"/>
              <p:cNvSpPr/>
              <p:nvPr/>
            </p:nvSpPr>
            <p:spPr>
              <a:xfrm>
                <a:off x="4301600" y="4452350"/>
                <a:ext cx="15025" cy="13575"/>
              </a:xfrm>
              <a:custGeom>
                <a:rect b="b" l="l" r="r" t="t"/>
                <a:pathLst>
                  <a:path extrusionOk="0" h="543" w="601">
                    <a:moveTo>
                      <a:pt x="298" y="0"/>
                    </a:moveTo>
                    <a:cubicBezTo>
                      <a:pt x="188" y="0"/>
                      <a:pt x="102" y="68"/>
                      <a:pt x="42" y="157"/>
                    </a:cubicBezTo>
                    <a:cubicBezTo>
                      <a:pt x="1" y="292"/>
                      <a:pt x="42" y="468"/>
                      <a:pt x="218" y="509"/>
                    </a:cubicBezTo>
                    <a:cubicBezTo>
                      <a:pt x="252" y="532"/>
                      <a:pt x="290" y="542"/>
                      <a:pt x="329" y="542"/>
                    </a:cubicBezTo>
                    <a:cubicBezTo>
                      <a:pt x="429" y="542"/>
                      <a:pt x="529" y="472"/>
                      <a:pt x="559" y="375"/>
                    </a:cubicBezTo>
                    <a:cubicBezTo>
                      <a:pt x="600" y="251"/>
                      <a:pt x="559" y="75"/>
                      <a:pt x="435" y="33"/>
                    </a:cubicBezTo>
                    <a:cubicBezTo>
                      <a:pt x="386" y="10"/>
                      <a:pt x="340" y="0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6" name="Google Shape;30766;p21"/>
              <p:cNvSpPr/>
              <p:nvPr/>
            </p:nvSpPr>
            <p:spPr>
              <a:xfrm>
                <a:off x="4365200" y="4478650"/>
                <a:ext cx="16050" cy="13700"/>
              </a:xfrm>
              <a:custGeom>
                <a:rect b="b" l="l" r="r" t="t"/>
                <a:pathLst>
                  <a:path extrusionOk="0" h="548" w="642">
                    <a:moveTo>
                      <a:pt x="331" y="1"/>
                    </a:moveTo>
                    <a:cubicBezTo>
                      <a:pt x="225" y="1"/>
                      <a:pt x="115" y="56"/>
                      <a:pt x="83" y="19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58" y="542"/>
                      <a:pt x="297" y="548"/>
                      <a:pt x="334" y="548"/>
                    </a:cubicBezTo>
                    <a:cubicBezTo>
                      <a:pt x="446" y="548"/>
                      <a:pt x="538" y="499"/>
                      <a:pt x="600" y="398"/>
                    </a:cubicBezTo>
                    <a:cubicBezTo>
                      <a:pt x="641" y="232"/>
                      <a:pt x="600" y="57"/>
                      <a:pt x="424" y="15"/>
                    </a:cubicBezTo>
                    <a:cubicBezTo>
                      <a:pt x="395" y="6"/>
                      <a:pt x="364" y="1"/>
                      <a:pt x="33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7" name="Google Shape;30767;p21"/>
              <p:cNvSpPr/>
              <p:nvPr/>
            </p:nvSpPr>
            <p:spPr>
              <a:xfrm>
                <a:off x="4261800" y="4471525"/>
                <a:ext cx="9600" cy="13325"/>
              </a:xfrm>
              <a:custGeom>
                <a:rect b="b" l="l" r="r" t="t"/>
                <a:pathLst>
                  <a:path extrusionOk="0" h="533" w="384">
                    <a:moveTo>
                      <a:pt x="218" y="0"/>
                    </a:moveTo>
                    <a:lnTo>
                      <a:pt x="1" y="517"/>
                    </a:lnTo>
                    <a:cubicBezTo>
                      <a:pt x="31" y="528"/>
                      <a:pt x="65" y="533"/>
                      <a:pt x="99" y="533"/>
                    </a:cubicBezTo>
                    <a:cubicBezTo>
                      <a:pt x="203" y="533"/>
                      <a:pt x="311" y="484"/>
                      <a:pt x="342" y="383"/>
                    </a:cubicBezTo>
                    <a:cubicBezTo>
                      <a:pt x="383" y="259"/>
                      <a:pt x="342" y="83"/>
                      <a:pt x="259" y="42"/>
                    </a:cubicBez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8" name="Google Shape;30768;p21"/>
              <p:cNvSpPr/>
              <p:nvPr/>
            </p:nvSpPr>
            <p:spPr>
              <a:xfrm>
                <a:off x="4411450" y="4464025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1"/>
                    </a:moveTo>
                    <a:lnTo>
                      <a:pt x="42" y="42"/>
                    </a:lnTo>
                    <a:cubicBezTo>
                      <a:pt x="1" y="83"/>
                      <a:pt x="1" y="83"/>
                      <a:pt x="1" y="125"/>
                    </a:cubicBezTo>
                    <a:cubicBezTo>
                      <a:pt x="1" y="125"/>
                      <a:pt x="42" y="166"/>
                      <a:pt x="42" y="207"/>
                    </a:cubicBezTo>
                    <a:cubicBezTo>
                      <a:pt x="84" y="300"/>
                      <a:pt x="125" y="342"/>
                      <a:pt x="177" y="342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9" name="Google Shape;30769;p21"/>
              <p:cNvSpPr/>
              <p:nvPr/>
            </p:nvSpPr>
            <p:spPr>
              <a:xfrm>
                <a:off x="4347875" y="4438175"/>
                <a:ext cx="12950" cy="9025"/>
              </a:xfrm>
              <a:custGeom>
                <a:rect b="b" l="l" r="r" t="t"/>
                <a:pathLst>
                  <a:path extrusionOk="0" h="361" w="518">
                    <a:moveTo>
                      <a:pt x="1" y="1"/>
                    </a:moveTo>
                    <a:lnTo>
                      <a:pt x="1" y="83"/>
                    </a:lnTo>
                    <a:cubicBezTo>
                      <a:pt x="1" y="208"/>
                      <a:pt x="42" y="301"/>
                      <a:pt x="176" y="342"/>
                    </a:cubicBezTo>
                    <a:cubicBezTo>
                      <a:pt x="204" y="342"/>
                      <a:pt x="231" y="360"/>
                      <a:pt x="271" y="360"/>
                    </a:cubicBezTo>
                    <a:cubicBezTo>
                      <a:pt x="291" y="360"/>
                      <a:pt x="314" y="356"/>
                      <a:pt x="342" y="342"/>
                    </a:cubicBezTo>
                    <a:lnTo>
                      <a:pt x="393" y="342"/>
                    </a:lnTo>
                    <a:cubicBezTo>
                      <a:pt x="393" y="342"/>
                      <a:pt x="435" y="301"/>
                      <a:pt x="476" y="301"/>
                    </a:cubicBezTo>
                    <a:cubicBezTo>
                      <a:pt x="476" y="259"/>
                      <a:pt x="517" y="208"/>
                      <a:pt x="51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0" name="Google Shape;30770;p21"/>
              <p:cNvSpPr/>
              <p:nvPr/>
            </p:nvSpPr>
            <p:spPr>
              <a:xfrm>
                <a:off x="4287650" y="4413375"/>
                <a:ext cx="9600" cy="7525"/>
              </a:xfrm>
              <a:custGeom>
                <a:rect b="b" l="l" r="r" t="t"/>
                <a:pathLst>
                  <a:path extrusionOk="0" h="301" w="384">
                    <a:moveTo>
                      <a:pt x="125" y="0"/>
                    </a:moveTo>
                    <a:lnTo>
                      <a:pt x="1" y="259"/>
                    </a:lnTo>
                    <a:lnTo>
                      <a:pt x="42" y="300"/>
                    </a:lnTo>
                    <a:cubicBezTo>
                      <a:pt x="166" y="300"/>
                      <a:pt x="300" y="259"/>
                      <a:pt x="383" y="124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1" name="Google Shape;30771;p21"/>
              <p:cNvSpPr/>
              <p:nvPr/>
            </p:nvSpPr>
            <p:spPr>
              <a:xfrm>
                <a:off x="4335975" y="4652450"/>
                <a:ext cx="6500" cy="6500"/>
              </a:xfrm>
              <a:custGeom>
                <a:rect b="b" l="l" r="r" t="t"/>
                <a:pathLst>
                  <a:path extrusionOk="0" h="260" w="260">
                    <a:moveTo>
                      <a:pt x="259" y="1"/>
                    </a:moveTo>
                    <a:cubicBezTo>
                      <a:pt x="177" y="1"/>
                      <a:pt x="42" y="1"/>
                      <a:pt x="1" y="42"/>
                    </a:cubicBezTo>
                    <a:cubicBezTo>
                      <a:pt x="42" y="125"/>
                      <a:pt x="94" y="166"/>
                      <a:pt x="135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2" name="Google Shape;30772;p21"/>
              <p:cNvSpPr/>
              <p:nvPr/>
            </p:nvSpPr>
            <p:spPr>
              <a:xfrm>
                <a:off x="4312475" y="4606950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54" y="1"/>
                    </a:moveTo>
                    <a:cubicBezTo>
                      <a:pt x="242" y="1"/>
                      <a:pt x="117" y="75"/>
                      <a:pt x="83" y="177"/>
                    </a:cubicBezTo>
                    <a:cubicBezTo>
                      <a:pt x="0" y="311"/>
                      <a:pt x="83" y="487"/>
                      <a:pt x="207" y="528"/>
                    </a:cubicBezTo>
                    <a:cubicBezTo>
                      <a:pt x="255" y="551"/>
                      <a:pt x="301" y="561"/>
                      <a:pt x="343" y="561"/>
                    </a:cubicBezTo>
                    <a:cubicBezTo>
                      <a:pt x="453" y="561"/>
                      <a:pt x="540" y="491"/>
                      <a:pt x="600" y="394"/>
                    </a:cubicBezTo>
                    <a:cubicBezTo>
                      <a:pt x="641" y="229"/>
                      <a:pt x="558" y="94"/>
                      <a:pt x="424" y="11"/>
                    </a:cubicBezTo>
                    <a:cubicBezTo>
                      <a:pt x="402" y="4"/>
                      <a:pt x="378" y="1"/>
                      <a:pt x="35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3" name="Google Shape;30773;p21"/>
              <p:cNvSpPr/>
              <p:nvPr/>
            </p:nvSpPr>
            <p:spPr>
              <a:xfrm>
                <a:off x="4358725" y="4591975"/>
                <a:ext cx="7525" cy="9850"/>
              </a:xfrm>
              <a:custGeom>
                <a:rect b="b" l="l" r="r" t="t"/>
                <a:pathLst>
                  <a:path extrusionOk="0" h="394" w="301">
                    <a:moveTo>
                      <a:pt x="42" y="0"/>
                    </a:moveTo>
                    <a:cubicBezTo>
                      <a:pt x="1" y="94"/>
                      <a:pt x="1" y="135"/>
                      <a:pt x="1" y="176"/>
                    </a:cubicBezTo>
                    <a:cubicBezTo>
                      <a:pt x="42" y="259"/>
                      <a:pt x="83" y="311"/>
                      <a:pt x="125" y="352"/>
                    </a:cubicBezTo>
                    <a:cubicBezTo>
                      <a:pt x="166" y="352"/>
                      <a:pt x="166" y="393"/>
                      <a:pt x="166" y="393"/>
                    </a:cubicBezTo>
                    <a:lnTo>
                      <a:pt x="301" y="135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4" name="Google Shape;30774;p21"/>
              <p:cNvSpPr/>
              <p:nvPr/>
            </p:nvSpPr>
            <p:spPr>
              <a:xfrm>
                <a:off x="4294125" y="4566125"/>
                <a:ext cx="13975" cy="9850"/>
              </a:xfrm>
              <a:custGeom>
                <a:rect b="b" l="l" r="r" t="t"/>
                <a:pathLst>
                  <a:path extrusionOk="0" h="394" w="559">
                    <a:moveTo>
                      <a:pt x="41" y="1"/>
                    </a:moveTo>
                    <a:cubicBezTo>
                      <a:pt x="0" y="135"/>
                      <a:pt x="41" y="259"/>
                      <a:pt x="165" y="352"/>
                    </a:cubicBezTo>
                    <a:lnTo>
                      <a:pt x="217" y="352"/>
                    </a:lnTo>
                    <a:cubicBezTo>
                      <a:pt x="258" y="393"/>
                      <a:pt x="300" y="393"/>
                      <a:pt x="341" y="393"/>
                    </a:cubicBezTo>
                    <a:cubicBezTo>
                      <a:pt x="383" y="352"/>
                      <a:pt x="383" y="352"/>
                      <a:pt x="424" y="352"/>
                    </a:cubicBezTo>
                    <a:cubicBezTo>
                      <a:pt x="424" y="352"/>
                      <a:pt x="476" y="311"/>
                      <a:pt x="517" y="311"/>
                    </a:cubicBezTo>
                    <a:cubicBezTo>
                      <a:pt x="517" y="259"/>
                      <a:pt x="558" y="218"/>
                      <a:pt x="558" y="218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5" name="Google Shape;30775;p21"/>
              <p:cNvSpPr/>
              <p:nvPr/>
            </p:nvSpPr>
            <p:spPr>
              <a:xfrm>
                <a:off x="4495475" y="3893050"/>
                <a:ext cx="8550" cy="7525"/>
              </a:xfrm>
              <a:custGeom>
                <a:rect b="b" l="l" r="r" t="t"/>
                <a:pathLst>
                  <a:path extrusionOk="0" h="301" w="342">
                    <a:moveTo>
                      <a:pt x="259" y="1"/>
                    </a:moveTo>
                    <a:cubicBezTo>
                      <a:pt x="176" y="1"/>
                      <a:pt x="83" y="42"/>
                      <a:pt x="41" y="135"/>
                    </a:cubicBezTo>
                    <a:cubicBezTo>
                      <a:pt x="0" y="135"/>
                      <a:pt x="0" y="177"/>
                      <a:pt x="0" y="177"/>
                    </a:cubicBezTo>
                    <a:lnTo>
                      <a:pt x="259" y="301"/>
                    </a:lnTo>
                    <a:lnTo>
                      <a:pt x="341" y="42"/>
                    </a:lnTo>
                    <a:cubicBezTo>
                      <a:pt x="341" y="1"/>
                      <a:pt x="300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6" name="Google Shape;30776;p21"/>
              <p:cNvSpPr/>
              <p:nvPr/>
            </p:nvSpPr>
            <p:spPr>
              <a:xfrm>
                <a:off x="4442725" y="4021250"/>
                <a:ext cx="8575" cy="7525"/>
              </a:xfrm>
              <a:custGeom>
                <a:rect b="b" l="l" r="r" t="t"/>
                <a:pathLst>
                  <a:path extrusionOk="0" h="301" w="343">
                    <a:moveTo>
                      <a:pt x="218" y="1"/>
                    </a:moveTo>
                    <a:cubicBezTo>
                      <a:pt x="125" y="42"/>
                      <a:pt x="42" y="84"/>
                      <a:pt x="42" y="135"/>
                    </a:cubicBezTo>
                    <a:lnTo>
                      <a:pt x="1" y="177"/>
                    </a:lnTo>
                    <a:lnTo>
                      <a:pt x="259" y="301"/>
                    </a:lnTo>
                    <a:lnTo>
                      <a:pt x="342" y="42"/>
                    </a:lnTo>
                    <a:cubicBezTo>
                      <a:pt x="301" y="1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7" name="Google Shape;30777;p21"/>
              <p:cNvSpPr/>
              <p:nvPr/>
            </p:nvSpPr>
            <p:spPr>
              <a:xfrm>
                <a:off x="4378125" y="3995050"/>
                <a:ext cx="13975" cy="10200"/>
              </a:xfrm>
              <a:custGeom>
                <a:rect b="b" l="l" r="r" t="t"/>
                <a:pathLst>
                  <a:path extrusionOk="0" h="408" w="559">
                    <a:moveTo>
                      <a:pt x="272" y="0"/>
                    </a:moveTo>
                    <a:cubicBezTo>
                      <a:pt x="157" y="0"/>
                      <a:pt x="64" y="56"/>
                      <a:pt x="0" y="191"/>
                    </a:cubicBezTo>
                    <a:lnTo>
                      <a:pt x="517" y="408"/>
                    </a:lnTo>
                    <a:cubicBezTo>
                      <a:pt x="558" y="356"/>
                      <a:pt x="558" y="315"/>
                      <a:pt x="558" y="273"/>
                    </a:cubicBezTo>
                    <a:cubicBezTo>
                      <a:pt x="558" y="191"/>
                      <a:pt x="476" y="56"/>
                      <a:pt x="383" y="15"/>
                    </a:cubicBezTo>
                    <a:cubicBezTo>
                      <a:pt x="344" y="5"/>
                      <a:pt x="307" y="0"/>
                      <a:pt x="2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8" name="Google Shape;30778;p21"/>
              <p:cNvSpPr/>
              <p:nvPr/>
            </p:nvSpPr>
            <p:spPr>
              <a:xfrm>
                <a:off x="4468575" y="3957675"/>
                <a:ext cx="9600" cy="12950"/>
              </a:xfrm>
              <a:custGeom>
                <a:rect b="b" l="l" r="r" t="t"/>
                <a:pathLst>
                  <a:path extrusionOk="0" h="518" w="384">
                    <a:moveTo>
                      <a:pt x="166" y="1"/>
                    </a:moveTo>
                    <a:lnTo>
                      <a:pt x="125" y="42"/>
                    </a:lnTo>
                    <a:cubicBezTo>
                      <a:pt x="84" y="42"/>
                      <a:pt x="42" y="94"/>
                      <a:pt x="1" y="176"/>
                    </a:cubicBezTo>
                    <a:lnTo>
                      <a:pt x="1" y="300"/>
                    </a:lnTo>
                    <a:lnTo>
                      <a:pt x="1" y="393"/>
                    </a:lnTo>
                    <a:cubicBezTo>
                      <a:pt x="42" y="435"/>
                      <a:pt x="84" y="476"/>
                      <a:pt x="125" y="517"/>
                    </a:cubicBezTo>
                    <a:lnTo>
                      <a:pt x="166" y="517"/>
                    </a:ln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9" name="Google Shape;30779;p21"/>
              <p:cNvSpPr/>
              <p:nvPr/>
            </p:nvSpPr>
            <p:spPr>
              <a:xfrm>
                <a:off x="4403975" y="39310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272" y="1"/>
                    </a:moveTo>
                    <a:cubicBezTo>
                      <a:pt x="172" y="1"/>
                      <a:pt x="71" y="71"/>
                      <a:pt x="41" y="168"/>
                    </a:cubicBezTo>
                    <a:cubicBezTo>
                      <a:pt x="0" y="292"/>
                      <a:pt x="41" y="468"/>
                      <a:pt x="166" y="551"/>
                    </a:cubicBezTo>
                    <a:cubicBezTo>
                      <a:pt x="197" y="558"/>
                      <a:pt x="226" y="561"/>
                      <a:pt x="255" y="561"/>
                    </a:cubicBezTo>
                    <a:cubicBezTo>
                      <a:pt x="387" y="561"/>
                      <a:pt x="490" y="487"/>
                      <a:pt x="558" y="385"/>
                    </a:cubicBezTo>
                    <a:cubicBezTo>
                      <a:pt x="600" y="251"/>
                      <a:pt x="558" y="75"/>
                      <a:pt x="383" y="34"/>
                    </a:cubicBezTo>
                    <a:cubicBezTo>
                      <a:pt x="348" y="11"/>
                      <a:pt x="310" y="1"/>
                      <a:pt x="2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0" name="Google Shape;30780;p21"/>
              <p:cNvSpPr/>
              <p:nvPr/>
            </p:nvSpPr>
            <p:spPr>
              <a:xfrm>
                <a:off x="4422325" y="3976225"/>
                <a:ext cx="16050" cy="14050"/>
              </a:xfrm>
              <a:custGeom>
                <a:rect b="b" l="l" r="r" t="t"/>
                <a:pathLst>
                  <a:path extrusionOk="0" h="562" w="642">
                    <a:moveTo>
                      <a:pt x="312" y="1"/>
                    </a:moveTo>
                    <a:cubicBezTo>
                      <a:pt x="210" y="1"/>
                      <a:pt x="101" y="71"/>
                      <a:pt x="42" y="168"/>
                    </a:cubicBezTo>
                    <a:cubicBezTo>
                      <a:pt x="0" y="334"/>
                      <a:pt x="83" y="468"/>
                      <a:pt x="207" y="551"/>
                    </a:cubicBezTo>
                    <a:cubicBezTo>
                      <a:pt x="231" y="558"/>
                      <a:pt x="256" y="562"/>
                      <a:pt x="281" y="562"/>
                    </a:cubicBezTo>
                    <a:cubicBezTo>
                      <a:pt x="399" y="562"/>
                      <a:pt x="524" y="488"/>
                      <a:pt x="558" y="385"/>
                    </a:cubicBezTo>
                    <a:cubicBezTo>
                      <a:pt x="641" y="251"/>
                      <a:pt x="558" y="75"/>
                      <a:pt x="424" y="34"/>
                    </a:cubicBezTo>
                    <a:cubicBezTo>
                      <a:pt x="390" y="11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1" name="Google Shape;30781;p21"/>
              <p:cNvSpPr/>
              <p:nvPr/>
            </p:nvSpPr>
            <p:spPr>
              <a:xfrm>
                <a:off x="4449200" y="3912075"/>
                <a:ext cx="15025" cy="13700"/>
              </a:xfrm>
              <a:custGeom>
                <a:rect b="b" l="l" r="r" t="t"/>
                <a:pathLst>
                  <a:path extrusionOk="0" h="548" w="601">
                    <a:moveTo>
                      <a:pt x="290" y="0"/>
                    </a:moveTo>
                    <a:cubicBezTo>
                      <a:pt x="184" y="0"/>
                      <a:pt x="73" y="56"/>
                      <a:pt x="42" y="191"/>
                    </a:cubicBezTo>
                    <a:cubicBezTo>
                      <a:pt x="0" y="315"/>
                      <a:pt x="42" y="491"/>
                      <a:pt x="166" y="532"/>
                    </a:cubicBezTo>
                    <a:cubicBezTo>
                      <a:pt x="210" y="542"/>
                      <a:pt x="251" y="548"/>
                      <a:pt x="290" y="548"/>
                    </a:cubicBezTo>
                    <a:cubicBezTo>
                      <a:pt x="406" y="548"/>
                      <a:pt x="497" y="501"/>
                      <a:pt x="559" y="408"/>
                    </a:cubicBezTo>
                    <a:cubicBezTo>
                      <a:pt x="600" y="232"/>
                      <a:pt x="559" y="57"/>
                      <a:pt x="383" y="15"/>
                    </a:cubicBezTo>
                    <a:cubicBezTo>
                      <a:pt x="354" y="6"/>
                      <a:pt x="322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2" name="Google Shape;30782;p21"/>
              <p:cNvSpPr/>
              <p:nvPr/>
            </p:nvSpPr>
            <p:spPr>
              <a:xfrm>
                <a:off x="4494425" y="38974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42"/>
                      <a:pt x="1" y="125"/>
                      <a:pt x="42" y="176"/>
                    </a:cubicBezTo>
                    <a:cubicBezTo>
                      <a:pt x="42" y="218"/>
                      <a:pt x="83" y="300"/>
                      <a:pt x="125" y="342"/>
                    </a:cubicBezTo>
                    <a:cubicBezTo>
                      <a:pt x="166" y="342"/>
                      <a:pt x="166" y="342"/>
                      <a:pt x="218" y="383"/>
                    </a:cubicBezTo>
                    <a:lnTo>
                      <a:pt x="301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3" name="Google Shape;30783;p21"/>
              <p:cNvSpPr/>
              <p:nvPr/>
            </p:nvSpPr>
            <p:spPr>
              <a:xfrm>
                <a:off x="4390000" y="4150500"/>
                <a:ext cx="8550" cy="6475"/>
              </a:xfrm>
              <a:custGeom>
                <a:rect b="b" l="l" r="r" t="t"/>
                <a:pathLst>
                  <a:path extrusionOk="0" h="259" w="342">
                    <a:moveTo>
                      <a:pt x="166" y="0"/>
                    </a:moveTo>
                    <a:cubicBezTo>
                      <a:pt x="125" y="0"/>
                      <a:pt x="83" y="42"/>
                      <a:pt x="42" y="42"/>
                    </a:cubicBezTo>
                    <a:lnTo>
                      <a:pt x="1" y="83"/>
                    </a:lnTo>
                    <a:lnTo>
                      <a:pt x="1" y="176"/>
                    </a:lnTo>
                    <a:lnTo>
                      <a:pt x="259" y="259"/>
                    </a:lnTo>
                    <a:lnTo>
                      <a:pt x="3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4" name="Google Shape;30784;p21"/>
              <p:cNvSpPr/>
              <p:nvPr/>
            </p:nvSpPr>
            <p:spPr>
              <a:xfrm>
                <a:off x="4325400" y="4123825"/>
                <a:ext cx="15000" cy="9375"/>
              </a:xfrm>
              <a:custGeom>
                <a:rect b="b" l="l" r="r" t="t"/>
                <a:pathLst>
                  <a:path extrusionOk="0" h="375" w="600">
                    <a:moveTo>
                      <a:pt x="249" y="0"/>
                    </a:moveTo>
                    <a:cubicBezTo>
                      <a:pt x="141" y="0"/>
                      <a:pt x="60" y="71"/>
                      <a:pt x="0" y="168"/>
                    </a:cubicBezTo>
                    <a:lnTo>
                      <a:pt x="517" y="375"/>
                    </a:lnTo>
                    <a:cubicBezTo>
                      <a:pt x="600" y="251"/>
                      <a:pt x="517" y="75"/>
                      <a:pt x="383" y="34"/>
                    </a:cubicBezTo>
                    <a:cubicBezTo>
                      <a:pt x="334" y="11"/>
                      <a:pt x="289" y="0"/>
                      <a:pt x="2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5" name="Google Shape;30785;p21"/>
              <p:cNvSpPr/>
              <p:nvPr/>
            </p:nvSpPr>
            <p:spPr>
              <a:xfrm>
                <a:off x="4415850" y="4085475"/>
                <a:ext cx="9600" cy="13350"/>
              </a:xfrm>
              <a:custGeom>
                <a:rect b="b" l="l" r="r" t="t"/>
                <a:pathLst>
                  <a:path extrusionOk="0" h="534" w="384">
                    <a:moveTo>
                      <a:pt x="290" y="0"/>
                    </a:moveTo>
                    <a:cubicBezTo>
                      <a:pt x="210" y="0"/>
                      <a:pt x="144" y="39"/>
                      <a:pt x="83" y="99"/>
                    </a:cubicBezTo>
                    <a:cubicBezTo>
                      <a:pt x="42" y="99"/>
                      <a:pt x="42" y="151"/>
                      <a:pt x="1" y="192"/>
                    </a:cubicBezTo>
                    <a:lnTo>
                      <a:pt x="1" y="358"/>
                    </a:lnTo>
                    <a:cubicBezTo>
                      <a:pt x="1" y="451"/>
                      <a:pt x="83" y="534"/>
                      <a:pt x="166" y="534"/>
                    </a:cubicBezTo>
                    <a:lnTo>
                      <a:pt x="383" y="17"/>
                    </a:lnTo>
                    <a:cubicBezTo>
                      <a:pt x="350" y="6"/>
                      <a:pt x="319" y="0"/>
                      <a:pt x="29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6" name="Google Shape;30786;p21"/>
              <p:cNvSpPr/>
              <p:nvPr/>
            </p:nvSpPr>
            <p:spPr>
              <a:xfrm>
                <a:off x="4349950" y="4059650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6" y="0"/>
                    </a:moveTo>
                    <a:cubicBezTo>
                      <a:pt x="232" y="0"/>
                      <a:pt x="124" y="49"/>
                      <a:pt x="93" y="150"/>
                    </a:cubicBezTo>
                    <a:cubicBezTo>
                      <a:pt x="0" y="316"/>
                      <a:pt x="93" y="450"/>
                      <a:pt x="217" y="533"/>
                    </a:cubicBezTo>
                    <a:cubicBezTo>
                      <a:pt x="258" y="542"/>
                      <a:pt x="296" y="547"/>
                      <a:pt x="332" y="547"/>
                    </a:cubicBezTo>
                    <a:cubicBezTo>
                      <a:pt x="449" y="547"/>
                      <a:pt x="539" y="492"/>
                      <a:pt x="610" y="357"/>
                    </a:cubicBezTo>
                    <a:cubicBezTo>
                      <a:pt x="652" y="233"/>
                      <a:pt x="569" y="57"/>
                      <a:pt x="434" y="16"/>
                    </a:cubicBezTo>
                    <a:cubicBezTo>
                      <a:pt x="404" y="6"/>
                      <a:pt x="370" y="0"/>
                      <a:pt x="33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7" name="Google Shape;30787;p21"/>
              <p:cNvSpPr/>
              <p:nvPr/>
            </p:nvSpPr>
            <p:spPr>
              <a:xfrm>
                <a:off x="4304700" y="4078125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66" y="0"/>
                    </a:moveTo>
                    <a:cubicBezTo>
                      <a:pt x="253" y="0"/>
                      <a:pt x="128" y="76"/>
                      <a:pt x="94" y="187"/>
                    </a:cubicBezTo>
                    <a:cubicBezTo>
                      <a:pt x="1" y="311"/>
                      <a:pt x="94" y="486"/>
                      <a:pt x="218" y="528"/>
                    </a:cubicBezTo>
                    <a:cubicBezTo>
                      <a:pt x="255" y="551"/>
                      <a:pt x="295" y="561"/>
                      <a:pt x="334" y="561"/>
                    </a:cubicBezTo>
                    <a:cubicBezTo>
                      <a:pt x="438" y="561"/>
                      <a:pt x="544" y="491"/>
                      <a:pt x="611" y="393"/>
                    </a:cubicBezTo>
                    <a:cubicBezTo>
                      <a:pt x="652" y="269"/>
                      <a:pt x="570" y="94"/>
                      <a:pt x="435" y="11"/>
                    </a:cubicBezTo>
                    <a:cubicBezTo>
                      <a:pt x="413" y="4"/>
                      <a:pt x="390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8" name="Google Shape;30788;p21"/>
              <p:cNvSpPr/>
              <p:nvPr/>
            </p:nvSpPr>
            <p:spPr>
              <a:xfrm>
                <a:off x="4369325" y="4104875"/>
                <a:ext cx="16325" cy="13700"/>
              </a:xfrm>
              <a:custGeom>
                <a:rect b="b" l="l" r="r" t="t"/>
                <a:pathLst>
                  <a:path extrusionOk="0" h="548" w="653">
                    <a:moveTo>
                      <a:pt x="314" y="1"/>
                    </a:moveTo>
                    <a:cubicBezTo>
                      <a:pt x="201" y="1"/>
                      <a:pt x="115" y="49"/>
                      <a:pt x="52" y="150"/>
                    </a:cubicBezTo>
                    <a:cubicBezTo>
                      <a:pt x="1" y="316"/>
                      <a:pt x="94" y="492"/>
                      <a:pt x="218" y="533"/>
                    </a:cubicBezTo>
                    <a:cubicBezTo>
                      <a:pt x="249" y="543"/>
                      <a:pt x="282" y="548"/>
                      <a:pt x="315" y="548"/>
                    </a:cubicBezTo>
                    <a:cubicBezTo>
                      <a:pt x="423" y="548"/>
                      <a:pt x="530" y="492"/>
                      <a:pt x="569" y="357"/>
                    </a:cubicBezTo>
                    <a:cubicBezTo>
                      <a:pt x="652" y="233"/>
                      <a:pt x="569" y="57"/>
                      <a:pt x="435" y="16"/>
                    </a:cubicBezTo>
                    <a:cubicBezTo>
                      <a:pt x="392" y="6"/>
                      <a:pt x="35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9" name="Google Shape;30789;p21"/>
              <p:cNvSpPr/>
              <p:nvPr/>
            </p:nvSpPr>
            <p:spPr>
              <a:xfrm>
                <a:off x="4331850" y="4013975"/>
                <a:ext cx="16050" cy="14150"/>
              </a:xfrm>
              <a:custGeom>
                <a:rect b="b" l="l" r="r" t="t"/>
                <a:pathLst>
                  <a:path extrusionOk="0" h="566" w="642">
                    <a:moveTo>
                      <a:pt x="295" y="0"/>
                    </a:moveTo>
                    <a:cubicBezTo>
                      <a:pt x="189" y="0"/>
                      <a:pt x="102" y="71"/>
                      <a:pt x="42" y="168"/>
                    </a:cubicBezTo>
                    <a:cubicBezTo>
                      <a:pt x="1" y="333"/>
                      <a:pt x="42" y="468"/>
                      <a:pt x="207" y="550"/>
                    </a:cubicBezTo>
                    <a:cubicBezTo>
                      <a:pt x="239" y="560"/>
                      <a:pt x="272" y="565"/>
                      <a:pt x="306" y="565"/>
                    </a:cubicBezTo>
                    <a:cubicBezTo>
                      <a:pt x="416" y="565"/>
                      <a:pt x="527" y="509"/>
                      <a:pt x="559" y="375"/>
                    </a:cubicBezTo>
                    <a:cubicBezTo>
                      <a:pt x="642" y="251"/>
                      <a:pt x="559" y="75"/>
                      <a:pt x="424" y="33"/>
                    </a:cubicBezTo>
                    <a:cubicBezTo>
                      <a:pt x="379" y="11"/>
                      <a:pt x="335" y="0"/>
                      <a:pt x="29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0" name="Google Shape;30790;p21"/>
              <p:cNvSpPr/>
              <p:nvPr/>
            </p:nvSpPr>
            <p:spPr>
              <a:xfrm>
                <a:off x="4395175" y="4040375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66" y="1"/>
                    </a:moveTo>
                    <a:cubicBezTo>
                      <a:pt x="253" y="1"/>
                      <a:pt x="128" y="76"/>
                      <a:pt x="94" y="187"/>
                    </a:cubicBezTo>
                    <a:cubicBezTo>
                      <a:pt x="1" y="311"/>
                      <a:pt x="94" y="487"/>
                      <a:pt x="218" y="528"/>
                    </a:cubicBezTo>
                    <a:cubicBezTo>
                      <a:pt x="267" y="551"/>
                      <a:pt x="312" y="562"/>
                      <a:pt x="353" y="562"/>
                    </a:cubicBezTo>
                    <a:cubicBezTo>
                      <a:pt x="460" y="562"/>
                      <a:pt x="543" y="494"/>
                      <a:pt x="611" y="404"/>
                    </a:cubicBezTo>
                    <a:cubicBezTo>
                      <a:pt x="652" y="228"/>
                      <a:pt x="611" y="94"/>
                      <a:pt x="435" y="11"/>
                    </a:cubicBezTo>
                    <a:cubicBezTo>
                      <a:pt x="413" y="4"/>
                      <a:pt x="390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1" name="Google Shape;30791;p21"/>
              <p:cNvSpPr/>
              <p:nvPr/>
            </p:nvSpPr>
            <p:spPr>
              <a:xfrm>
                <a:off x="4273700" y="4103200"/>
                <a:ext cx="1050" cy="3125"/>
              </a:xfrm>
              <a:custGeom>
                <a:rect b="b" l="l" r="r" t="t"/>
                <a:pathLst>
                  <a:path extrusionOk="0" h="125" w="42">
                    <a:moveTo>
                      <a:pt x="42" y="0"/>
                    </a:moveTo>
                    <a:cubicBezTo>
                      <a:pt x="0" y="42"/>
                      <a:pt x="0" y="83"/>
                      <a:pt x="0" y="124"/>
                    </a:cubicBezTo>
                    <a:lnTo>
                      <a:pt x="42" y="124"/>
                    </a:lnTo>
                    <a:lnTo>
                      <a:pt x="42" y="4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2" name="Google Shape;30792;p21"/>
              <p:cNvSpPr/>
              <p:nvPr/>
            </p:nvSpPr>
            <p:spPr>
              <a:xfrm>
                <a:off x="4441700" y="4025650"/>
                <a:ext cx="7525" cy="9600"/>
              </a:xfrm>
              <a:custGeom>
                <a:rect b="b" l="l" r="r" t="t"/>
                <a:pathLst>
                  <a:path extrusionOk="0" h="384" w="301">
                    <a:moveTo>
                      <a:pt x="42" y="1"/>
                    </a:moveTo>
                    <a:cubicBezTo>
                      <a:pt x="1" y="83"/>
                      <a:pt x="1" y="125"/>
                      <a:pt x="42" y="166"/>
                    </a:cubicBezTo>
                    <a:cubicBezTo>
                      <a:pt x="42" y="259"/>
                      <a:pt x="83" y="342"/>
                      <a:pt x="166" y="383"/>
                    </a:cubicBezTo>
                    <a:lnTo>
                      <a:pt x="300" y="125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3" name="Google Shape;30793;p21"/>
              <p:cNvSpPr/>
              <p:nvPr/>
            </p:nvSpPr>
            <p:spPr>
              <a:xfrm>
                <a:off x="4377075" y="3999800"/>
                <a:ext cx="14000" cy="9325"/>
              </a:xfrm>
              <a:custGeom>
                <a:rect b="b" l="l" r="r" t="t"/>
                <a:pathLst>
                  <a:path extrusionOk="0" h="373" w="560">
                    <a:moveTo>
                      <a:pt x="42" y="1"/>
                    </a:moveTo>
                    <a:cubicBezTo>
                      <a:pt x="1" y="125"/>
                      <a:pt x="84" y="301"/>
                      <a:pt x="208" y="342"/>
                    </a:cubicBezTo>
                    <a:cubicBezTo>
                      <a:pt x="254" y="363"/>
                      <a:pt x="298" y="373"/>
                      <a:pt x="341" y="373"/>
                    </a:cubicBezTo>
                    <a:cubicBezTo>
                      <a:pt x="383" y="373"/>
                      <a:pt x="425" y="363"/>
                      <a:pt x="466" y="342"/>
                    </a:cubicBezTo>
                    <a:cubicBezTo>
                      <a:pt x="518" y="301"/>
                      <a:pt x="559" y="259"/>
                      <a:pt x="559" y="218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4" name="Google Shape;30794;p21"/>
              <p:cNvSpPr/>
              <p:nvPr/>
            </p:nvSpPr>
            <p:spPr>
              <a:xfrm>
                <a:off x="4337025" y="4278700"/>
                <a:ext cx="8800" cy="6500"/>
              </a:xfrm>
              <a:custGeom>
                <a:rect b="b" l="l" r="r" t="t"/>
                <a:pathLst>
                  <a:path extrusionOk="0" h="260" w="352">
                    <a:moveTo>
                      <a:pt x="135" y="1"/>
                    </a:moveTo>
                    <a:lnTo>
                      <a:pt x="93" y="42"/>
                    </a:lnTo>
                    <a:cubicBezTo>
                      <a:pt x="52" y="42"/>
                      <a:pt x="52" y="83"/>
                      <a:pt x="0" y="125"/>
                    </a:cubicBezTo>
                    <a:lnTo>
                      <a:pt x="0" y="176"/>
                    </a:lnTo>
                    <a:lnTo>
                      <a:pt x="259" y="259"/>
                    </a:lnTo>
                    <a:lnTo>
                      <a:pt x="3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5" name="Google Shape;30795;p21"/>
              <p:cNvSpPr/>
              <p:nvPr/>
            </p:nvSpPr>
            <p:spPr>
              <a:xfrm>
                <a:off x="4272400" y="4252450"/>
                <a:ext cx="14250" cy="8950"/>
              </a:xfrm>
              <a:custGeom>
                <a:rect b="b" l="l" r="r" t="t"/>
                <a:pathLst>
                  <a:path extrusionOk="0" h="358" w="570">
                    <a:moveTo>
                      <a:pt x="282" y="0"/>
                    </a:moveTo>
                    <a:cubicBezTo>
                      <a:pt x="179" y="0"/>
                      <a:pt x="82" y="39"/>
                      <a:pt x="52" y="99"/>
                    </a:cubicBezTo>
                    <a:lnTo>
                      <a:pt x="1" y="141"/>
                    </a:lnTo>
                    <a:lnTo>
                      <a:pt x="517" y="358"/>
                    </a:lnTo>
                    <a:lnTo>
                      <a:pt x="517" y="316"/>
                    </a:lnTo>
                    <a:cubicBezTo>
                      <a:pt x="569" y="192"/>
                      <a:pt x="476" y="58"/>
                      <a:pt x="393" y="17"/>
                    </a:cubicBezTo>
                    <a:cubicBezTo>
                      <a:pt x="357" y="6"/>
                      <a:pt x="319" y="0"/>
                      <a:pt x="28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6" name="Google Shape;30796;p21"/>
              <p:cNvSpPr/>
              <p:nvPr/>
            </p:nvSpPr>
            <p:spPr>
              <a:xfrm>
                <a:off x="4361825" y="4214075"/>
                <a:ext cx="10900" cy="14000"/>
              </a:xfrm>
              <a:custGeom>
                <a:rect b="b" l="l" r="r" t="t"/>
                <a:pathLst>
                  <a:path extrusionOk="0" h="560" w="436">
                    <a:moveTo>
                      <a:pt x="301" y="1"/>
                    </a:moveTo>
                    <a:cubicBezTo>
                      <a:pt x="218" y="1"/>
                      <a:pt x="94" y="84"/>
                      <a:pt x="42" y="177"/>
                    </a:cubicBezTo>
                    <a:cubicBezTo>
                      <a:pt x="1" y="259"/>
                      <a:pt x="42" y="342"/>
                      <a:pt x="94" y="435"/>
                    </a:cubicBezTo>
                    <a:lnTo>
                      <a:pt x="218" y="559"/>
                    </a:lnTo>
                    <a:lnTo>
                      <a:pt x="435" y="42"/>
                    </a:lnTo>
                    <a:cubicBezTo>
                      <a:pt x="394" y="1"/>
                      <a:pt x="352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7" name="Google Shape;30797;p21"/>
              <p:cNvSpPr/>
              <p:nvPr/>
            </p:nvSpPr>
            <p:spPr>
              <a:xfrm>
                <a:off x="4297225" y="4187875"/>
                <a:ext cx="16300" cy="13700"/>
              </a:xfrm>
              <a:custGeom>
                <a:rect b="b" l="l" r="r" t="t"/>
                <a:pathLst>
                  <a:path extrusionOk="0" h="548" w="652">
                    <a:moveTo>
                      <a:pt x="337" y="0"/>
                    </a:moveTo>
                    <a:cubicBezTo>
                      <a:pt x="230" y="0"/>
                      <a:pt x="125" y="56"/>
                      <a:pt x="93" y="191"/>
                    </a:cubicBezTo>
                    <a:cubicBezTo>
                      <a:pt x="0" y="315"/>
                      <a:pt x="93" y="491"/>
                      <a:pt x="217" y="532"/>
                    </a:cubicBezTo>
                    <a:cubicBezTo>
                      <a:pt x="250" y="542"/>
                      <a:pt x="285" y="547"/>
                      <a:pt x="321" y="547"/>
                    </a:cubicBezTo>
                    <a:cubicBezTo>
                      <a:pt x="429" y="547"/>
                      <a:pt x="540" y="499"/>
                      <a:pt x="610" y="397"/>
                    </a:cubicBezTo>
                    <a:cubicBezTo>
                      <a:pt x="651" y="232"/>
                      <a:pt x="558" y="56"/>
                      <a:pt x="434" y="15"/>
                    </a:cubicBezTo>
                    <a:cubicBezTo>
                      <a:pt x="403" y="5"/>
                      <a:pt x="370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8" name="Google Shape;30798;p21"/>
              <p:cNvSpPr/>
              <p:nvPr/>
            </p:nvSpPr>
            <p:spPr>
              <a:xfrm>
                <a:off x="4251975" y="4206800"/>
                <a:ext cx="16325" cy="14025"/>
              </a:xfrm>
              <a:custGeom>
                <a:rect b="b" l="l" r="r" t="t"/>
                <a:pathLst>
                  <a:path extrusionOk="0" h="561" w="653">
                    <a:moveTo>
                      <a:pt x="319" y="0"/>
                    </a:moveTo>
                    <a:cubicBezTo>
                      <a:pt x="218" y="0"/>
                      <a:pt x="124" y="68"/>
                      <a:pt x="94" y="157"/>
                    </a:cubicBezTo>
                    <a:cubicBezTo>
                      <a:pt x="1" y="292"/>
                      <a:pt x="94" y="468"/>
                      <a:pt x="218" y="550"/>
                    </a:cubicBezTo>
                    <a:cubicBezTo>
                      <a:pt x="241" y="558"/>
                      <a:pt x="266" y="561"/>
                      <a:pt x="291" y="561"/>
                    </a:cubicBezTo>
                    <a:cubicBezTo>
                      <a:pt x="408" y="561"/>
                      <a:pt x="534" y="485"/>
                      <a:pt x="611" y="375"/>
                    </a:cubicBezTo>
                    <a:cubicBezTo>
                      <a:pt x="652" y="250"/>
                      <a:pt x="559" y="75"/>
                      <a:pt x="435" y="33"/>
                    </a:cubicBezTo>
                    <a:cubicBezTo>
                      <a:pt x="397" y="10"/>
                      <a:pt x="357" y="0"/>
                      <a:pt x="31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9" name="Google Shape;30799;p21"/>
              <p:cNvSpPr/>
              <p:nvPr/>
            </p:nvSpPr>
            <p:spPr>
              <a:xfrm>
                <a:off x="4316600" y="4233100"/>
                <a:ext cx="15275" cy="13700"/>
              </a:xfrm>
              <a:custGeom>
                <a:rect b="b" l="l" r="r" t="t"/>
                <a:pathLst>
                  <a:path extrusionOk="0" h="548" w="611">
                    <a:moveTo>
                      <a:pt x="320" y="0"/>
                    </a:moveTo>
                    <a:cubicBezTo>
                      <a:pt x="203" y="0"/>
                      <a:pt x="113" y="56"/>
                      <a:pt x="42" y="191"/>
                    </a:cubicBezTo>
                    <a:cubicBezTo>
                      <a:pt x="0" y="315"/>
                      <a:pt x="42" y="491"/>
                      <a:pt x="218" y="532"/>
                    </a:cubicBezTo>
                    <a:cubicBezTo>
                      <a:pt x="251" y="542"/>
                      <a:pt x="286" y="548"/>
                      <a:pt x="320" y="548"/>
                    </a:cubicBezTo>
                    <a:cubicBezTo>
                      <a:pt x="426" y="548"/>
                      <a:pt x="528" y="499"/>
                      <a:pt x="559" y="398"/>
                    </a:cubicBezTo>
                    <a:cubicBezTo>
                      <a:pt x="611" y="232"/>
                      <a:pt x="559" y="98"/>
                      <a:pt x="435" y="15"/>
                    </a:cubicBezTo>
                    <a:cubicBezTo>
                      <a:pt x="394" y="6"/>
                      <a:pt x="3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0" name="Google Shape;30800;p21"/>
              <p:cNvSpPr/>
              <p:nvPr/>
            </p:nvSpPr>
            <p:spPr>
              <a:xfrm>
                <a:off x="4278875" y="4142625"/>
                <a:ext cx="15250" cy="13700"/>
              </a:xfrm>
              <a:custGeom>
                <a:rect b="b" l="l" r="r" t="t"/>
                <a:pathLst>
                  <a:path extrusionOk="0" h="548" w="610">
                    <a:moveTo>
                      <a:pt x="320" y="1"/>
                    </a:moveTo>
                    <a:cubicBezTo>
                      <a:pt x="203" y="1"/>
                      <a:pt x="115" y="57"/>
                      <a:pt x="52" y="191"/>
                    </a:cubicBezTo>
                    <a:cubicBezTo>
                      <a:pt x="0" y="315"/>
                      <a:pt x="52" y="491"/>
                      <a:pt x="217" y="533"/>
                    </a:cubicBezTo>
                    <a:cubicBezTo>
                      <a:pt x="248" y="542"/>
                      <a:pt x="281" y="547"/>
                      <a:pt x="314" y="547"/>
                    </a:cubicBezTo>
                    <a:cubicBezTo>
                      <a:pt x="422" y="547"/>
                      <a:pt x="529" y="492"/>
                      <a:pt x="569" y="357"/>
                    </a:cubicBezTo>
                    <a:cubicBezTo>
                      <a:pt x="610" y="233"/>
                      <a:pt x="569" y="57"/>
                      <a:pt x="434" y="16"/>
                    </a:cubicBezTo>
                    <a:cubicBezTo>
                      <a:pt x="393" y="6"/>
                      <a:pt x="355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1" name="Google Shape;30801;p21"/>
              <p:cNvSpPr/>
              <p:nvPr/>
            </p:nvSpPr>
            <p:spPr>
              <a:xfrm>
                <a:off x="4342450" y="4169050"/>
                <a:ext cx="16300" cy="14050"/>
              </a:xfrm>
              <a:custGeom>
                <a:rect b="b" l="l" r="r" t="t"/>
                <a:pathLst>
                  <a:path extrusionOk="0" h="562" w="652">
                    <a:moveTo>
                      <a:pt x="319" y="1"/>
                    </a:moveTo>
                    <a:cubicBezTo>
                      <a:pt x="218" y="1"/>
                      <a:pt x="123" y="71"/>
                      <a:pt x="93" y="168"/>
                    </a:cubicBezTo>
                    <a:cubicBezTo>
                      <a:pt x="0" y="292"/>
                      <a:pt x="93" y="468"/>
                      <a:pt x="218" y="551"/>
                    </a:cubicBezTo>
                    <a:cubicBezTo>
                      <a:pt x="248" y="558"/>
                      <a:pt x="278" y="561"/>
                      <a:pt x="305" y="561"/>
                    </a:cubicBezTo>
                    <a:cubicBezTo>
                      <a:pt x="436" y="561"/>
                      <a:pt x="534" y="486"/>
                      <a:pt x="610" y="375"/>
                    </a:cubicBezTo>
                    <a:cubicBezTo>
                      <a:pt x="652" y="251"/>
                      <a:pt x="559" y="75"/>
                      <a:pt x="435" y="34"/>
                    </a:cubicBezTo>
                    <a:cubicBezTo>
                      <a:pt x="398" y="11"/>
                      <a:pt x="358" y="1"/>
                      <a:pt x="31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2" name="Google Shape;30802;p21"/>
              <p:cNvSpPr/>
              <p:nvPr/>
            </p:nvSpPr>
            <p:spPr>
              <a:xfrm>
                <a:off x="4388725" y="4154900"/>
                <a:ext cx="7775" cy="8550"/>
              </a:xfrm>
              <a:custGeom>
                <a:rect b="b" l="l" r="r" t="t"/>
                <a:pathLst>
                  <a:path extrusionOk="0" h="342" w="311">
                    <a:moveTo>
                      <a:pt x="52" y="0"/>
                    </a:moveTo>
                    <a:cubicBezTo>
                      <a:pt x="0" y="0"/>
                      <a:pt x="0" y="42"/>
                      <a:pt x="0" y="83"/>
                    </a:cubicBezTo>
                    <a:cubicBezTo>
                      <a:pt x="0" y="217"/>
                      <a:pt x="93" y="300"/>
                      <a:pt x="176" y="341"/>
                    </a:cubicBezTo>
                    <a:lnTo>
                      <a:pt x="310" y="8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3" name="Google Shape;30803;p21"/>
              <p:cNvSpPr/>
              <p:nvPr/>
            </p:nvSpPr>
            <p:spPr>
              <a:xfrm>
                <a:off x="4324100" y="4128000"/>
                <a:ext cx="14225" cy="9350"/>
              </a:xfrm>
              <a:custGeom>
                <a:rect b="b" l="l" r="r" t="t"/>
                <a:pathLst>
                  <a:path extrusionOk="0" h="374" w="569">
                    <a:moveTo>
                      <a:pt x="52" y="1"/>
                    </a:moveTo>
                    <a:lnTo>
                      <a:pt x="52" y="1"/>
                    </a:lnTo>
                    <a:cubicBezTo>
                      <a:pt x="0" y="125"/>
                      <a:pt x="52" y="301"/>
                      <a:pt x="217" y="342"/>
                    </a:cubicBezTo>
                    <a:cubicBezTo>
                      <a:pt x="264" y="363"/>
                      <a:pt x="308" y="373"/>
                      <a:pt x="351" y="373"/>
                    </a:cubicBezTo>
                    <a:cubicBezTo>
                      <a:pt x="393" y="373"/>
                      <a:pt x="435" y="363"/>
                      <a:pt x="476" y="342"/>
                    </a:cubicBezTo>
                    <a:cubicBezTo>
                      <a:pt x="517" y="301"/>
                      <a:pt x="569" y="259"/>
                      <a:pt x="569" y="208"/>
                    </a:cubicBez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4" name="Google Shape;30804;p21"/>
              <p:cNvSpPr/>
              <p:nvPr/>
            </p:nvSpPr>
            <p:spPr>
              <a:xfrm>
                <a:off x="4271375" y="4106300"/>
                <a:ext cx="3375" cy="3375"/>
              </a:xfrm>
              <a:custGeom>
                <a:rect b="b" l="l" r="r" t="t"/>
                <a:pathLst>
                  <a:path extrusionOk="0" h="135" w="135">
                    <a:moveTo>
                      <a:pt x="93" y="0"/>
                    </a:moveTo>
                    <a:cubicBezTo>
                      <a:pt x="42" y="42"/>
                      <a:pt x="42" y="93"/>
                      <a:pt x="0" y="135"/>
                    </a:cubicBezTo>
                    <a:lnTo>
                      <a:pt x="42" y="135"/>
                    </a:lnTo>
                    <a:cubicBezTo>
                      <a:pt x="93" y="93"/>
                      <a:pt x="93" y="42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5" name="Google Shape;30805;p21"/>
              <p:cNvSpPr/>
              <p:nvPr/>
            </p:nvSpPr>
            <p:spPr>
              <a:xfrm>
                <a:off x="4284300" y="4406500"/>
                <a:ext cx="8800" cy="6900"/>
              </a:xfrm>
              <a:custGeom>
                <a:rect b="b" l="l" r="r" t="t"/>
                <a:pathLst>
                  <a:path extrusionOk="0" h="276" w="352">
                    <a:moveTo>
                      <a:pt x="271" y="0"/>
                    </a:moveTo>
                    <a:cubicBezTo>
                      <a:pt x="194" y="0"/>
                      <a:pt x="110" y="39"/>
                      <a:pt x="41" y="99"/>
                    </a:cubicBezTo>
                    <a:lnTo>
                      <a:pt x="0" y="141"/>
                    </a:lnTo>
                    <a:lnTo>
                      <a:pt x="0" y="182"/>
                    </a:lnTo>
                    <a:lnTo>
                      <a:pt x="259" y="275"/>
                    </a:lnTo>
                    <a:lnTo>
                      <a:pt x="352" y="17"/>
                    </a:lnTo>
                    <a:cubicBezTo>
                      <a:pt x="327" y="6"/>
                      <a:pt x="300" y="0"/>
                      <a:pt x="27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6" name="Google Shape;30806;p21"/>
              <p:cNvSpPr/>
              <p:nvPr/>
            </p:nvSpPr>
            <p:spPr>
              <a:xfrm>
                <a:off x="4226125" y="4380025"/>
                <a:ext cx="7525" cy="9575"/>
              </a:xfrm>
              <a:custGeom>
                <a:rect b="b" l="l" r="r" t="t"/>
                <a:pathLst>
                  <a:path extrusionOk="0" h="383" w="301">
                    <a:moveTo>
                      <a:pt x="1" y="0"/>
                    </a:moveTo>
                    <a:cubicBezTo>
                      <a:pt x="1" y="125"/>
                      <a:pt x="42" y="207"/>
                      <a:pt x="42" y="300"/>
                    </a:cubicBezTo>
                    <a:lnTo>
                      <a:pt x="259" y="383"/>
                    </a:lnTo>
                    <a:lnTo>
                      <a:pt x="259" y="342"/>
                    </a:lnTo>
                    <a:cubicBezTo>
                      <a:pt x="301" y="207"/>
                      <a:pt x="218" y="83"/>
                      <a:pt x="94" y="42"/>
                    </a:cubicBezTo>
                    <a:cubicBezTo>
                      <a:pt x="9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7" name="Google Shape;30807;p21"/>
              <p:cNvSpPr/>
              <p:nvPr/>
            </p:nvSpPr>
            <p:spPr>
              <a:xfrm>
                <a:off x="4310150" y="4342275"/>
                <a:ext cx="9825" cy="14000"/>
              </a:xfrm>
              <a:custGeom>
                <a:rect b="b" l="l" r="r" t="t"/>
                <a:pathLst>
                  <a:path extrusionOk="0" h="560" w="393">
                    <a:moveTo>
                      <a:pt x="258" y="1"/>
                    </a:moveTo>
                    <a:cubicBezTo>
                      <a:pt x="176" y="1"/>
                      <a:pt x="41" y="84"/>
                      <a:pt x="0" y="166"/>
                    </a:cubicBezTo>
                    <a:lnTo>
                      <a:pt x="0" y="342"/>
                    </a:lnTo>
                    <a:cubicBezTo>
                      <a:pt x="0" y="425"/>
                      <a:pt x="93" y="518"/>
                      <a:pt x="176" y="559"/>
                    </a:cubicBezTo>
                    <a:lnTo>
                      <a:pt x="393" y="42"/>
                    </a:lnTo>
                    <a:cubicBezTo>
                      <a:pt x="352" y="42"/>
                      <a:pt x="300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8" name="Google Shape;30808;p21"/>
              <p:cNvSpPr/>
              <p:nvPr/>
            </p:nvSpPr>
            <p:spPr>
              <a:xfrm>
                <a:off x="4244475" y="4316175"/>
                <a:ext cx="16325" cy="14050"/>
              </a:xfrm>
              <a:custGeom>
                <a:rect b="b" l="l" r="r" t="t"/>
                <a:pathLst>
                  <a:path extrusionOk="0" h="562" w="653">
                    <a:moveTo>
                      <a:pt x="362" y="0"/>
                    </a:moveTo>
                    <a:cubicBezTo>
                      <a:pt x="246" y="0"/>
                      <a:pt x="126" y="74"/>
                      <a:pt x="84" y="176"/>
                    </a:cubicBezTo>
                    <a:cubicBezTo>
                      <a:pt x="1" y="311"/>
                      <a:pt x="84" y="487"/>
                      <a:pt x="218" y="528"/>
                    </a:cubicBezTo>
                    <a:cubicBezTo>
                      <a:pt x="252" y="551"/>
                      <a:pt x="291" y="561"/>
                      <a:pt x="330" y="561"/>
                    </a:cubicBezTo>
                    <a:cubicBezTo>
                      <a:pt x="432" y="561"/>
                      <a:pt x="541" y="491"/>
                      <a:pt x="601" y="394"/>
                    </a:cubicBezTo>
                    <a:cubicBezTo>
                      <a:pt x="652" y="228"/>
                      <a:pt x="559" y="94"/>
                      <a:pt x="435" y="11"/>
                    </a:cubicBezTo>
                    <a:cubicBezTo>
                      <a:pt x="411" y="4"/>
                      <a:pt x="387" y="0"/>
                      <a:pt x="36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9" name="Google Shape;30809;p21"/>
              <p:cNvSpPr/>
              <p:nvPr/>
            </p:nvSpPr>
            <p:spPr>
              <a:xfrm>
                <a:off x="4263875" y="4361400"/>
                <a:ext cx="15000" cy="14050"/>
              </a:xfrm>
              <a:custGeom>
                <a:rect b="b" l="l" r="r" t="t"/>
                <a:pathLst>
                  <a:path extrusionOk="0" h="562" w="600">
                    <a:moveTo>
                      <a:pt x="342" y="1"/>
                    </a:moveTo>
                    <a:cubicBezTo>
                      <a:pt x="201" y="1"/>
                      <a:pt x="76" y="75"/>
                      <a:pt x="42" y="177"/>
                    </a:cubicBezTo>
                    <a:cubicBezTo>
                      <a:pt x="0" y="311"/>
                      <a:pt x="42" y="487"/>
                      <a:pt x="217" y="528"/>
                    </a:cubicBezTo>
                    <a:cubicBezTo>
                      <a:pt x="252" y="551"/>
                      <a:pt x="290" y="561"/>
                      <a:pt x="328" y="561"/>
                    </a:cubicBezTo>
                    <a:cubicBezTo>
                      <a:pt x="428" y="561"/>
                      <a:pt x="529" y="491"/>
                      <a:pt x="559" y="394"/>
                    </a:cubicBezTo>
                    <a:cubicBezTo>
                      <a:pt x="600" y="270"/>
                      <a:pt x="559" y="94"/>
                      <a:pt x="435" y="11"/>
                    </a:cubicBezTo>
                    <a:cubicBezTo>
                      <a:pt x="403" y="4"/>
                      <a:pt x="372" y="1"/>
                      <a:pt x="3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0" name="Google Shape;30810;p21"/>
              <p:cNvSpPr/>
              <p:nvPr/>
            </p:nvSpPr>
            <p:spPr>
              <a:xfrm>
                <a:off x="4226125" y="4270825"/>
                <a:ext cx="15275" cy="14150"/>
              </a:xfrm>
              <a:custGeom>
                <a:rect b="b" l="l" r="r" t="t"/>
                <a:pathLst>
                  <a:path extrusionOk="0" h="566" w="611">
                    <a:moveTo>
                      <a:pt x="295" y="1"/>
                    </a:moveTo>
                    <a:cubicBezTo>
                      <a:pt x="188" y="1"/>
                      <a:pt x="82" y="55"/>
                      <a:pt x="42" y="181"/>
                    </a:cubicBezTo>
                    <a:cubicBezTo>
                      <a:pt x="1" y="316"/>
                      <a:pt x="42" y="491"/>
                      <a:pt x="218" y="533"/>
                    </a:cubicBezTo>
                    <a:cubicBezTo>
                      <a:pt x="255" y="556"/>
                      <a:pt x="295" y="566"/>
                      <a:pt x="333" y="566"/>
                    </a:cubicBezTo>
                    <a:cubicBezTo>
                      <a:pt x="434" y="566"/>
                      <a:pt x="529" y="496"/>
                      <a:pt x="559" y="398"/>
                    </a:cubicBezTo>
                    <a:cubicBezTo>
                      <a:pt x="611" y="233"/>
                      <a:pt x="559" y="98"/>
                      <a:pt x="394" y="16"/>
                    </a:cubicBezTo>
                    <a:cubicBezTo>
                      <a:pt x="362" y="6"/>
                      <a:pt x="329" y="1"/>
                      <a:pt x="29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1" name="Google Shape;30811;p21"/>
              <p:cNvSpPr/>
              <p:nvPr/>
            </p:nvSpPr>
            <p:spPr>
              <a:xfrm>
                <a:off x="4289725" y="4297250"/>
                <a:ext cx="16300" cy="14150"/>
              </a:xfrm>
              <a:custGeom>
                <a:rect b="b" l="l" r="r" t="t"/>
                <a:pathLst>
                  <a:path extrusionOk="0" h="566" w="652">
                    <a:moveTo>
                      <a:pt x="318" y="1"/>
                    </a:moveTo>
                    <a:cubicBezTo>
                      <a:pt x="217" y="1"/>
                      <a:pt x="120" y="69"/>
                      <a:pt x="83" y="158"/>
                    </a:cubicBezTo>
                    <a:cubicBezTo>
                      <a:pt x="0" y="334"/>
                      <a:pt x="83" y="468"/>
                      <a:pt x="217" y="551"/>
                    </a:cubicBezTo>
                    <a:cubicBezTo>
                      <a:pt x="246" y="561"/>
                      <a:pt x="278" y="566"/>
                      <a:pt x="311" y="566"/>
                    </a:cubicBezTo>
                    <a:cubicBezTo>
                      <a:pt x="418" y="566"/>
                      <a:pt x="536" y="510"/>
                      <a:pt x="600" y="375"/>
                    </a:cubicBezTo>
                    <a:cubicBezTo>
                      <a:pt x="652" y="251"/>
                      <a:pt x="559" y="75"/>
                      <a:pt x="434" y="34"/>
                    </a:cubicBezTo>
                    <a:cubicBezTo>
                      <a:pt x="397" y="11"/>
                      <a:pt x="357" y="1"/>
                      <a:pt x="3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2" name="Google Shape;30812;p21"/>
              <p:cNvSpPr/>
              <p:nvPr/>
            </p:nvSpPr>
            <p:spPr>
              <a:xfrm>
                <a:off x="4335975" y="4283100"/>
                <a:ext cx="7525" cy="8550"/>
              </a:xfrm>
              <a:custGeom>
                <a:rect b="b" l="l" r="r" t="t"/>
                <a:pathLst>
                  <a:path extrusionOk="0" h="342" w="301">
                    <a:moveTo>
                      <a:pt x="42" y="0"/>
                    </a:moveTo>
                    <a:cubicBezTo>
                      <a:pt x="1" y="42"/>
                      <a:pt x="1" y="83"/>
                      <a:pt x="1" y="166"/>
                    </a:cubicBezTo>
                    <a:cubicBezTo>
                      <a:pt x="42" y="207"/>
                      <a:pt x="94" y="300"/>
                      <a:pt x="135" y="342"/>
                    </a:cubicBezTo>
                    <a:lnTo>
                      <a:pt x="177" y="342"/>
                    </a:lnTo>
                    <a:lnTo>
                      <a:pt x="301" y="8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3" name="Google Shape;30813;p21"/>
              <p:cNvSpPr/>
              <p:nvPr/>
            </p:nvSpPr>
            <p:spPr>
              <a:xfrm>
                <a:off x="4272400" y="4255950"/>
                <a:ext cx="12950" cy="10250"/>
              </a:xfrm>
              <a:custGeom>
                <a:rect b="b" l="l" r="r" t="t"/>
                <a:pathLst>
                  <a:path extrusionOk="0" h="410" w="518">
                    <a:moveTo>
                      <a:pt x="1" y="1"/>
                    </a:moveTo>
                    <a:lnTo>
                      <a:pt x="1" y="135"/>
                    </a:lnTo>
                    <a:lnTo>
                      <a:pt x="1" y="218"/>
                    </a:lnTo>
                    <a:cubicBezTo>
                      <a:pt x="1" y="259"/>
                      <a:pt x="52" y="259"/>
                      <a:pt x="52" y="259"/>
                    </a:cubicBezTo>
                    <a:cubicBezTo>
                      <a:pt x="52" y="311"/>
                      <a:pt x="94" y="352"/>
                      <a:pt x="176" y="394"/>
                    </a:cubicBezTo>
                    <a:cubicBezTo>
                      <a:pt x="198" y="405"/>
                      <a:pt x="224" y="410"/>
                      <a:pt x="252" y="410"/>
                    </a:cubicBezTo>
                    <a:cubicBezTo>
                      <a:pt x="327" y="410"/>
                      <a:pt x="416" y="371"/>
                      <a:pt x="476" y="311"/>
                    </a:cubicBezTo>
                    <a:cubicBezTo>
                      <a:pt x="476" y="311"/>
                      <a:pt x="517" y="259"/>
                      <a:pt x="517" y="21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4" name="Google Shape;30814;p21"/>
              <p:cNvSpPr/>
              <p:nvPr/>
            </p:nvSpPr>
            <p:spPr>
              <a:xfrm>
                <a:off x="4256375" y="4471150"/>
                <a:ext cx="10875" cy="13325"/>
              </a:xfrm>
              <a:custGeom>
                <a:rect b="b" l="l" r="r" t="t"/>
                <a:pathLst>
                  <a:path extrusionOk="0" h="533" w="435">
                    <a:moveTo>
                      <a:pt x="312" y="1"/>
                    </a:moveTo>
                    <a:cubicBezTo>
                      <a:pt x="183" y="1"/>
                      <a:pt x="73" y="55"/>
                      <a:pt x="42" y="181"/>
                    </a:cubicBezTo>
                    <a:cubicBezTo>
                      <a:pt x="1" y="315"/>
                      <a:pt x="42" y="491"/>
                      <a:pt x="218" y="532"/>
                    </a:cubicBezTo>
                    <a:lnTo>
                      <a:pt x="435" y="15"/>
                    </a:lnTo>
                    <a:cubicBezTo>
                      <a:pt x="393" y="6"/>
                      <a:pt x="352" y="1"/>
                      <a:pt x="3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5" name="Google Shape;30815;p21"/>
              <p:cNvSpPr/>
              <p:nvPr/>
            </p:nvSpPr>
            <p:spPr>
              <a:xfrm>
                <a:off x="4237000" y="4425925"/>
                <a:ext cx="16050" cy="13675"/>
              </a:xfrm>
              <a:custGeom>
                <a:rect b="b" l="l" r="r" t="t"/>
                <a:pathLst>
                  <a:path extrusionOk="0" h="547" w="642">
                    <a:moveTo>
                      <a:pt x="335" y="0"/>
                    </a:moveTo>
                    <a:cubicBezTo>
                      <a:pt x="224" y="0"/>
                      <a:pt x="114" y="54"/>
                      <a:pt x="83" y="181"/>
                    </a:cubicBezTo>
                    <a:cubicBezTo>
                      <a:pt x="0" y="315"/>
                      <a:pt x="83" y="491"/>
                      <a:pt x="217" y="532"/>
                    </a:cubicBezTo>
                    <a:cubicBezTo>
                      <a:pt x="246" y="542"/>
                      <a:pt x="278" y="547"/>
                      <a:pt x="311" y="547"/>
                    </a:cubicBezTo>
                    <a:cubicBezTo>
                      <a:pt x="418" y="547"/>
                      <a:pt x="536" y="491"/>
                      <a:pt x="600" y="356"/>
                    </a:cubicBezTo>
                    <a:cubicBezTo>
                      <a:pt x="641" y="232"/>
                      <a:pt x="558" y="57"/>
                      <a:pt x="434" y="15"/>
                    </a:cubicBezTo>
                    <a:cubicBezTo>
                      <a:pt x="403" y="5"/>
                      <a:pt x="369" y="0"/>
                      <a:pt x="3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6" name="Google Shape;30816;p21"/>
              <p:cNvSpPr/>
              <p:nvPr/>
            </p:nvSpPr>
            <p:spPr>
              <a:xfrm>
                <a:off x="4283250" y="4411050"/>
                <a:ext cx="7525" cy="8800"/>
              </a:xfrm>
              <a:custGeom>
                <a:rect b="b" l="l" r="r" t="t"/>
                <a:pathLst>
                  <a:path extrusionOk="0" h="352" w="301">
                    <a:moveTo>
                      <a:pt x="42" y="0"/>
                    </a:moveTo>
                    <a:cubicBezTo>
                      <a:pt x="1" y="52"/>
                      <a:pt x="1" y="135"/>
                      <a:pt x="1" y="176"/>
                    </a:cubicBezTo>
                    <a:cubicBezTo>
                      <a:pt x="42" y="259"/>
                      <a:pt x="83" y="352"/>
                      <a:pt x="177" y="352"/>
                    </a:cubicBezTo>
                    <a:lnTo>
                      <a:pt x="301" y="9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7" name="Google Shape;30817;p21"/>
              <p:cNvSpPr/>
              <p:nvPr/>
            </p:nvSpPr>
            <p:spPr>
              <a:xfrm>
                <a:off x="4227175" y="4387525"/>
                <a:ext cx="5450" cy="6475"/>
              </a:xfrm>
              <a:custGeom>
                <a:rect b="b" l="l" r="r" t="t"/>
                <a:pathLst>
                  <a:path extrusionOk="0" h="259" w="218">
                    <a:moveTo>
                      <a:pt x="0" y="0"/>
                    </a:moveTo>
                    <a:lnTo>
                      <a:pt x="0" y="259"/>
                    </a:lnTo>
                    <a:cubicBezTo>
                      <a:pt x="93" y="259"/>
                      <a:pt x="135" y="217"/>
                      <a:pt x="176" y="166"/>
                    </a:cubicBezTo>
                    <a:cubicBezTo>
                      <a:pt x="176" y="166"/>
                      <a:pt x="217" y="124"/>
                      <a:pt x="217" y="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818" name="Google Shape;30818;p21"/>
            <p:cNvSpPr/>
            <p:nvPr/>
          </p:nvSpPr>
          <p:spPr>
            <a:xfrm rot="-9000000">
              <a:off x="5822761" y="1763802"/>
              <a:ext cx="4114352" cy="4735490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9" name="Google Shape;30819;p21"/>
            <p:cNvSpPr/>
            <p:nvPr/>
          </p:nvSpPr>
          <p:spPr>
            <a:xfrm rot="-6804480">
              <a:off x="53411" y="2213429"/>
              <a:ext cx="2393334" cy="2754652"/>
            </a:xfrm>
            <a:custGeom>
              <a:rect b="b" l="l" r="r" t="t"/>
              <a:pathLst>
                <a:path extrusionOk="0" h="28216" w="24515">
                  <a:moveTo>
                    <a:pt x="24380" y="0"/>
                  </a:moveTo>
                  <a:lnTo>
                    <a:pt x="0" y="14216"/>
                  </a:lnTo>
                  <a:lnTo>
                    <a:pt x="24514" y="28215"/>
                  </a:lnTo>
                  <a:lnTo>
                    <a:pt x="24380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20" name="Google Shape;30820;p21"/>
            <p:cNvGrpSpPr/>
            <p:nvPr/>
          </p:nvGrpSpPr>
          <p:grpSpPr>
            <a:xfrm flipH="1" rot="-10268004">
              <a:off x="418683" y="3356207"/>
              <a:ext cx="2228348" cy="2396409"/>
              <a:chOff x="238125" y="1915725"/>
              <a:chExt cx="1247150" cy="1376400"/>
            </a:xfrm>
          </p:grpSpPr>
          <p:sp>
            <p:nvSpPr>
              <p:cNvPr id="30821" name="Google Shape;30821;p21"/>
              <p:cNvSpPr/>
              <p:nvPr/>
            </p:nvSpPr>
            <p:spPr>
              <a:xfrm>
                <a:off x="431975" y="3193100"/>
                <a:ext cx="13975" cy="11925"/>
              </a:xfrm>
              <a:custGeom>
                <a:rect b="b" l="l" r="r" t="t"/>
                <a:pathLst>
                  <a:path extrusionOk="0" h="477" w="559">
                    <a:moveTo>
                      <a:pt x="300" y="1"/>
                    </a:moveTo>
                    <a:cubicBezTo>
                      <a:pt x="135" y="1"/>
                      <a:pt x="0" y="125"/>
                      <a:pt x="42" y="301"/>
                    </a:cubicBezTo>
                    <a:cubicBezTo>
                      <a:pt x="42" y="383"/>
                      <a:pt x="83" y="435"/>
                      <a:pt x="135" y="476"/>
                    </a:cubicBezTo>
                    <a:lnTo>
                      <a:pt x="559" y="259"/>
                    </a:ln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2" name="Google Shape;30822;p21"/>
              <p:cNvSpPr/>
              <p:nvPr/>
            </p:nvSpPr>
            <p:spPr>
              <a:xfrm>
                <a:off x="401725" y="31672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1"/>
                    </a:lnTo>
                    <a:cubicBezTo>
                      <a:pt x="176" y="301"/>
                      <a:pt x="311" y="177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3" name="Google Shape;30823;p21"/>
              <p:cNvSpPr/>
              <p:nvPr/>
            </p:nvSpPr>
            <p:spPr>
              <a:xfrm>
                <a:off x="464275" y="31618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35"/>
                    </a:cubicBezTo>
                    <a:cubicBezTo>
                      <a:pt x="42" y="237"/>
                      <a:pt x="133" y="311"/>
                      <a:pt x="234" y="311"/>
                    </a:cubicBezTo>
                    <a:cubicBezTo>
                      <a:pt x="256" y="311"/>
                      <a:pt x="279" y="308"/>
                      <a:pt x="300" y="301"/>
                    </a:cubicBezTo>
                    <a:cubicBezTo>
                      <a:pt x="476" y="30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4" name="Google Shape;30824;p21"/>
              <p:cNvSpPr/>
              <p:nvPr/>
            </p:nvSpPr>
            <p:spPr>
              <a:xfrm>
                <a:off x="26835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59"/>
                      <a:pt x="218" y="518"/>
                      <a:pt x="259" y="476"/>
                    </a:cubicBezTo>
                    <a:lnTo>
                      <a:pt x="259" y="435"/>
                    </a:lnTo>
                    <a:cubicBezTo>
                      <a:pt x="300" y="394"/>
                      <a:pt x="300" y="352"/>
                      <a:pt x="300" y="259"/>
                    </a:cubicBezTo>
                    <a:cubicBezTo>
                      <a:pt x="300" y="177"/>
                      <a:pt x="259" y="94"/>
                      <a:pt x="16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5" name="Google Shape;30825;p21"/>
              <p:cNvSpPr/>
              <p:nvPr/>
            </p:nvSpPr>
            <p:spPr>
              <a:xfrm>
                <a:off x="330650" y="32349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11" y="1"/>
                    </a:moveTo>
                    <a:cubicBezTo>
                      <a:pt x="135" y="52"/>
                      <a:pt x="0" y="176"/>
                      <a:pt x="52" y="311"/>
                    </a:cubicBezTo>
                    <a:cubicBezTo>
                      <a:pt x="52" y="456"/>
                      <a:pt x="147" y="577"/>
                      <a:pt x="289" y="577"/>
                    </a:cubicBezTo>
                    <a:cubicBezTo>
                      <a:pt x="309" y="577"/>
                      <a:pt x="330" y="574"/>
                      <a:pt x="352" y="569"/>
                    </a:cubicBezTo>
                    <a:cubicBezTo>
                      <a:pt x="476" y="569"/>
                      <a:pt x="610" y="435"/>
                      <a:pt x="569" y="259"/>
                    </a:cubicBezTo>
                    <a:cubicBezTo>
                      <a:pt x="569" y="135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6" name="Google Shape;30826;p21"/>
              <p:cNvSpPr/>
              <p:nvPr/>
            </p:nvSpPr>
            <p:spPr>
              <a:xfrm>
                <a:off x="294200" y="3203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25"/>
                      <a:pt x="125" y="559"/>
                      <a:pt x="300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7" name="Google Shape;30827;p21"/>
              <p:cNvSpPr/>
              <p:nvPr/>
            </p:nvSpPr>
            <p:spPr>
              <a:xfrm>
                <a:off x="362950" y="3198525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52" y="425"/>
                      <a:pt x="177" y="559"/>
                      <a:pt x="311" y="559"/>
                    </a:cubicBezTo>
                    <a:cubicBezTo>
                      <a:pt x="476" y="518"/>
                      <a:pt x="569" y="383"/>
                      <a:pt x="569" y="259"/>
                    </a:cubicBezTo>
                    <a:cubicBezTo>
                      <a:pt x="56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8" name="Google Shape;30828;p21"/>
              <p:cNvSpPr/>
              <p:nvPr/>
            </p:nvSpPr>
            <p:spPr>
              <a:xfrm>
                <a:off x="263950" y="31781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1" y="41"/>
                    </a:lnTo>
                    <a:lnTo>
                      <a:pt x="1" y="300"/>
                    </a:lnTo>
                    <a:cubicBezTo>
                      <a:pt x="177" y="300"/>
                      <a:pt x="301" y="165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9" name="Google Shape;30829;p21"/>
              <p:cNvSpPr/>
              <p:nvPr/>
            </p:nvSpPr>
            <p:spPr>
              <a:xfrm>
                <a:off x="326500" y="3172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25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0" name="Google Shape;30830;p21"/>
              <p:cNvSpPr/>
              <p:nvPr/>
            </p:nvSpPr>
            <p:spPr>
              <a:xfrm>
                <a:off x="395275" y="31683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cubicBezTo>
                      <a:pt x="0" y="83"/>
                      <a:pt x="52" y="176"/>
                      <a:pt x="93" y="21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1" name="Google Shape;30831;p21"/>
              <p:cNvSpPr/>
              <p:nvPr/>
            </p:nvSpPr>
            <p:spPr>
              <a:xfrm>
                <a:off x="238125" y="3278150"/>
                <a:ext cx="6475" cy="13975"/>
              </a:xfrm>
              <a:custGeom>
                <a:rect b="b" l="l" r="r" t="t"/>
                <a:pathLst>
                  <a:path extrusionOk="0" h="559" w="259">
                    <a:moveTo>
                      <a:pt x="41" y="0"/>
                    </a:moveTo>
                    <a:lnTo>
                      <a:pt x="0" y="559"/>
                    </a:lnTo>
                    <a:cubicBezTo>
                      <a:pt x="134" y="517"/>
                      <a:pt x="258" y="393"/>
                      <a:pt x="258" y="259"/>
                    </a:cubicBezTo>
                    <a:cubicBezTo>
                      <a:pt x="217" y="135"/>
                      <a:pt x="134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2" name="Google Shape;30832;p21"/>
              <p:cNvSpPr/>
              <p:nvPr/>
            </p:nvSpPr>
            <p:spPr>
              <a:xfrm>
                <a:off x="261900" y="32404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0" y="301"/>
                    </a:cubicBezTo>
                    <a:cubicBezTo>
                      <a:pt x="0" y="352"/>
                      <a:pt x="42" y="394"/>
                      <a:pt x="42" y="435"/>
                    </a:cubicBezTo>
                    <a:lnTo>
                      <a:pt x="83" y="476"/>
                    </a:lnTo>
                    <a:cubicBezTo>
                      <a:pt x="124" y="518"/>
                      <a:pt x="21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3" name="Google Shape;30833;p21"/>
              <p:cNvSpPr/>
              <p:nvPr/>
            </p:nvSpPr>
            <p:spPr>
              <a:xfrm>
                <a:off x="256475" y="3179150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lnTo>
                      <a:pt x="41" y="42"/>
                    </a:lnTo>
                    <a:cubicBezTo>
                      <a:pt x="41" y="124"/>
                      <a:pt x="83" y="166"/>
                      <a:pt x="124" y="166"/>
                    </a:cubicBezTo>
                    <a:cubicBezTo>
                      <a:pt x="176" y="218"/>
                      <a:pt x="259" y="259"/>
                      <a:pt x="300" y="259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4" name="Google Shape;30834;p21"/>
              <p:cNvSpPr/>
              <p:nvPr/>
            </p:nvSpPr>
            <p:spPr>
              <a:xfrm>
                <a:off x="806750" y="2997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1"/>
                    </a:lnTo>
                    <a:cubicBezTo>
                      <a:pt x="177" y="301"/>
                      <a:pt x="301" y="16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5" name="Google Shape;30835;p21"/>
              <p:cNvSpPr/>
              <p:nvPr/>
            </p:nvSpPr>
            <p:spPr>
              <a:xfrm>
                <a:off x="673125" y="3070600"/>
                <a:ext cx="7775" cy="12675"/>
              </a:xfrm>
              <a:custGeom>
                <a:rect b="b" l="l" r="r" t="t"/>
                <a:pathLst>
                  <a:path extrusionOk="0" h="507" w="311">
                    <a:moveTo>
                      <a:pt x="46" y="0"/>
                    </a:moveTo>
                    <a:cubicBezTo>
                      <a:pt x="39" y="0"/>
                      <a:pt x="26" y="10"/>
                      <a:pt x="1" y="31"/>
                    </a:cubicBezTo>
                    <a:lnTo>
                      <a:pt x="52" y="507"/>
                    </a:lnTo>
                    <a:lnTo>
                      <a:pt x="311" y="372"/>
                    </a:lnTo>
                    <a:lnTo>
                      <a:pt x="311" y="248"/>
                    </a:lnTo>
                    <a:cubicBezTo>
                      <a:pt x="311" y="207"/>
                      <a:pt x="311" y="165"/>
                      <a:pt x="259" y="114"/>
                    </a:cubicBezTo>
                    <a:lnTo>
                      <a:pt x="218" y="72"/>
                    </a:lnTo>
                    <a:cubicBezTo>
                      <a:pt x="176" y="31"/>
                      <a:pt x="135" y="31"/>
                      <a:pt x="52" y="31"/>
                    </a:cubicBezTo>
                    <a:cubicBezTo>
                      <a:pt x="52" y="10"/>
                      <a:pt x="52" y="0"/>
                      <a:pt x="4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6" name="Google Shape;30836;p21"/>
              <p:cNvSpPr/>
              <p:nvPr/>
            </p:nvSpPr>
            <p:spPr>
              <a:xfrm>
                <a:off x="698975" y="303362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1"/>
                      <a:pt x="0" y="135"/>
                      <a:pt x="0" y="300"/>
                    </a:cubicBezTo>
                    <a:cubicBezTo>
                      <a:pt x="0" y="435"/>
                      <a:pt x="135" y="559"/>
                      <a:pt x="311" y="559"/>
                    </a:cubicBezTo>
                    <a:cubicBezTo>
                      <a:pt x="435" y="559"/>
                      <a:pt x="569" y="393"/>
                      <a:pt x="569" y="259"/>
                    </a:cubicBezTo>
                    <a:cubicBezTo>
                      <a:pt x="569" y="9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7" name="Google Shape;30837;p21"/>
              <p:cNvSpPr/>
              <p:nvPr/>
            </p:nvSpPr>
            <p:spPr>
              <a:xfrm>
                <a:off x="768000" y="3028200"/>
                <a:ext cx="11900" cy="7775"/>
              </a:xfrm>
              <a:custGeom>
                <a:rect b="b" l="l" r="r" t="t"/>
                <a:pathLst>
                  <a:path extrusionOk="0" h="311" w="476">
                    <a:moveTo>
                      <a:pt x="258" y="0"/>
                    </a:moveTo>
                    <a:cubicBezTo>
                      <a:pt x="134" y="0"/>
                      <a:pt x="0" y="135"/>
                      <a:pt x="0" y="311"/>
                    </a:cubicBezTo>
                    <a:lnTo>
                      <a:pt x="476" y="52"/>
                    </a:lnTo>
                    <a:cubicBezTo>
                      <a:pt x="393" y="0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8" name="Google Shape;30838;p21"/>
              <p:cNvSpPr/>
              <p:nvPr/>
            </p:nvSpPr>
            <p:spPr>
              <a:xfrm>
                <a:off x="669000" y="30077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cubicBezTo>
                      <a:pt x="166" y="300"/>
                      <a:pt x="259" y="17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9" name="Google Shape;30839;p21"/>
              <p:cNvSpPr/>
              <p:nvPr/>
            </p:nvSpPr>
            <p:spPr>
              <a:xfrm>
                <a:off x="731275" y="30023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70" y="1"/>
                    </a:moveTo>
                    <a:lnTo>
                      <a:pt x="1" y="52"/>
                    </a:lnTo>
                    <a:cubicBezTo>
                      <a:pt x="1" y="218"/>
                      <a:pt x="135" y="311"/>
                      <a:pt x="311" y="311"/>
                    </a:cubicBezTo>
                    <a:cubicBezTo>
                      <a:pt x="435" y="311"/>
                      <a:pt x="570" y="176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0" name="Google Shape;30840;p21"/>
              <p:cNvSpPr/>
              <p:nvPr/>
            </p:nvSpPr>
            <p:spPr>
              <a:xfrm>
                <a:off x="800300" y="29982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0" y="124"/>
                      <a:pt x="42" y="166"/>
                      <a:pt x="135" y="217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1" name="Google Shape;30841;p21"/>
              <p:cNvSpPr/>
              <p:nvPr/>
            </p:nvSpPr>
            <p:spPr>
              <a:xfrm>
                <a:off x="540800" y="3150975"/>
                <a:ext cx="1050" cy="1325"/>
              </a:xfrm>
              <a:custGeom>
                <a:rect b="b" l="l" r="r" t="t"/>
                <a:pathLst>
                  <a:path extrusionOk="0" h="53" w="42">
                    <a:moveTo>
                      <a:pt x="0" y="0"/>
                    </a:moveTo>
                    <a:lnTo>
                      <a:pt x="0" y="5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2" name="Google Shape;30842;p21"/>
              <p:cNvSpPr/>
              <p:nvPr/>
            </p:nvSpPr>
            <p:spPr>
              <a:xfrm>
                <a:off x="535350" y="30811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25"/>
                      <a:pt x="301" y="259"/>
                    </a:cubicBezTo>
                    <a:cubicBezTo>
                      <a:pt x="259" y="208"/>
                      <a:pt x="259" y="166"/>
                      <a:pt x="218" y="125"/>
                    </a:cubicBezTo>
                    <a:lnTo>
                      <a:pt x="177" y="84"/>
                    </a:lnTo>
                    <a:cubicBezTo>
                      <a:pt x="135" y="42"/>
                      <a:pt x="84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3" name="Google Shape;30843;p21"/>
              <p:cNvSpPr/>
              <p:nvPr/>
            </p:nvSpPr>
            <p:spPr>
              <a:xfrm>
                <a:off x="597900" y="3075750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1" y="453"/>
                      <a:pt x="95" y="567"/>
                      <a:pt x="235" y="567"/>
                    </a:cubicBezTo>
                    <a:cubicBezTo>
                      <a:pt x="256" y="567"/>
                      <a:pt x="278" y="565"/>
                      <a:pt x="301" y="559"/>
                    </a:cubicBezTo>
                    <a:cubicBezTo>
                      <a:pt x="425" y="559"/>
                      <a:pt x="559" y="425"/>
                      <a:pt x="559" y="259"/>
                    </a:cubicBezTo>
                    <a:cubicBezTo>
                      <a:pt x="559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4" name="Google Shape;30844;p21"/>
              <p:cNvSpPr/>
              <p:nvPr/>
            </p:nvSpPr>
            <p:spPr>
              <a:xfrm>
                <a:off x="560175" y="3044275"/>
                <a:ext cx="15025" cy="14200"/>
              </a:xfrm>
              <a:custGeom>
                <a:rect b="b" l="l" r="r" t="t"/>
                <a:pathLst>
                  <a:path extrusionOk="0" h="568" w="60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4" y="9"/>
                      <a:pt x="0" y="133"/>
                      <a:pt x="0" y="309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6"/>
                      <a:pt x="600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5" name="Google Shape;30845;p21"/>
              <p:cNvSpPr/>
              <p:nvPr/>
            </p:nvSpPr>
            <p:spPr>
              <a:xfrm>
                <a:off x="565600" y="3113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24"/>
                      <a:pt x="1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6" name="Google Shape;30846;p21"/>
              <p:cNvSpPr/>
              <p:nvPr/>
            </p:nvSpPr>
            <p:spPr>
              <a:xfrm>
                <a:off x="629175" y="30390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00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18"/>
                      <a:pt x="601" y="394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7" name="Google Shape;30847;p21"/>
              <p:cNvSpPr/>
              <p:nvPr/>
            </p:nvSpPr>
            <p:spPr>
              <a:xfrm>
                <a:off x="52992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77" y="301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8" name="Google Shape;30848;p21"/>
              <p:cNvSpPr/>
              <p:nvPr/>
            </p:nvSpPr>
            <p:spPr>
              <a:xfrm>
                <a:off x="592475" y="30132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301" y="301"/>
                    </a:cubicBezTo>
                    <a:cubicBezTo>
                      <a:pt x="476" y="301"/>
                      <a:pt x="559" y="177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9" name="Google Shape;30849;p21"/>
              <p:cNvSpPr/>
              <p:nvPr/>
            </p:nvSpPr>
            <p:spPr>
              <a:xfrm>
                <a:off x="666675" y="3071375"/>
                <a:ext cx="7775" cy="12925"/>
              </a:xfrm>
              <a:custGeom>
                <a:rect b="b" l="l" r="r" t="t"/>
                <a:pathLst>
                  <a:path extrusionOk="0" h="517" w="311">
                    <a:moveTo>
                      <a:pt x="217" y="0"/>
                    </a:moveTo>
                    <a:cubicBezTo>
                      <a:pt x="93" y="41"/>
                      <a:pt x="0" y="134"/>
                      <a:pt x="0" y="259"/>
                    </a:cubicBezTo>
                    <a:cubicBezTo>
                      <a:pt x="0" y="393"/>
                      <a:pt x="93" y="476"/>
                      <a:pt x="217" y="517"/>
                    </a:cubicBezTo>
                    <a:lnTo>
                      <a:pt x="310" y="476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0" name="Google Shape;30850;p21"/>
              <p:cNvSpPr/>
              <p:nvPr/>
            </p:nvSpPr>
            <p:spPr>
              <a:xfrm>
                <a:off x="661500" y="30088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53"/>
                      <a:pt x="0" y="53"/>
                      <a:pt x="42" y="53"/>
                    </a:cubicBezTo>
                    <a:cubicBezTo>
                      <a:pt x="42" y="135"/>
                      <a:pt x="83" y="177"/>
                      <a:pt x="166" y="218"/>
                    </a:cubicBezTo>
                    <a:cubicBezTo>
                      <a:pt x="20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1" name="Google Shape;30851;p21"/>
              <p:cNvSpPr/>
              <p:nvPr/>
            </p:nvSpPr>
            <p:spPr>
              <a:xfrm>
                <a:off x="401725" y="31608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0"/>
                    </a:moveTo>
                    <a:lnTo>
                      <a:pt x="1" y="300"/>
                    </a:lnTo>
                    <a:lnTo>
                      <a:pt x="311" y="259"/>
                    </a:lnTo>
                    <a:cubicBezTo>
                      <a:pt x="311" y="217"/>
                      <a:pt x="311" y="217"/>
                      <a:pt x="259" y="176"/>
                    </a:cubicBezTo>
                    <a:lnTo>
                      <a:pt x="259" y="124"/>
                    </a:lnTo>
                    <a:lnTo>
                      <a:pt x="218" y="83"/>
                    </a:lnTo>
                    <a:cubicBezTo>
                      <a:pt x="176" y="42"/>
                      <a:pt x="135" y="42"/>
                      <a:pt x="94" y="42"/>
                    </a:cubicBez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2" name="Google Shape;30852;p21"/>
              <p:cNvSpPr/>
              <p:nvPr/>
            </p:nvSpPr>
            <p:spPr>
              <a:xfrm>
                <a:off x="39655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59"/>
                      <a:pt x="166" y="518"/>
                    </a:cubicBezTo>
                    <a:lnTo>
                      <a:pt x="208" y="518"/>
                    </a:ln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218"/>
                      <a:pt x="259" y="135"/>
                      <a:pt x="259" y="94"/>
                    </a:cubicBezTo>
                    <a:lnTo>
                      <a:pt x="208" y="94"/>
                    </a:lnTo>
                    <a:cubicBezTo>
                      <a:pt x="166" y="42"/>
                      <a:pt x="125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3" name="Google Shape;30853;p21"/>
              <p:cNvSpPr/>
              <p:nvPr/>
            </p:nvSpPr>
            <p:spPr>
              <a:xfrm>
                <a:off x="464275" y="31553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76" y="42"/>
                      <a:pt x="83" y="83"/>
                      <a:pt x="42" y="176"/>
                    </a:cubicBezTo>
                    <a:cubicBezTo>
                      <a:pt x="42" y="217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135"/>
                      <a:pt x="476" y="42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4" name="Google Shape;30854;p21"/>
              <p:cNvSpPr/>
              <p:nvPr/>
            </p:nvSpPr>
            <p:spPr>
              <a:xfrm>
                <a:off x="458850" y="3086350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259" y="1"/>
                    </a:moveTo>
                    <a:cubicBezTo>
                      <a:pt x="135" y="1"/>
                      <a:pt x="1" y="176"/>
                      <a:pt x="1" y="311"/>
                    </a:cubicBezTo>
                    <a:cubicBezTo>
                      <a:pt x="42" y="476"/>
                      <a:pt x="176" y="569"/>
                      <a:pt x="300" y="569"/>
                    </a:cubicBezTo>
                    <a:cubicBezTo>
                      <a:pt x="476" y="569"/>
                      <a:pt x="611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5" name="Google Shape;30855;p21"/>
              <p:cNvSpPr/>
              <p:nvPr/>
            </p:nvSpPr>
            <p:spPr>
              <a:xfrm>
                <a:off x="422400" y="30540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3" y="52"/>
                      <a:pt x="1" y="176"/>
                      <a:pt x="1" y="310"/>
                    </a:cubicBezTo>
                    <a:cubicBezTo>
                      <a:pt x="1" y="455"/>
                      <a:pt x="96" y="577"/>
                      <a:pt x="238" y="577"/>
                    </a:cubicBezTo>
                    <a:cubicBezTo>
                      <a:pt x="258" y="577"/>
                      <a:pt x="279" y="574"/>
                      <a:pt x="301" y="569"/>
                    </a:cubicBezTo>
                    <a:cubicBezTo>
                      <a:pt x="425" y="569"/>
                      <a:pt x="559" y="435"/>
                      <a:pt x="559" y="259"/>
                    </a:cubicBezTo>
                    <a:cubicBezTo>
                      <a:pt x="51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6" name="Google Shape;30856;p21"/>
              <p:cNvSpPr/>
              <p:nvPr/>
            </p:nvSpPr>
            <p:spPr>
              <a:xfrm>
                <a:off x="426550" y="31239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49" y="1"/>
                    </a:moveTo>
                    <a:cubicBezTo>
                      <a:pt x="333" y="1"/>
                      <a:pt x="317" y="3"/>
                      <a:pt x="300" y="8"/>
                    </a:cubicBezTo>
                    <a:cubicBezTo>
                      <a:pt x="135" y="8"/>
                      <a:pt x="0" y="143"/>
                      <a:pt x="42" y="308"/>
                    </a:cubicBezTo>
                    <a:cubicBezTo>
                      <a:pt x="42" y="442"/>
                      <a:pt x="176" y="567"/>
                      <a:pt x="352" y="567"/>
                    </a:cubicBezTo>
                    <a:cubicBezTo>
                      <a:pt x="476" y="525"/>
                      <a:pt x="610" y="401"/>
                      <a:pt x="610" y="267"/>
                    </a:cubicBezTo>
                    <a:cubicBezTo>
                      <a:pt x="565" y="122"/>
                      <a:pt x="464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7" name="Google Shape;30857;p21"/>
              <p:cNvSpPr/>
              <p:nvPr/>
            </p:nvSpPr>
            <p:spPr>
              <a:xfrm>
                <a:off x="491150" y="3049700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6" y="1"/>
                    </a:moveTo>
                    <a:cubicBezTo>
                      <a:pt x="305" y="1"/>
                      <a:pt x="282" y="3"/>
                      <a:pt x="259" y="9"/>
                    </a:cubicBezTo>
                    <a:cubicBezTo>
                      <a:pt x="94" y="9"/>
                      <a:pt x="1" y="133"/>
                      <a:pt x="1" y="267"/>
                    </a:cubicBezTo>
                    <a:cubicBezTo>
                      <a:pt x="1" y="412"/>
                      <a:pt x="104" y="533"/>
                      <a:pt x="241" y="533"/>
                    </a:cubicBezTo>
                    <a:cubicBezTo>
                      <a:pt x="260" y="533"/>
                      <a:pt x="280" y="531"/>
                      <a:pt x="301" y="526"/>
                    </a:cubicBezTo>
                    <a:cubicBezTo>
                      <a:pt x="477" y="526"/>
                      <a:pt x="559" y="391"/>
                      <a:pt x="559" y="267"/>
                    </a:cubicBezTo>
                    <a:cubicBezTo>
                      <a:pt x="559" y="115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8" name="Google Shape;30858;p21"/>
              <p:cNvSpPr/>
              <p:nvPr/>
            </p:nvSpPr>
            <p:spPr>
              <a:xfrm>
                <a:off x="496600" y="31186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0"/>
                      <a:pt x="0" y="134"/>
                      <a:pt x="0" y="310"/>
                    </a:cubicBezTo>
                    <a:cubicBezTo>
                      <a:pt x="0" y="434"/>
                      <a:pt x="134" y="569"/>
                      <a:pt x="300" y="569"/>
                    </a:cubicBezTo>
                    <a:cubicBezTo>
                      <a:pt x="434" y="517"/>
                      <a:pt x="558" y="393"/>
                      <a:pt x="558" y="259"/>
                    </a:cubicBezTo>
                    <a:cubicBezTo>
                      <a:pt x="558" y="93"/>
                      <a:pt x="39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9" name="Google Shape;30859;p21"/>
              <p:cNvSpPr/>
              <p:nvPr/>
            </p:nvSpPr>
            <p:spPr>
              <a:xfrm>
                <a:off x="392175" y="302950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0" y="0"/>
                    </a:moveTo>
                    <a:lnTo>
                      <a:pt x="0" y="300"/>
                    </a:lnTo>
                    <a:cubicBezTo>
                      <a:pt x="176" y="259"/>
                      <a:pt x="259" y="124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0" name="Google Shape;30860;p21"/>
              <p:cNvSpPr/>
              <p:nvPr/>
            </p:nvSpPr>
            <p:spPr>
              <a:xfrm>
                <a:off x="454725" y="30240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7" y="1"/>
                    </a:moveTo>
                    <a:lnTo>
                      <a:pt x="0" y="42"/>
                    </a:lnTo>
                    <a:cubicBezTo>
                      <a:pt x="0" y="166"/>
                      <a:pt x="124" y="301"/>
                      <a:pt x="259" y="301"/>
                    </a:cubicBezTo>
                    <a:cubicBezTo>
                      <a:pt x="424" y="259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1" name="Google Shape;30861;p21"/>
              <p:cNvSpPr/>
              <p:nvPr/>
            </p:nvSpPr>
            <p:spPr>
              <a:xfrm>
                <a:off x="534325" y="3150975"/>
                <a:ext cx="6475" cy="3375"/>
              </a:xfrm>
              <a:custGeom>
                <a:rect b="b" l="l" r="r" t="t"/>
                <a:pathLst>
                  <a:path extrusionOk="0" h="135" w="259">
                    <a:moveTo>
                      <a:pt x="176" y="0"/>
                    </a:moveTo>
                    <a:cubicBezTo>
                      <a:pt x="125" y="0"/>
                      <a:pt x="125" y="0"/>
                      <a:pt x="83" y="52"/>
                    </a:cubicBezTo>
                    <a:lnTo>
                      <a:pt x="42" y="94"/>
                    </a:lnTo>
                    <a:lnTo>
                      <a:pt x="1" y="135"/>
                    </a:lnTo>
                    <a:lnTo>
                      <a:pt x="259" y="5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2" name="Google Shape;30862;p21"/>
              <p:cNvSpPr/>
              <p:nvPr/>
            </p:nvSpPr>
            <p:spPr>
              <a:xfrm>
                <a:off x="527875" y="3081175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300" y="1"/>
                    </a:moveTo>
                    <a:cubicBezTo>
                      <a:pt x="259" y="1"/>
                      <a:pt x="259" y="1"/>
                      <a:pt x="217" y="42"/>
                    </a:cubicBezTo>
                    <a:cubicBezTo>
                      <a:pt x="83" y="42"/>
                      <a:pt x="0" y="166"/>
                      <a:pt x="41" y="301"/>
                    </a:cubicBezTo>
                    <a:cubicBezTo>
                      <a:pt x="41" y="425"/>
                      <a:pt x="124" y="518"/>
                      <a:pt x="21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3" name="Google Shape;30863;p21"/>
              <p:cNvSpPr/>
              <p:nvPr/>
            </p:nvSpPr>
            <p:spPr>
              <a:xfrm>
                <a:off x="523475" y="30186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35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4" name="Google Shape;30864;p21"/>
              <p:cNvSpPr/>
              <p:nvPr/>
            </p:nvSpPr>
            <p:spPr>
              <a:xfrm>
                <a:off x="262925" y="31716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300" y="259"/>
                    </a:lnTo>
                    <a:lnTo>
                      <a:pt x="300" y="166"/>
                    </a:lnTo>
                    <a:cubicBezTo>
                      <a:pt x="259" y="125"/>
                      <a:pt x="259" y="83"/>
                      <a:pt x="218" y="83"/>
                    </a:cubicBezTo>
                    <a:cubicBezTo>
                      <a:pt x="176" y="42"/>
                      <a:pt x="176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5" name="Google Shape;30865;p21"/>
              <p:cNvSpPr/>
              <p:nvPr/>
            </p:nvSpPr>
            <p:spPr>
              <a:xfrm>
                <a:off x="2585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0"/>
                    </a:moveTo>
                    <a:lnTo>
                      <a:pt x="1" y="558"/>
                    </a:lnTo>
                    <a:cubicBezTo>
                      <a:pt x="42" y="558"/>
                      <a:pt x="94" y="517"/>
                      <a:pt x="135" y="517"/>
                    </a:cubicBezTo>
                    <a:cubicBezTo>
                      <a:pt x="135" y="517"/>
                      <a:pt x="177" y="517"/>
                      <a:pt x="177" y="476"/>
                    </a:cubicBezTo>
                    <a:cubicBezTo>
                      <a:pt x="259" y="434"/>
                      <a:pt x="301" y="341"/>
                      <a:pt x="259" y="259"/>
                    </a:cubicBez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6" name="Google Shape;30866;p21"/>
              <p:cNvSpPr/>
              <p:nvPr/>
            </p:nvSpPr>
            <p:spPr>
              <a:xfrm>
                <a:off x="325475" y="316622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300" y="0"/>
                    </a:moveTo>
                    <a:cubicBezTo>
                      <a:pt x="125" y="0"/>
                      <a:pt x="1" y="166"/>
                      <a:pt x="42" y="300"/>
                    </a:cubicBezTo>
                    <a:lnTo>
                      <a:pt x="600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7" name="Google Shape;30867;p21"/>
              <p:cNvSpPr/>
              <p:nvPr/>
            </p:nvSpPr>
            <p:spPr>
              <a:xfrm>
                <a:off x="321075" y="3097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8" y="84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8" name="Google Shape;30868;p21"/>
              <p:cNvSpPr/>
              <p:nvPr/>
            </p:nvSpPr>
            <p:spPr>
              <a:xfrm>
                <a:off x="283350" y="30649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9" name="Google Shape;30869;p21"/>
              <p:cNvSpPr/>
              <p:nvPr/>
            </p:nvSpPr>
            <p:spPr>
              <a:xfrm>
                <a:off x="288775" y="31347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25" y="8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6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0" name="Google Shape;30870;p21"/>
              <p:cNvSpPr/>
              <p:nvPr/>
            </p:nvSpPr>
            <p:spPr>
              <a:xfrm>
                <a:off x="352350" y="305947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1" name="Google Shape;30871;p21"/>
              <p:cNvSpPr/>
              <p:nvPr/>
            </p:nvSpPr>
            <p:spPr>
              <a:xfrm>
                <a:off x="357775" y="3129325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1" y="143"/>
                      <a:pt x="1" y="308"/>
                    </a:cubicBezTo>
                    <a:cubicBezTo>
                      <a:pt x="37" y="425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1" y="525"/>
                    </a:cubicBezTo>
                    <a:cubicBezTo>
                      <a:pt x="466" y="525"/>
                      <a:pt x="601" y="401"/>
                      <a:pt x="559" y="267"/>
                    </a:cubicBezTo>
                    <a:cubicBezTo>
                      <a:pt x="559" y="114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2" name="Google Shape;30872;p21"/>
              <p:cNvSpPr/>
              <p:nvPr/>
            </p:nvSpPr>
            <p:spPr>
              <a:xfrm>
                <a:off x="253100" y="30390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1" y="1"/>
                    </a:moveTo>
                    <a:lnTo>
                      <a:pt x="1" y="42"/>
                    </a:lnTo>
                    <a:lnTo>
                      <a:pt x="52" y="300"/>
                    </a:lnTo>
                    <a:lnTo>
                      <a:pt x="135" y="300"/>
                    </a:lnTo>
                    <a:lnTo>
                      <a:pt x="218" y="218"/>
                    </a:lnTo>
                    <a:cubicBezTo>
                      <a:pt x="259" y="176"/>
                      <a:pt x="311" y="83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3" name="Google Shape;30873;p21"/>
              <p:cNvSpPr/>
              <p:nvPr/>
            </p:nvSpPr>
            <p:spPr>
              <a:xfrm>
                <a:off x="315650" y="3034650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53"/>
                    </a:lnTo>
                    <a:cubicBezTo>
                      <a:pt x="1" y="135"/>
                      <a:pt x="83" y="218"/>
                      <a:pt x="176" y="259"/>
                    </a:cubicBezTo>
                    <a:cubicBezTo>
                      <a:pt x="218" y="259"/>
                      <a:pt x="259" y="311"/>
                      <a:pt x="301" y="311"/>
                    </a:cubicBezTo>
                    <a:cubicBezTo>
                      <a:pt x="301" y="259"/>
                      <a:pt x="342" y="259"/>
                      <a:pt x="342" y="259"/>
                    </a:cubicBezTo>
                    <a:cubicBezTo>
                      <a:pt x="476" y="218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4" name="Google Shape;30874;p21"/>
              <p:cNvSpPr/>
              <p:nvPr/>
            </p:nvSpPr>
            <p:spPr>
              <a:xfrm>
                <a:off x="395275" y="31608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93" y="83"/>
                    </a:cubicBezTo>
                    <a:lnTo>
                      <a:pt x="93" y="124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5" name="Google Shape;30875;p21"/>
              <p:cNvSpPr/>
              <p:nvPr/>
            </p:nvSpPr>
            <p:spPr>
              <a:xfrm>
                <a:off x="390100" y="30917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07" y="1"/>
                    </a:moveTo>
                    <a:cubicBezTo>
                      <a:pt x="83" y="42"/>
                      <a:pt x="0" y="177"/>
                      <a:pt x="0" y="301"/>
                    </a:cubicBezTo>
                    <a:cubicBezTo>
                      <a:pt x="0" y="43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6" name="Google Shape;30876;p21"/>
              <p:cNvSpPr/>
              <p:nvPr/>
            </p:nvSpPr>
            <p:spPr>
              <a:xfrm>
                <a:off x="384675" y="30295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300" y="0"/>
                    </a:moveTo>
                    <a:lnTo>
                      <a:pt x="0" y="41"/>
                    </a:lnTo>
                    <a:cubicBezTo>
                      <a:pt x="0" y="124"/>
                      <a:pt x="83" y="207"/>
                      <a:pt x="124" y="259"/>
                    </a:cubicBezTo>
                    <a:cubicBezTo>
                      <a:pt x="217" y="259"/>
                      <a:pt x="259" y="300"/>
                      <a:pt x="300" y="300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7" name="Google Shape;30877;p21"/>
              <p:cNvSpPr/>
              <p:nvPr/>
            </p:nvSpPr>
            <p:spPr>
              <a:xfrm>
                <a:off x="256475" y="31716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83" y="125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8" name="Google Shape;30878;p21"/>
              <p:cNvSpPr/>
              <p:nvPr/>
            </p:nvSpPr>
            <p:spPr>
              <a:xfrm>
                <a:off x="251025" y="31026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8" y="0"/>
                    </a:moveTo>
                    <a:cubicBezTo>
                      <a:pt x="84" y="41"/>
                      <a:pt x="1" y="176"/>
                      <a:pt x="42" y="300"/>
                    </a:cubicBezTo>
                    <a:cubicBezTo>
                      <a:pt x="42" y="383"/>
                      <a:pt x="135" y="517"/>
                      <a:pt x="218" y="517"/>
                    </a:cubicBezTo>
                    <a:cubicBezTo>
                      <a:pt x="259" y="558"/>
                      <a:pt x="301" y="558"/>
                      <a:pt x="301" y="558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9" name="Google Shape;30879;p21"/>
              <p:cNvSpPr/>
              <p:nvPr/>
            </p:nvSpPr>
            <p:spPr>
              <a:xfrm>
                <a:off x="251025" y="3040100"/>
                <a:ext cx="3400" cy="6475"/>
              </a:xfrm>
              <a:custGeom>
                <a:rect b="b" l="l" r="r" t="t"/>
                <a:pathLst>
                  <a:path extrusionOk="0" h="259" w="136">
                    <a:moveTo>
                      <a:pt x="1" y="0"/>
                    </a:moveTo>
                    <a:lnTo>
                      <a:pt x="1" y="258"/>
                    </a:lnTo>
                    <a:lnTo>
                      <a:pt x="135" y="258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0" name="Google Shape;30880;p21"/>
              <p:cNvSpPr/>
              <p:nvPr/>
            </p:nvSpPr>
            <p:spPr>
              <a:xfrm>
                <a:off x="1073775" y="28377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52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1" name="Google Shape;30881;p21"/>
              <p:cNvSpPr/>
              <p:nvPr/>
            </p:nvSpPr>
            <p:spPr>
              <a:xfrm>
                <a:off x="1136325" y="283227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17" y="0"/>
                    </a:moveTo>
                    <a:lnTo>
                      <a:pt x="0" y="42"/>
                    </a:lnTo>
                    <a:lnTo>
                      <a:pt x="0" y="135"/>
                    </a:lnTo>
                    <a:cubicBezTo>
                      <a:pt x="34" y="237"/>
                      <a:pt x="103" y="311"/>
                      <a:pt x="196" y="311"/>
                    </a:cubicBezTo>
                    <a:cubicBezTo>
                      <a:pt x="216" y="311"/>
                      <a:pt x="237" y="308"/>
                      <a:pt x="259" y="300"/>
                    </a:cubicBezTo>
                    <a:cubicBezTo>
                      <a:pt x="434" y="300"/>
                      <a:pt x="558" y="176"/>
                      <a:pt x="51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2" name="Google Shape;30882;p21"/>
              <p:cNvSpPr/>
              <p:nvPr/>
            </p:nvSpPr>
            <p:spPr>
              <a:xfrm>
                <a:off x="940400" y="29108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0" y="1"/>
                    </a:moveTo>
                    <a:lnTo>
                      <a:pt x="41" y="559"/>
                    </a:lnTo>
                    <a:cubicBezTo>
                      <a:pt x="166" y="559"/>
                      <a:pt x="300" y="435"/>
                      <a:pt x="259" y="259"/>
                    </a:cubicBezTo>
                    <a:cubicBezTo>
                      <a:pt x="259" y="13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3" name="Google Shape;30883;p21"/>
              <p:cNvSpPr/>
              <p:nvPr/>
            </p:nvSpPr>
            <p:spPr>
              <a:xfrm>
                <a:off x="1002675" y="2906350"/>
                <a:ext cx="12950" cy="9950"/>
              </a:xfrm>
              <a:custGeom>
                <a:rect b="b" l="l" r="r" t="t"/>
                <a:pathLst>
                  <a:path extrusionOk="0" h="398" w="518">
                    <a:moveTo>
                      <a:pt x="318" y="0"/>
                    </a:moveTo>
                    <a:cubicBezTo>
                      <a:pt x="298" y="0"/>
                      <a:pt x="278" y="5"/>
                      <a:pt x="259" y="15"/>
                    </a:cubicBezTo>
                    <a:cubicBezTo>
                      <a:pt x="94" y="15"/>
                      <a:pt x="1" y="139"/>
                      <a:pt x="1" y="274"/>
                    </a:cubicBezTo>
                    <a:lnTo>
                      <a:pt x="1" y="398"/>
                    </a:lnTo>
                    <a:lnTo>
                      <a:pt x="518" y="139"/>
                    </a:lnTo>
                    <a:cubicBezTo>
                      <a:pt x="485" y="73"/>
                      <a:pt x="399" y="0"/>
                      <a:pt x="3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4" name="Google Shape;30884;p21"/>
              <p:cNvSpPr/>
              <p:nvPr/>
            </p:nvSpPr>
            <p:spPr>
              <a:xfrm>
                <a:off x="965200" y="28744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1" y="559"/>
                    </a:cubicBezTo>
                    <a:cubicBezTo>
                      <a:pt x="466" y="518"/>
                      <a:pt x="559" y="383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5" name="Google Shape;30885;p21"/>
              <p:cNvSpPr/>
              <p:nvPr/>
            </p:nvSpPr>
            <p:spPr>
              <a:xfrm>
                <a:off x="1033950" y="28689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01" y="1"/>
                    </a:moveTo>
                    <a:cubicBezTo>
                      <a:pt x="135" y="1"/>
                      <a:pt x="1" y="125"/>
                      <a:pt x="42" y="300"/>
                    </a:cubicBezTo>
                    <a:cubicBezTo>
                      <a:pt x="42" y="424"/>
                      <a:pt x="177" y="559"/>
                      <a:pt x="301" y="559"/>
                    </a:cubicBezTo>
                    <a:cubicBezTo>
                      <a:pt x="476" y="559"/>
                      <a:pt x="611" y="383"/>
                      <a:pt x="559" y="259"/>
                    </a:cubicBezTo>
                    <a:cubicBezTo>
                      <a:pt x="559" y="83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6" name="Google Shape;30886;p21"/>
              <p:cNvSpPr/>
              <p:nvPr/>
            </p:nvSpPr>
            <p:spPr>
              <a:xfrm>
                <a:off x="934975" y="28485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41" y="301"/>
                    </a:lnTo>
                    <a:lnTo>
                      <a:pt x="83" y="301"/>
                    </a:lnTo>
                    <a:cubicBezTo>
                      <a:pt x="217" y="259"/>
                      <a:pt x="300" y="125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7" name="Google Shape;30887;p21"/>
              <p:cNvSpPr/>
              <p:nvPr/>
            </p:nvSpPr>
            <p:spPr>
              <a:xfrm>
                <a:off x="997525" y="28431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8" y="1"/>
                    </a:moveTo>
                    <a:lnTo>
                      <a:pt x="0" y="42"/>
                    </a:lnTo>
                    <a:cubicBezTo>
                      <a:pt x="0" y="218"/>
                      <a:pt x="124" y="301"/>
                      <a:pt x="300" y="301"/>
                    </a:cubicBezTo>
                    <a:cubicBezTo>
                      <a:pt x="424" y="301"/>
                      <a:pt x="558" y="16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8" name="Google Shape;30888;p21"/>
              <p:cNvSpPr/>
              <p:nvPr/>
            </p:nvSpPr>
            <p:spPr>
              <a:xfrm>
                <a:off x="1066275" y="28387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84"/>
                      <a:pt x="93" y="177"/>
                      <a:pt x="176" y="218"/>
                    </a:cubicBezTo>
                    <a:cubicBezTo>
                      <a:pt x="217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9" name="Google Shape;30889;p21"/>
              <p:cNvSpPr/>
              <p:nvPr/>
            </p:nvSpPr>
            <p:spPr>
              <a:xfrm>
                <a:off x="806750" y="2990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66"/>
                      <a:pt x="218" y="83"/>
                      <a:pt x="177" y="42"/>
                    </a:cubicBezTo>
                    <a:cubicBezTo>
                      <a:pt x="84" y="4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0" name="Google Shape;30890;p21"/>
              <p:cNvSpPr/>
              <p:nvPr/>
            </p:nvSpPr>
            <p:spPr>
              <a:xfrm>
                <a:off x="80132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35"/>
                      <a:pt x="301" y="259"/>
                    </a:cubicBezTo>
                    <a:cubicBezTo>
                      <a:pt x="301" y="125"/>
                      <a:pt x="177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1" name="Google Shape;30891;p21"/>
              <p:cNvSpPr/>
              <p:nvPr/>
            </p:nvSpPr>
            <p:spPr>
              <a:xfrm>
                <a:off x="863875" y="29162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2" name="Google Shape;30892;p21"/>
              <p:cNvSpPr/>
              <p:nvPr/>
            </p:nvSpPr>
            <p:spPr>
              <a:xfrm>
                <a:off x="826150" y="2884825"/>
                <a:ext cx="15000" cy="13325"/>
              </a:xfrm>
              <a:custGeom>
                <a:rect b="b" l="l" r="r" t="t"/>
                <a:pathLst>
                  <a:path extrusionOk="0" h="533" w="600">
                    <a:moveTo>
                      <a:pt x="349" y="0"/>
                    </a:moveTo>
                    <a:cubicBezTo>
                      <a:pt x="333" y="0"/>
                      <a:pt x="317" y="2"/>
                      <a:pt x="300" y="8"/>
                    </a:cubicBezTo>
                    <a:cubicBezTo>
                      <a:pt x="135" y="8"/>
                      <a:pt x="0" y="142"/>
                      <a:pt x="42" y="307"/>
                    </a:cubicBezTo>
                    <a:cubicBezTo>
                      <a:pt x="42" y="424"/>
                      <a:pt x="143" y="533"/>
                      <a:pt x="277" y="533"/>
                    </a:cubicBezTo>
                    <a:cubicBezTo>
                      <a:pt x="298" y="533"/>
                      <a:pt x="319" y="530"/>
                      <a:pt x="341" y="525"/>
                    </a:cubicBezTo>
                    <a:cubicBezTo>
                      <a:pt x="476" y="525"/>
                      <a:pt x="600" y="400"/>
                      <a:pt x="600" y="266"/>
                    </a:cubicBezTo>
                    <a:cubicBezTo>
                      <a:pt x="564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3" name="Google Shape;30893;p21"/>
              <p:cNvSpPr/>
              <p:nvPr/>
            </p:nvSpPr>
            <p:spPr>
              <a:xfrm>
                <a:off x="831575" y="29540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0"/>
                    </a:moveTo>
                    <a:cubicBezTo>
                      <a:pt x="124" y="0"/>
                      <a:pt x="0" y="124"/>
                      <a:pt x="42" y="300"/>
                    </a:cubicBezTo>
                    <a:cubicBezTo>
                      <a:pt x="42" y="434"/>
                      <a:pt x="176" y="558"/>
                      <a:pt x="342" y="558"/>
                    </a:cubicBezTo>
                    <a:cubicBezTo>
                      <a:pt x="476" y="517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4" name="Google Shape;30894;p21"/>
              <p:cNvSpPr/>
              <p:nvPr/>
            </p:nvSpPr>
            <p:spPr>
              <a:xfrm>
                <a:off x="896200" y="2879375"/>
                <a:ext cx="13975" cy="14450"/>
              </a:xfrm>
              <a:custGeom>
                <a:rect b="b" l="l" r="r" t="t"/>
                <a:pathLst>
                  <a:path extrusionOk="0" h="578" w="559">
                    <a:moveTo>
                      <a:pt x="321" y="1"/>
                    </a:moveTo>
                    <a:cubicBezTo>
                      <a:pt x="301" y="1"/>
                      <a:pt x="280" y="3"/>
                      <a:pt x="259" y="8"/>
                    </a:cubicBezTo>
                    <a:cubicBezTo>
                      <a:pt x="83" y="8"/>
                      <a:pt x="0" y="143"/>
                      <a:pt x="0" y="319"/>
                    </a:cubicBezTo>
                    <a:cubicBezTo>
                      <a:pt x="0" y="443"/>
                      <a:pt x="124" y="577"/>
                      <a:pt x="300" y="577"/>
                    </a:cubicBezTo>
                    <a:cubicBezTo>
                      <a:pt x="434" y="525"/>
                      <a:pt x="558" y="401"/>
                      <a:pt x="558" y="267"/>
                    </a:cubicBezTo>
                    <a:cubicBezTo>
                      <a:pt x="558" y="122"/>
                      <a:pt x="463" y="1"/>
                      <a:pt x="32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5" name="Google Shape;30895;p21"/>
              <p:cNvSpPr/>
              <p:nvPr/>
            </p:nvSpPr>
            <p:spPr>
              <a:xfrm>
                <a:off x="901625" y="2948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4"/>
                      <a:pt x="0" y="300"/>
                    </a:cubicBezTo>
                    <a:cubicBezTo>
                      <a:pt x="0" y="434"/>
                      <a:pt x="124" y="558"/>
                      <a:pt x="300" y="558"/>
                    </a:cubicBezTo>
                    <a:cubicBezTo>
                      <a:pt x="424" y="558"/>
                      <a:pt x="559" y="393"/>
                      <a:pt x="559" y="258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6" name="Google Shape;30896;p21"/>
              <p:cNvSpPr/>
              <p:nvPr/>
            </p:nvSpPr>
            <p:spPr>
              <a:xfrm>
                <a:off x="797200" y="28591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7" name="Google Shape;30897;p21"/>
              <p:cNvSpPr/>
              <p:nvPr/>
            </p:nvSpPr>
            <p:spPr>
              <a:xfrm>
                <a:off x="858450" y="2853725"/>
                <a:ext cx="15025" cy="7775"/>
              </a:xfrm>
              <a:custGeom>
                <a:rect b="b" l="l" r="r" t="t"/>
                <a:pathLst>
                  <a:path extrusionOk="0" h="311" w="601">
                    <a:moveTo>
                      <a:pt x="559" y="1"/>
                    </a:moveTo>
                    <a:lnTo>
                      <a:pt x="1" y="52"/>
                    </a:lnTo>
                    <a:lnTo>
                      <a:pt x="42" y="94"/>
                    </a:lnTo>
                    <a:cubicBezTo>
                      <a:pt x="42" y="218"/>
                      <a:pt x="176" y="311"/>
                      <a:pt x="300" y="311"/>
                    </a:cubicBezTo>
                    <a:cubicBezTo>
                      <a:pt x="476" y="311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8" name="Google Shape;30898;p21"/>
              <p:cNvSpPr/>
              <p:nvPr/>
            </p:nvSpPr>
            <p:spPr>
              <a:xfrm>
                <a:off x="932900" y="29108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300" y="1"/>
                    </a:moveTo>
                    <a:cubicBezTo>
                      <a:pt x="207" y="1"/>
                      <a:pt x="166" y="42"/>
                      <a:pt x="124" y="94"/>
                    </a:cubicBezTo>
                    <a:cubicBezTo>
                      <a:pt x="42" y="135"/>
                      <a:pt x="0" y="218"/>
                      <a:pt x="42" y="300"/>
                    </a:cubicBezTo>
                    <a:cubicBezTo>
                      <a:pt x="42" y="435"/>
                      <a:pt x="124" y="517"/>
                      <a:pt x="207" y="559"/>
                    </a:cubicBezTo>
                    <a:lnTo>
                      <a:pt x="341" y="559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9" name="Google Shape;30899;p21"/>
              <p:cNvSpPr/>
              <p:nvPr/>
            </p:nvSpPr>
            <p:spPr>
              <a:xfrm>
                <a:off x="928500" y="28496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124"/>
                      <a:pt x="83" y="166"/>
                      <a:pt x="125" y="217"/>
                    </a:cubicBezTo>
                    <a:cubicBezTo>
                      <a:pt x="176" y="259"/>
                      <a:pt x="218" y="259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0" name="Google Shape;30900;p21"/>
              <p:cNvSpPr/>
              <p:nvPr/>
            </p:nvSpPr>
            <p:spPr>
              <a:xfrm>
                <a:off x="66795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217"/>
                      <a:pt x="301" y="176"/>
                      <a:pt x="259" y="135"/>
                    </a:cubicBezTo>
                    <a:cubicBezTo>
                      <a:pt x="208" y="42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1" name="Google Shape;30901;p21"/>
              <p:cNvSpPr/>
              <p:nvPr/>
            </p:nvSpPr>
            <p:spPr>
              <a:xfrm>
                <a:off x="662525" y="2932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384"/>
                      <a:pt x="301" y="259"/>
                    </a:cubicBezTo>
                    <a:cubicBezTo>
                      <a:pt x="301" y="84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2" name="Google Shape;30902;p21"/>
              <p:cNvSpPr/>
              <p:nvPr/>
            </p:nvSpPr>
            <p:spPr>
              <a:xfrm>
                <a:off x="731275" y="29959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35" y="52"/>
                      <a:pt x="53" y="93"/>
                      <a:pt x="1" y="217"/>
                    </a:cubicBezTo>
                    <a:lnTo>
                      <a:pt x="1" y="310"/>
                    </a:lnTo>
                    <a:lnTo>
                      <a:pt x="570" y="259"/>
                    </a:lnTo>
                    <a:cubicBezTo>
                      <a:pt x="518" y="134"/>
                      <a:pt x="435" y="52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3" name="Google Shape;30903;p21"/>
              <p:cNvSpPr/>
              <p:nvPr/>
            </p:nvSpPr>
            <p:spPr>
              <a:xfrm>
                <a:off x="724825" y="2927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1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25"/>
                      <a:pt x="610" y="259"/>
                    </a:cubicBezTo>
                    <a:cubicBezTo>
                      <a:pt x="569" y="84"/>
                      <a:pt x="435" y="1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4" name="Google Shape;30904;p21"/>
              <p:cNvSpPr/>
              <p:nvPr/>
            </p:nvSpPr>
            <p:spPr>
              <a:xfrm>
                <a:off x="688375" y="2894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42"/>
                      <a:pt x="1" y="166"/>
                      <a:pt x="1" y="300"/>
                    </a:cubicBezTo>
                    <a:cubicBezTo>
                      <a:pt x="1" y="476"/>
                      <a:pt x="16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5" name="Google Shape;30905;p21"/>
              <p:cNvSpPr/>
              <p:nvPr/>
            </p:nvSpPr>
            <p:spPr>
              <a:xfrm>
                <a:off x="693800" y="2964600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83" y="11"/>
                      <a:pt x="1" y="135"/>
                      <a:pt x="1" y="311"/>
                    </a:cubicBezTo>
                    <a:cubicBezTo>
                      <a:pt x="1" y="420"/>
                      <a:pt x="95" y="536"/>
                      <a:pt x="237" y="536"/>
                    </a:cubicBezTo>
                    <a:cubicBezTo>
                      <a:pt x="257" y="536"/>
                      <a:pt x="278" y="534"/>
                      <a:pt x="301" y="528"/>
                    </a:cubicBezTo>
                    <a:cubicBezTo>
                      <a:pt x="466" y="528"/>
                      <a:pt x="559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6" name="Google Shape;30906;p21"/>
              <p:cNvSpPr/>
              <p:nvPr/>
            </p:nvSpPr>
            <p:spPr>
              <a:xfrm>
                <a:off x="757125" y="2889400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46" y="453"/>
                      <a:pt x="145" y="567"/>
                      <a:pt x="259" y="567"/>
                    </a:cubicBezTo>
                    <a:cubicBezTo>
                      <a:pt x="276" y="567"/>
                      <a:pt x="293" y="564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7" name="Google Shape;30907;p21"/>
              <p:cNvSpPr/>
              <p:nvPr/>
            </p:nvSpPr>
            <p:spPr>
              <a:xfrm>
                <a:off x="762550" y="29592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1" y="132"/>
                      <a:pt x="1" y="308"/>
                    </a:cubicBezTo>
                    <a:cubicBezTo>
                      <a:pt x="42" y="432"/>
                      <a:pt x="177" y="567"/>
                      <a:pt x="301" y="567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8" name="Google Shape;30908;p21"/>
              <p:cNvSpPr/>
              <p:nvPr/>
            </p:nvSpPr>
            <p:spPr>
              <a:xfrm>
                <a:off x="65812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18" y="218"/>
                      <a:pt x="30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9" name="Google Shape;30909;p21"/>
              <p:cNvSpPr/>
              <p:nvPr/>
            </p:nvSpPr>
            <p:spPr>
              <a:xfrm>
                <a:off x="720675" y="28645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25" y="301"/>
                      <a:pt x="301" y="301"/>
                    </a:cubicBezTo>
                    <a:cubicBezTo>
                      <a:pt x="425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0" name="Google Shape;30910;p21"/>
              <p:cNvSpPr/>
              <p:nvPr/>
            </p:nvSpPr>
            <p:spPr>
              <a:xfrm>
                <a:off x="800300" y="2990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42"/>
                      <a:pt x="135" y="42"/>
                      <a:pt x="42" y="124"/>
                    </a:cubicBezTo>
                    <a:cubicBezTo>
                      <a:pt x="0" y="166"/>
                      <a:pt x="0" y="259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1" name="Google Shape;30911;p21"/>
              <p:cNvSpPr/>
              <p:nvPr/>
            </p:nvSpPr>
            <p:spPr>
              <a:xfrm>
                <a:off x="794875" y="29217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35" y="42"/>
                      <a:pt x="93" y="83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2" name="Google Shape;30912;p21"/>
              <p:cNvSpPr/>
              <p:nvPr/>
            </p:nvSpPr>
            <p:spPr>
              <a:xfrm>
                <a:off x="789450" y="28591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310" y="1"/>
                    </a:moveTo>
                    <a:lnTo>
                      <a:pt x="0" y="42"/>
                    </a:lnTo>
                    <a:cubicBezTo>
                      <a:pt x="0" y="135"/>
                      <a:pt x="93" y="218"/>
                      <a:pt x="135" y="259"/>
                    </a:cubicBezTo>
                    <a:cubicBezTo>
                      <a:pt x="176" y="301"/>
                      <a:pt x="259" y="301"/>
                      <a:pt x="310" y="301"/>
                    </a:cubicBez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3" name="Google Shape;30913;p21"/>
              <p:cNvSpPr/>
              <p:nvPr/>
            </p:nvSpPr>
            <p:spPr>
              <a:xfrm>
                <a:off x="529925" y="30121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4" name="Google Shape;30914;p21"/>
              <p:cNvSpPr/>
              <p:nvPr/>
            </p:nvSpPr>
            <p:spPr>
              <a:xfrm>
                <a:off x="524500" y="2942975"/>
                <a:ext cx="7775" cy="14175"/>
              </a:xfrm>
              <a:custGeom>
                <a:rect b="b" l="l" r="r" t="t"/>
                <a:pathLst>
                  <a:path extrusionOk="0" h="567" w="311">
                    <a:moveTo>
                      <a:pt x="52" y="0"/>
                    </a:moveTo>
                    <a:cubicBezTo>
                      <a:pt x="35" y="0"/>
                      <a:pt x="17" y="3"/>
                      <a:pt x="1" y="8"/>
                    </a:cubicBezTo>
                    <a:lnTo>
                      <a:pt x="52" y="566"/>
                    </a:lnTo>
                    <a:cubicBezTo>
                      <a:pt x="176" y="525"/>
                      <a:pt x="311" y="401"/>
                      <a:pt x="311" y="266"/>
                    </a:cubicBezTo>
                    <a:cubicBezTo>
                      <a:pt x="311" y="121"/>
                      <a:pt x="176" y="0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5" name="Google Shape;30915;p21"/>
              <p:cNvSpPr/>
              <p:nvPr/>
            </p:nvSpPr>
            <p:spPr>
              <a:xfrm>
                <a:off x="592475" y="30067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84" y="0"/>
                      <a:pt x="1" y="135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76" y="83"/>
                      <a:pt x="435" y="42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6" name="Google Shape;30916;p21"/>
              <p:cNvSpPr/>
              <p:nvPr/>
            </p:nvSpPr>
            <p:spPr>
              <a:xfrm>
                <a:off x="587050" y="293772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35" y="1"/>
                      <a:pt x="1" y="135"/>
                      <a:pt x="1" y="311"/>
                    </a:cubicBezTo>
                    <a:cubicBezTo>
                      <a:pt x="1" y="435"/>
                      <a:pt x="176" y="569"/>
                      <a:pt x="301" y="56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7" name="Google Shape;30917;p21"/>
              <p:cNvSpPr/>
              <p:nvPr/>
            </p:nvSpPr>
            <p:spPr>
              <a:xfrm>
                <a:off x="549325" y="2905425"/>
                <a:ext cx="15275" cy="14250"/>
              </a:xfrm>
              <a:custGeom>
                <a:rect b="b" l="l" r="r" t="t"/>
                <a:pathLst>
                  <a:path extrusionOk="0" h="570" w="611">
                    <a:moveTo>
                      <a:pt x="300" y="0"/>
                    </a:moveTo>
                    <a:cubicBezTo>
                      <a:pt x="135" y="0"/>
                      <a:pt x="0" y="135"/>
                      <a:pt x="42" y="311"/>
                    </a:cubicBezTo>
                    <a:cubicBezTo>
                      <a:pt x="42" y="476"/>
                      <a:pt x="176" y="569"/>
                      <a:pt x="352" y="569"/>
                    </a:cubicBezTo>
                    <a:cubicBezTo>
                      <a:pt x="476" y="569"/>
                      <a:pt x="610" y="435"/>
                      <a:pt x="558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8" name="Google Shape;30918;p21"/>
              <p:cNvSpPr/>
              <p:nvPr/>
            </p:nvSpPr>
            <p:spPr>
              <a:xfrm>
                <a:off x="554750" y="297442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259" y="1"/>
                    </a:moveTo>
                    <a:cubicBezTo>
                      <a:pt x="135" y="42"/>
                      <a:pt x="0" y="177"/>
                      <a:pt x="42" y="301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5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9" name="Google Shape;30919;p21"/>
              <p:cNvSpPr/>
              <p:nvPr/>
            </p:nvSpPr>
            <p:spPr>
              <a:xfrm>
                <a:off x="619375" y="29002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66"/>
                      <a:pt x="134" y="559"/>
                      <a:pt x="300" y="559"/>
                    </a:cubicBezTo>
                    <a:cubicBezTo>
                      <a:pt x="434" y="559"/>
                      <a:pt x="558" y="425"/>
                      <a:pt x="558" y="259"/>
                    </a:cubicBezTo>
                    <a:cubicBezTo>
                      <a:pt x="517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0" name="Google Shape;30920;p21"/>
              <p:cNvSpPr/>
              <p:nvPr/>
            </p:nvSpPr>
            <p:spPr>
              <a:xfrm>
                <a:off x="624800" y="296985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06" y="1"/>
                    </a:moveTo>
                    <a:cubicBezTo>
                      <a:pt x="290" y="1"/>
                      <a:pt x="274" y="3"/>
                      <a:pt x="259" y="8"/>
                    </a:cubicBezTo>
                    <a:cubicBezTo>
                      <a:pt x="83" y="8"/>
                      <a:pt x="0" y="143"/>
                      <a:pt x="0" y="267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3"/>
                      <a:pt x="300" y="525"/>
                    </a:cubicBezTo>
                    <a:cubicBezTo>
                      <a:pt x="434" y="525"/>
                      <a:pt x="558" y="401"/>
                      <a:pt x="558" y="225"/>
                    </a:cubicBezTo>
                    <a:cubicBezTo>
                      <a:pt x="522" y="117"/>
                      <a:pt x="415" y="1"/>
                      <a:pt x="30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1" name="Google Shape;30921;p21"/>
              <p:cNvSpPr/>
              <p:nvPr/>
            </p:nvSpPr>
            <p:spPr>
              <a:xfrm>
                <a:off x="519325" y="287957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301" y="0"/>
                    </a:moveTo>
                    <a:lnTo>
                      <a:pt x="1" y="52"/>
                    </a:lnTo>
                    <a:lnTo>
                      <a:pt x="42" y="311"/>
                    </a:lnTo>
                    <a:lnTo>
                      <a:pt x="84" y="311"/>
                    </a:lnTo>
                    <a:cubicBezTo>
                      <a:pt x="208" y="259"/>
                      <a:pt x="301" y="135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2" name="Google Shape;30922;p21"/>
              <p:cNvSpPr/>
              <p:nvPr/>
            </p:nvSpPr>
            <p:spPr>
              <a:xfrm>
                <a:off x="581625" y="2874400"/>
                <a:ext cx="13975" cy="7950"/>
              </a:xfrm>
              <a:custGeom>
                <a:rect b="b" l="l" r="r" t="t"/>
                <a:pathLst>
                  <a:path extrusionOk="0" h="318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83"/>
                      <a:pt x="1" y="83"/>
                      <a:pt x="42" y="125"/>
                    </a:cubicBezTo>
                    <a:cubicBezTo>
                      <a:pt x="42" y="166"/>
                      <a:pt x="42" y="166"/>
                      <a:pt x="94" y="207"/>
                    </a:cubicBezTo>
                    <a:lnTo>
                      <a:pt x="135" y="259"/>
                    </a:lnTo>
                    <a:cubicBezTo>
                      <a:pt x="164" y="288"/>
                      <a:pt x="193" y="318"/>
                      <a:pt x="237" y="318"/>
                    </a:cubicBezTo>
                    <a:cubicBezTo>
                      <a:pt x="255" y="318"/>
                      <a:pt x="276" y="313"/>
                      <a:pt x="300" y="301"/>
                    </a:cubicBezTo>
                    <a:cubicBezTo>
                      <a:pt x="393" y="301"/>
                      <a:pt x="476" y="259"/>
                      <a:pt x="518" y="166"/>
                    </a:cubicBezTo>
                    <a:cubicBezTo>
                      <a:pt x="559" y="125"/>
                      <a:pt x="559" y="83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3" name="Google Shape;30923;p21"/>
              <p:cNvSpPr/>
              <p:nvPr/>
            </p:nvSpPr>
            <p:spPr>
              <a:xfrm>
                <a:off x="661500" y="30013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93"/>
                    </a:cubicBezTo>
                    <a:cubicBezTo>
                      <a:pt x="42" y="135"/>
                      <a:pt x="42" y="176"/>
                      <a:pt x="0" y="259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4" name="Google Shape;30924;p21"/>
              <p:cNvSpPr/>
              <p:nvPr/>
            </p:nvSpPr>
            <p:spPr>
              <a:xfrm>
                <a:off x="656075" y="2932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42"/>
                    </a:cubicBezTo>
                    <a:cubicBezTo>
                      <a:pt x="42" y="125"/>
                      <a:pt x="0" y="208"/>
                      <a:pt x="0" y="301"/>
                    </a:cubicBezTo>
                    <a:cubicBezTo>
                      <a:pt x="42" y="425"/>
                      <a:pt x="83" y="518"/>
                      <a:pt x="217" y="518"/>
                    </a:cubicBezTo>
                    <a:cubicBezTo>
                      <a:pt x="259" y="559"/>
                      <a:pt x="300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5" name="Google Shape;30925;p21"/>
              <p:cNvSpPr/>
              <p:nvPr/>
            </p:nvSpPr>
            <p:spPr>
              <a:xfrm>
                <a:off x="651675" y="28700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0" y="177"/>
                      <a:pt x="42" y="218"/>
                      <a:pt x="135" y="259"/>
                    </a:cubicBezTo>
                    <a:cubicBezTo>
                      <a:pt x="176" y="259"/>
                      <a:pt x="218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6" name="Google Shape;30926;p21"/>
              <p:cNvSpPr/>
              <p:nvPr/>
            </p:nvSpPr>
            <p:spPr>
              <a:xfrm>
                <a:off x="391125" y="30230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125"/>
                      <a:pt x="259" y="83"/>
                    </a:cubicBezTo>
                    <a:cubicBezTo>
                      <a:pt x="16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7" name="Google Shape;30927;p21"/>
              <p:cNvSpPr/>
              <p:nvPr/>
            </p:nvSpPr>
            <p:spPr>
              <a:xfrm>
                <a:off x="385700" y="29529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5"/>
                      <a:pt x="300" y="259"/>
                    </a:cubicBezTo>
                    <a:cubicBezTo>
                      <a:pt x="300" y="218"/>
                      <a:pt x="300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8" name="Google Shape;30928;p21"/>
              <p:cNvSpPr/>
              <p:nvPr/>
            </p:nvSpPr>
            <p:spPr>
              <a:xfrm>
                <a:off x="453425" y="3017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1"/>
                    </a:moveTo>
                    <a:cubicBezTo>
                      <a:pt x="176" y="1"/>
                      <a:pt x="93" y="83"/>
                      <a:pt x="52" y="166"/>
                    </a:cubicBezTo>
                    <a:cubicBezTo>
                      <a:pt x="52" y="218"/>
                      <a:pt x="0" y="259"/>
                      <a:pt x="52" y="300"/>
                    </a:cubicBezTo>
                    <a:lnTo>
                      <a:pt x="569" y="259"/>
                    </a:lnTo>
                    <a:cubicBezTo>
                      <a:pt x="569" y="125"/>
                      <a:pt x="47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9" name="Google Shape;30929;p21"/>
              <p:cNvSpPr/>
              <p:nvPr/>
            </p:nvSpPr>
            <p:spPr>
              <a:xfrm>
                <a:off x="448250" y="29484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25" y="8"/>
                      <a:pt x="1" y="142"/>
                      <a:pt x="42" y="308"/>
                    </a:cubicBezTo>
                    <a:cubicBezTo>
                      <a:pt x="42" y="424"/>
                      <a:pt x="135" y="533"/>
                      <a:pt x="274" y="533"/>
                    </a:cubicBezTo>
                    <a:cubicBezTo>
                      <a:pt x="296" y="533"/>
                      <a:pt x="318" y="530"/>
                      <a:pt x="342" y="525"/>
                    </a:cubicBezTo>
                    <a:cubicBezTo>
                      <a:pt x="466" y="525"/>
                      <a:pt x="600" y="401"/>
                      <a:pt x="559" y="266"/>
                    </a:cubicBezTo>
                    <a:cubicBezTo>
                      <a:pt x="559" y="114"/>
                      <a:pt x="457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0" name="Google Shape;30930;p21"/>
              <p:cNvSpPr/>
              <p:nvPr/>
            </p:nvSpPr>
            <p:spPr>
              <a:xfrm>
                <a:off x="411550" y="2916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3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1" name="Google Shape;30931;p21"/>
              <p:cNvSpPr/>
              <p:nvPr/>
            </p:nvSpPr>
            <p:spPr>
              <a:xfrm>
                <a:off x="416975" y="29853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66"/>
                      <a:pt x="1" y="300"/>
                    </a:cubicBezTo>
                    <a:cubicBezTo>
                      <a:pt x="1" y="476"/>
                      <a:pt x="125" y="558"/>
                      <a:pt x="300" y="558"/>
                    </a:cubicBezTo>
                    <a:cubicBezTo>
                      <a:pt x="425" y="558"/>
                      <a:pt x="559" y="424"/>
                      <a:pt x="559" y="259"/>
                    </a:cubicBezTo>
                    <a:cubicBezTo>
                      <a:pt x="559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2" name="Google Shape;30932;p21"/>
              <p:cNvSpPr/>
              <p:nvPr/>
            </p:nvSpPr>
            <p:spPr>
              <a:xfrm>
                <a:off x="480575" y="2910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8" y="1"/>
                    </a:moveTo>
                    <a:cubicBezTo>
                      <a:pt x="124" y="1"/>
                      <a:pt x="0" y="135"/>
                      <a:pt x="0" y="300"/>
                    </a:cubicBezTo>
                    <a:cubicBezTo>
                      <a:pt x="41" y="435"/>
                      <a:pt x="165" y="559"/>
                      <a:pt x="300" y="559"/>
                    </a:cubicBezTo>
                    <a:cubicBezTo>
                      <a:pt x="465" y="559"/>
                      <a:pt x="558" y="435"/>
                      <a:pt x="558" y="259"/>
                    </a:cubicBezTo>
                    <a:cubicBezTo>
                      <a:pt x="558" y="94"/>
                      <a:pt x="424" y="1"/>
                      <a:pt x="2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3" name="Google Shape;30933;p21"/>
              <p:cNvSpPr/>
              <p:nvPr/>
            </p:nvSpPr>
            <p:spPr>
              <a:xfrm>
                <a:off x="485725" y="29798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0"/>
                    </a:moveTo>
                    <a:cubicBezTo>
                      <a:pt x="135" y="41"/>
                      <a:pt x="1" y="176"/>
                      <a:pt x="1" y="300"/>
                    </a:cubicBezTo>
                    <a:cubicBezTo>
                      <a:pt x="1" y="476"/>
                      <a:pt x="177" y="558"/>
                      <a:pt x="311" y="558"/>
                    </a:cubicBezTo>
                    <a:cubicBezTo>
                      <a:pt x="476" y="558"/>
                      <a:pt x="569" y="434"/>
                      <a:pt x="569" y="259"/>
                    </a:cubicBezTo>
                    <a:cubicBezTo>
                      <a:pt x="56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4" name="Google Shape;30934;p21"/>
              <p:cNvSpPr/>
              <p:nvPr/>
            </p:nvSpPr>
            <p:spPr>
              <a:xfrm>
                <a:off x="381300" y="28904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lnTo>
                      <a:pt x="94" y="301"/>
                    </a:lnTo>
                    <a:cubicBezTo>
                      <a:pt x="218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5" name="Google Shape;30935;p21"/>
              <p:cNvSpPr/>
              <p:nvPr/>
            </p:nvSpPr>
            <p:spPr>
              <a:xfrm>
                <a:off x="443850" y="28850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35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6" name="Google Shape;30936;p21"/>
              <p:cNvSpPr/>
              <p:nvPr/>
            </p:nvSpPr>
            <p:spPr>
              <a:xfrm>
                <a:off x="523475" y="301217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76" y="0"/>
                      <a:pt x="135" y="42"/>
                      <a:pt x="93" y="42"/>
                    </a:cubicBezTo>
                    <a:cubicBezTo>
                      <a:pt x="42" y="124"/>
                      <a:pt x="0" y="218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7" name="Google Shape;30937;p21"/>
              <p:cNvSpPr/>
              <p:nvPr/>
            </p:nvSpPr>
            <p:spPr>
              <a:xfrm>
                <a:off x="518050" y="2943150"/>
                <a:ext cx="7775" cy="14000"/>
              </a:xfrm>
              <a:custGeom>
                <a:rect b="b" l="l" r="r" t="t"/>
                <a:pathLst>
                  <a:path extrusionOk="0" h="560" w="311">
                    <a:moveTo>
                      <a:pt x="217" y="1"/>
                    </a:moveTo>
                    <a:cubicBezTo>
                      <a:pt x="93" y="42"/>
                      <a:pt x="0" y="177"/>
                      <a:pt x="0" y="301"/>
                    </a:cubicBezTo>
                    <a:cubicBezTo>
                      <a:pt x="0" y="394"/>
                      <a:pt x="93" y="476"/>
                      <a:pt x="176" y="518"/>
                    </a:cubicBezTo>
                    <a:cubicBezTo>
                      <a:pt x="217" y="559"/>
                      <a:pt x="259" y="559"/>
                      <a:pt x="31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8" name="Google Shape;30938;p21"/>
              <p:cNvSpPr/>
              <p:nvPr/>
            </p:nvSpPr>
            <p:spPr>
              <a:xfrm>
                <a:off x="512875" y="2880875"/>
                <a:ext cx="7525" cy="6675"/>
              </a:xfrm>
              <a:custGeom>
                <a:rect b="b" l="l" r="r" t="t"/>
                <a:pathLst>
                  <a:path extrusionOk="0" h="267" w="301">
                    <a:moveTo>
                      <a:pt x="0" y="0"/>
                    </a:moveTo>
                    <a:cubicBezTo>
                      <a:pt x="0" y="145"/>
                      <a:pt x="96" y="266"/>
                      <a:pt x="237" y="266"/>
                    </a:cubicBezTo>
                    <a:cubicBezTo>
                      <a:pt x="257" y="266"/>
                      <a:pt x="278" y="264"/>
                      <a:pt x="30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9" name="Google Shape;30939;p21"/>
              <p:cNvSpPr/>
              <p:nvPr/>
            </p:nvSpPr>
            <p:spPr>
              <a:xfrm>
                <a:off x="253100" y="3033425"/>
                <a:ext cx="7775" cy="6700"/>
              </a:xfrm>
              <a:custGeom>
                <a:rect b="b" l="l" r="r" t="t"/>
                <a:pathLst>
                  <a:path extrusionOk="0" h="268" w="311">
                    <a:moveTo>
                      <a:pt x="51" y="1"/>
                    </a:moveTo>
                    <a:cubicBezTo>
                      <a:pt x="34" y="1"/>
                      <a:pt x="18" y="3"/>
                      <a:pt x="1" y="9"/>
                    </a:cubicBezTo>
                    <a:lnTo>
                      <a:pt x="1" y="267"/>
                    </a:lnTo>
                    <a:lnTo>
                      <a:pt x="311" y="226"/>
                    </a:lnTo>
                    <a:cubicBezTo>
                      <a:pt x="266" y="117"/>
                      <a:pt x="165" y="1"/>
                      <a:pt x="5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0" name="Google Shape;30940;p21"/>
              <p:cNvSpPr/>
              <p:nvPr/>
            </p:nvSpPr>
            <p:spPr>
              <a:xfrm>
                <a:off x="255425" y="2970050"/>
                <a:ext cx="25" cy="2350"/>
              </a:xfrm>
              <a:custGeom>
                <a:rect b="b" l="l" r="r" t="t"/>
                <a:pathLst>
                  <a:path extrusionOk="0" h="94" w="1">
                    <a:moveTo>
                      <a:pt x="1" y="0"/>
                    </a:moveTo>
                    <a:lnTo>
                      <a:pt x="1" y="93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1" name="Google Shape;30941;p21"/>
              <p:cNvSpPr/>
              <p:nvPr/>
            </p:nvSpPr>
            <p:spPr>
              <a:xfrm>
                <a:off x="315650" y="30282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83" y="0"/>
                      <a:pt x="1" y="135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76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2" name="Google Shape;30942;p21"/>
              <p:cNvSpPr/>
              <p:nvPr/>
            </p:nvSpPr>
            <p:spPr>
              <a:xfrm>
                <a:off x="310225" y="2958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94" y="42"/>
                      <a:pt x="1" y="166"/>
                      <a:pt x="1" y="301"/>
                    </a:cubicBezTo>
                    <a:cubicBezTo>
                      <a:pt x="1" y="446"/>
                      <a:pt x="104" y="567"/>
                      <a:pt x="241" y="567"/>
                    </a:cubicBezTo>
                    <a:cubicBezTo>
                      <a:pt x="260" y="567"/>
                      <a:pt x="280" y="564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3" name="Google Shape;30943;p21"/>
              <p:cNvSpPr/>
              <p:nvPr/>
            </p:nvSpPr>
            <p:spPr>
              <a:xfrm>
                <a:off x="272500" y="2926925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4" y="9"/>
                      <a:pt x="0" y="133"/>
                      <a:pt x="0" y="309"/>
                    </a:cubicBezTo>
                    <a:cubicBezTo>
                      <a:pt x="52" y="433"/>
                      <a:pt x="176" y="567"/>
                      <a:pt x="310" y="567"/>
                    </a:cubicBezTo>
                    <a:cubicBezTo>
                      <a:pt x="476" y="526"/>
                      <a:pt x="610" y="391"/>
                      <a:pt x="569" y="267"/>
                    </a:cubicBezTo>
                    <a:cubicBezTo>
                      <a:pt x="569" y="115"/>
                      <a:pt x="467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4" name="Google Shape;30944;p21"/>
              <p:cNvSpPr/>
              <p:nvPr/>
            </p:nvSpPr>
            <p:spPr>
              <a:xfrm>
                <a:off x="277925" y="2995900"/>
                <a:ext cx="15275" cy="14225"/>
              </a:xfrm>
              <a:custGeom>
                <a:rect b="b" l="l" r="r" t="t"/>
                <a:pathLst>
                  <a:path extrusionOk="0" h="569" w="611">
                    <a:moveTo>
                      <a:pt x="259" y="0"/>
                    </a:moveTo>
                    <a:cubicBezTo>
                      <a:pt x="135" y="0"/>
                      <a:pt x="0" y="134"/>
                      <a:pt x="0" y="310"/>
                    </a:cubicBezTo>
                    <a:cubicBezTo>
                      <a:pt x="42" y="434"/>
                      <a:pt x="176" y="569"/>
                      <a:pt x="300" y="569"/>
                    </a:cubicBezTo>
                    <a:cubicBezTo>
                      <a:pt x="476" y="569"/>
                      <a:pt x="610" y="393"/>
                      <a:pt x="559" y="259"/>
                    </a:cubicBezTo>
                    <a:cubicBezTo>
                      <a:pt x="559" y="9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5" name="Google Shape;30945;p21"/>
              <p:cNvSpPr/>
              <p:nvPr/>
            </p:nvSpPr>
            <p:spPr>
              <a:xfrm>
                <a:off x="342525" y="29217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35"/>
                      <a:pt x="135" y="559"/>
                      <a:pt x="301" y="559"/>
                    </a:cubicBezTo>
                    <a:cubicBezTo>
                      <a:pt x="435" y="518"/>
                      <a:pt x="559" y="383"/>
                      <a:pt x="559" y="259"/>
                    </a:cubicBezTo>
                    <a:cubicBezTo>
                      <a:pt x="518" y="83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6" name="Google Shape;30946;p21"/>
              <p:cNvSpPr/>
              <p:nvPr/>
            </p:nvSpPr>
            <p:spPr>
              <a:xfrm>
                <a:off x="346925" y="29907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466"/>
                      <a:pt x="176" y="559"/>
                      <a:pt x="342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7" name="Google Shape;30947;p21"/>
              <p:cNvSpPr/>
              <p:nvPr/>
            </p:nvSpPr>
            <p:spPr>
              <a:xfrm>
                <a:off x="304800" y="28958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0" y="218"/>
                      <a:pt x="176" y="301"/>
                      <a:pt x="311" y="301"/>
                    </a:cubicBezTo>
                    <a:cubicBezTo>
                      <a:pt x="476" y="301"/>
                      <a:pt x="569" y="177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8" name="Google Shape;30948;p21"/>
              <p:cNvSpPr/>
              <p:nvPr/>
            </p:nvSpPr>
            <p:spPr>
              <a:xfrm>
                <a:off x="384675" y="30230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9" name="Google Shape;30949;p21"/>
              <p:cNvSpPr/>
              <p:nvPr/>
            </p:nvSpPr>
            <p:spPr>
              <a:xfrm>
                <a:off x="379250" y="29529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83"/>
                    </a:cubicBezTo>
                    <a:cubicBezTo>
                      <a:pt x="41" y="125"/>
                      <a:pt x="0" y="218"/>
                      <a:pt x="0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0" name="Google Shape;30950;p21"/>
              <p:cNvSpPr/>
              <p:nvPr/>
            </p:nvSpPr>
            <p:spPr>
              <a:xfrm>
                <a:off x="373800" y="2891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41"/>
                    </a:lnTo>
                    <a:cubicBezTo>
                      <a:pt x="42" y="134"/>
                      <a:pt x="84" y="176"/>
                      <a:pt x="177" y="217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1" name="Google Shape;30951;p21"/>
              <p:cNvSpPr/>
              <p:nvPr/>
            </p:nvSpPr>
            <p:spPr>
              <a:xfrm>
                <a:off x="251025" y="3033625"/>
                <a:ext cx="2100" cy="6500"/>
              </a:xfrm>
              <a:custGeom>
                <a:rect b="b" l="l" r="r" t="t"/>
                <a:pathLst>
                  <a:path extrusionOk="0" h="260" w="84">
                    <a:moveTo>
                      <a:pt x="42" y="1"/>
                    </a:moveTo>
                    <a:lnTo>
                      <a:pt x="1" y="259"/>
                    </a:lnTo>
                    <a:lnTo>
                      <a:pt x="84" y="259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2" name="Google Shape;30952;p21"/>
              <p:cNvSpPr/>
              <p:nvPr/>
            </p:nvSpPr>
            <p:spPr>
              <a:xfrm>
                <a:off x="1478800" y="26676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lnTo>
                      <a:pt x="0" y="42"/>
                    </a:lnTo>
                    <a:lnTo>
                      <a:pt x="0" y="259"/>
                    </a:lnTo>
                    <a:lnTo>
                      <a:pt x="259" y="12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3" name="Google Shape;30953;p21"/>
              <p:cNvSpPr/>
              <p:nvPr/>
            </p:nvSpPr>
            <p:spPr>
              <a:xfrm>
                <a:off x="1344125" y="2741350"/>
                <a:ext cx="2350" cy="475"/>
              </a:xfrm>
              <a:custGeom>
                <a:rect b="b" l="l" r="r" t="t"/>
                <a:pathLst>
                  <a:path extrusionOk="0" h="19" w="94">
                    <a:moveTo>
                      <a:pt x="32" y="0"/>
                    </a:moveTo>
                    <a:cubicBezTo>
                      <a:pt x="24" y="0"/>
                      <a:pt x="14" y="5"/>
                      <a:pt x="1" y="19"/>
                    </a:cubicBezTo>
                    <a:lnTo>
                      <a:pt x="94" y="19"/>
                    </a:lnTo>
                    <a:cubicBezTo>
                      <a:pt x="59" y="19"/>
                      <a:pt x="48" y="0"/>
                      <a:pt x="3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4" name="Google Shape;30954;p21"/>
              <p:cNvSpPr/>
              <p:nvPr/>
            </p:nvSpPr>
            <p:spPr>
              <a:xfrm>
                <a:off x="1369975" y="27040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9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5" name="Google Shape;30955;p21"/>
              <p:cNvSpPr/>
              <p:nvPr/>
            </p:nvSpPr>
            <p:spPr>
              <a:xfrm>
                <a:off x="1340000" y="2678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0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124" y="259"/>
                      <a:pt x="207" y="218"/>
                      <a:pt x="259" y="176"/>
                    </a:cubicBezTo>
                    <a:cubicBezTo>
                      <a:pt x="259" y="135"/>
                      <a:pt x="300" y="93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6" name="Google Shape;30956;p21"/>
              <p:cNvSpPr/>
              <p:nvPr/>
            </p:nvSpPr>
            <p:spPr>
              <a:xfrm>
                <a:off x="1402275" y="26728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0"/>
                    </a:moveTo>
                    <a:lnTo>
                      <a:pt x="1" y="52"/>
                    </a:lnTo>
                    <a:lnTo>
                      <a:pt x="1" y="135"/>
                    </a:lnTo>
                    <a:cubicBezTo>
                      <a:pt x="42" y="217"/>
                      <a:pt x="177" y="310"/>
                      <a:pt x="301" y="310"/>
                    </a:cubicBezTo>
                    <a:cubicBezTo>
                      <a:pt x="435" y="31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7" name="Google Shape;30957;p21"/>
              <p:cNvSpPr/>
              <p:nvPr/>
            </p:nvSpPr>
            <p:spPr>
              <a:xfrm>
                <a:off x="1471300" y="26686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25"/>
                      <a:pt x="83" y="218"/>
                      <a:pt x="218" y="259"/>
                    </a:cubicBezTo>
                    <a:lnTo>
                      <a:pt x="300" y="2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8" name="Google Shape;30958;p21"/>
              <p:cNvSpPr/>
              <p:nvPr/>
            </p:nvSpPr>
            <p:spPr>
              <a:xfrm>
                <a:off x="120635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18" y="518"/>
                      <a:pt x="301" y="383"/>
                      <a:pt x="301" y="259"/>
                    </a:cubicBezTo>
                    <a:cubicBezTo>
                      <a:pt x="301" y="125"/>
                      <a:pt x="12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9" name="Google Shape;30959;p21"/>
              <p:cNvSpPr/>
              <p:nvPr/>
            </p:nvSpPr>
            <p:spPr>
              <a:xfrm>
                <a:off x="1268925" y="27462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53"/>
                      <a:pt x="125" y="567"/>
                      <a:pt x="246" y="567"/>
                    </a:cubicBezTo>
                    <a:cubicBezTo>
                      <a:pt x="264" y="567"/>
                      <a:pt x="282" y="564"/>
                      <a:pt x="300" y="559"/>
                    </a:cubicBezTo>
                    <a:cubicBezTo>
                      <a:pt x="465" y="559"/>
                      <a:pt x="558" y="424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0" name="Google Shape;30960;p21"/>
              <p:cNvSpPr/>
              <p:nvPr/>
            </p:nvSpPr>
            <p:spPr>
              <a:xfrm>
                <a:off x="1231175" y="27147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43"/>
                      <a:pt x="166" y="567"/>
                      <a:pt x="342" y="567"/>
                    </a:cubicBezTo>
                    <a:cubicBezTo>
                      <a:pt x="476" y="525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1" name="Google Shape;30961;p21"/>
              <p:cNvSpPr/>
              <p:nvPr/>
            </p:nvSpPr>
            <p:spPr>
              <a:xfrm>
                <a:off x="1236600" y="2783950"/>
                <a:ext cx="13975" cy="11650"/>
              </a:xfrm>
              <a:custGeom>
                <a:rect b="b" l="l" r="r" t="t"/>
                <a:pathLst>
                  <a:path extrusionOk="0" h="466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cubicBezTo>
                      <a:pt x="42" y="383"/>
                      <a:pt x="42" y="424"/>
                      <a:pt x="125" y="465"/>
                    </a:cubicBezTo>
                    <a:lnTo>
                      <a:pt x="559" y="259"/>
                    </a:ln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2" name="Google Shape;30962;p21"/>
              <p:cNvSpPr/>
              <p:nvPr/>
            </p:nvSpPr>
            <p:spPr>
              <a:xfrm>
                <a:off x="1301225" y="27095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3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17"/>
                      <a:pt x="559" y="39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3" name="Google Shape;30963;p21"/>
              <p:cNvSpPr/>
              <p:nvPr/>
            </p:nvSpPr>
            <p:spPr>
              <a:xfrm>
                <a:off x="120092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0"/>
                    </a:lnTo>
                    <a:lnTo>
                      <a:pt x="84" y="300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4" name="Google Shape;30964;p21"/>
              <p:cNvSpPr/>
              <p:nvPr/>
            </p:nvSpPr>
            <p:spPr>
              <a:xfrm>
                <a:off x="1263475" y="26836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66" y="300"/>
                      <a:pt x="301" y="300"/>
                    </a:cubicBezTo>
                    <a:cubicBezTo>
                      <a:pt x="477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5" name="Google Shape;30965;p21"/>
              <p:cNvSpPr/>
              <p:nvPr/>
            </p:nvSpPr>
            <p:spPr>
              <a:xfrm>
                <a:off x="1338700" y="2741800"/>
                <a:ext cx="6500" cy="3400"/>
              </a:xfrm>
              <a:custGeom>
                <a:rect b="b" l="l" r="r" t="t"/>
                <a:pathLst>
                  <a:path extrusionOk="0" h="136" w="260">
                    <a:moveTo>
                      <a:pt x="218" y="1"/>
                    </a:moveTo>
                    <a:cubicBezTo>
                      <a:pt x="176" y="1"/>
                      <a:pt x="135" y="1"/>
                      <a:pt x="94" y="42"/>
                    </a:cubicBezTo>
                    <a:cubicBezTo>
                      <a:pt x="52" y="42"/>
                      <a:pt x="52" y="84"/>
                      <a:pt x="1" y="135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6" name="Google Shape;30966;p21"/>
              <p:cNvSpPr/>
              <p:nvPr/>
            </p:nvSpPr>
            <p:spPr>
              <a:xfrm>
                <a:off x="1333525" y="26792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77"/>
                      <a:pt x="125" y="259"/>
                      <a:pt x="301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7" name="Google Shape;30967;p21"/>
              <p:cNvSpPr/>
              <p:nvPr/>
            </p:nvSpPr>
            <p:spPr>
              <a:xfrm>
                <a:off x="107272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76"/>
                      <a:pt x="259" y="83"/>
                      <a:pt x="176" y="41"/>
                    </a:cubicBezTo>
                    <a:cubicBezTo>
                      <a:pt x="135" y="41"/>
                      <a:pt x="9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8" name="Google Shape;30968;p21"/>
              <p:cNvSpPr/>
              <p:nvPr/>
            </p:nvSpPr>
            <p:spPr>
              <a:xfrm>
                <a:off x="106730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1" y="1"/>
                    </a:moveTo>
                    <a:lnTo>
                      <a:pt x="52" y="559"/>
                    </a:lnTo>
                    <a:lnTo>
                      <a:pt x="135" y="559"/>
                    </a:lnTo>
                    <a:cubicBezTo>
                      <a:pt x="218" y="518"/>
                      <a:pt x="311" y="393"/>
                      <a:pt x="311" y="259"/>
                    </a:cubicBezTo>
                    <a:cubicBezTo>
                      <a:pt x="311" y="94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9" name="Google Shape;30969;p21"/>
              <p:cNvSpPr/>
              <p:nvPr/>
            </p:nvSpPr>
            <p:spPr>
              <a:xfrm>
                <a:off x="1135275" y="28258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218" y="42"/>
                      <a:pt x="125" y="42"/>
                      <a:pt x="83" y="135"/>
                    </a:cubicBezTo>
                    <a:cubicBezTo>
                      <a:pt x="42" y="177"/>
                      <a:pt x="1" y="259"/>
                      <a:pt x="42" y="301"/>
                    </a:cubicBezTo>
                    <a:lnTo>
                      <a:pt x="559" y="259"/>
                    </a:lnTo>
                    <a:cubicBezTo>
                      <a:pt x="559" y="218"/>
                      <a:pt x="559" y="177"/>
                      <a:pt x="518" y="135"/>
                    </a:cubicBezTo>
                    <a:cubicBezTo>
                      <a:pt x="476" y="42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0" name="Google Shape;30970;p21"/>
              <p:cNvSpPr/>
              <p:nvPr/>
            </p:nvSpPr>
            <p:spPr>
              <a:xfrm>
                <a:off x="1129850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0" y="0"/>
                    </a:moveTo>
                    <a:cubicBezTo>
                      <a:pt x="135" y="0"/>
                      <a:pt x="1" y="176"/>
                      <a:pt x="42" y="311"/>
                    </a:cubicBezTo>
                    <a:cubicBezTo>
                      <a:pt x="42" y="476"/>
                      <a:pt x="176" y="569"/>
                      <a:pt x="342" y="569"/>
                    </a:cubicBezTo>
                    <a:cubicBezTo>
                      <a:pt x="476" y="569"/>
                      <a:pt x="600" y="435"/>
                      <a:pt x="600" y="259"/>
                    </a:cubicBezTo>
                    <a:cubicBezTo>
                      <a:pt x="559" y="135"/>
                      <a:pt x="435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1" name="Google Shape;30971;p21"/>
              <p:cNvSpPr/>
              <p:nvPr/>
            </p:nvSpPr>
            <p:spPr>
              <a:xfrm>
                <a:off x="1093150" y="2724500"/>
                <a:ext cx="14250" cy="14425"/>
              </a:xfrm>
              <a:custGeom>
                <a:rect b="b" l="l" r="r" t="t"/>
                <a:pathLst>
                  <a:path extrusionOk="0" h="577" w="570">
                    <a:moveTo>
                      <a:pt x="259" y="0"/>
                    </a:moveTo>
                    <a:cubicBezTo>
                      <a:pt x="94" y="52"/>
                      <a:pt x="0" y="176"/>
                      <a:pt x="0" y="310"/>
                    </a:cubicBezTo>
                    <a:cubicBezTo>
                      <a:pt x="0" y="455"/>
                      <a:pt x="104" y="576"/>
                      <a:pt x="247" y="576"/>
                    </a:cubicBezTo>
                    <a:cubicBezTo>
                      <a:pt x="268" y="576"/>
                      <a:pt x="289" y="574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2" name="Google Shape;30972;p21"/>
              <p:cNvSpPr/>
              <p:nvPr/>
            </p:nvSpPr>
            <p:spPr>
              <a:xfrm>
                <a:off x="1098575" y="27943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10" y="0"/>
                    </a:moveTo>
                    <a:cubicBezTo>
                      <a:pt x="293" y="0"/>
                      <a:pt x="276" y="3"/>
                      <a:pt x="259" y="8"/>
                    </a:cubicBezTo>
                    <a:cubicBezTo>
                      <a:pt x="94" y="8"/>
                      <a:pt x="1" y="142"/>
                      <a:pt x="1" y="308"/>
                    </a:cubicBezTo>
                    <a:cubicBezTo>
                      <a:pt x="1" y="442"/>
                      <a:pt x="135" y="566"/>
                      <a:pt x="300" y="566"/>
                    </a:cubicBezTo>
                    <a:cubicBezTo>
                      <a:pt x="435" y="525"/>
                      <a:pt x="559" y="401"/>
                      <a:pt x="559" y="266"/>
                    </a:cubicBezTo>
                    <a:cubicBezTo>
                      <a:pt x="559" y="122"/>
                      <a:pt x="432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3" name="Google Shape;30973;p21"/>
              <p:cNvSpPr/>
              <p:nvPr/>
            </p:nvSpPr>
            <p:spPr>
              <a:xfrm>
                <a:off x="1162175" y="27201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8" y="9"/>
                    </a:cubicBezTo>
                    <a:cubicBezTo>
                      <a:pt x="134" y="9"/>
                      <a:pt x="0" y="133"/>
                      <a:pt x="0" y="308"/>
                    </a:cubicBezTo>
                    <a:cubicBezTo>
                      <a:pt x="36" y="417"/>
                      <a:pt x="143" y="533"/>
                      <a:pt x="253" y="533"/>
                    </a:cubicBezTo>
                    <a:cubicBezTo>
                      <a:pt x="268" y="533"/>
                      <a:pt x="284" y="531"/>
                      <a:pt x="300" y="526"/>
                    </a:cubicBezTo>
                    <a:cubicBezTo>
                      <a:pt x="476" y="526"/>
                      <a:pt x="558" y="391"/>
                      <a:pt x="558" y="267"/>
                    </a:cubicBezTo>
                    <a:cubicBezTo>
                      <a:pt x="558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4" name="Google Shape;30974;p21"/>
              <p:cNvSpPr/>
              <p:nvPr/>
            </p:nvSpPr>
            <p:spPr>
              <a:xfrm>
                <a:off x="1167600" y="278910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11"/>
                    </a:cubicBezTo>
                    <a:cubicBezTo>
                      <a:pt x="41" y="435"/>
                      <a:pt x="176" y="569"/>
                      <a:pt x="300" y="569"/>
                    </a:cubicBezTo>
                    <a:cubicBezTo>
                      <a:pt x="476" y="518"/>
                      <a:pt x="558" y="394"/>
                      <a:pt x="558" y="259"/>
                    </a:cubicBezTo>
                    <a:cubicBezTo>
                      <a:pt x="558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5" name="Google Shape;30975;p21"/>
              <p:cNvSpPr/>
              <p:nvPr/>
            </p:nvSpPr>
            <p:spPr>
              <a:xfrm>
                <a:off x="1063175" y="26999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1"/>
                    </a:moveTo>
                    <a:lnTo>
                      <a:pt x="0" y="301"/>
                    </a:lnTo>
                    <a:cubicBezTo>
                      <a:pt x="42" y="301"/>
                      <a:pt x="42" y="301"/>
                      <a:pt x="83" y="259"/>
                    </a:cubicBezTo>
                    <a:cubicBezTo>
                      <a:pt x="217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6" name="Google Shape;30976;p21"/>
              <p:cNvSpPr/>
              <p:nvPr/>
            </p:nvSpPr>
            <p:spPr>
              <a:xfrm>
                <a:off x="1125450" y="26945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70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53" y="218"/>
                      <a:pt x="177" y="301"/>
                      <a:pt x="311" y="301"/>
                    </a:cubicBezTo>
                    <a:cubicBezTo>
                      <a:pt x="435" y="259"/>
                      <a:pt x="570" y="125"/>
                      <a:pt x="57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7" name="Google Shape;30977;p21"/>
              <p:cNvSpPr/>
              <p:nvPr/>
            </p:nvSpPr>
            <p:spPr>
              <a:xfrm>
                <a:off x="1199900" y="275162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8" y="1"/>
                      <a:pt x="125" y="42"/>
                      <a:pt x="83" y="83"/>
                    </a:cubicBezTo>
                    <a:cubicBezTo>
                      <a:pt x="42" y="125"/>
                      <a:pt x="1" y="207"/>
                      <a:pt x="1" y="301"/>
                    </a:cubicBezTo>
                    <a:cubicBezTo>
                      <a:pt x="1" y="425"/>
                      <a:pt x="8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8" name="Google Shape;30978;p21"/>
              <p:cNvSpPr/>
              <p:nvPr/>
            </p:nvSpPr>
            <p:spPr>
              <a:xfrm>
                <a:off x="1194475" y="26890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218"/>
                      <a:pt x="176" y="300"/>
                      <a:pt x="30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9" name="Google Shape;30979;p21"/>
              <p:cNvSpPr/>
              <p:nvPr/>
            </p:nvSpPr>
            <p:spPr>
              <a:xfrm>
                <a:off x="934975" y="28421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0" y="0"/>
                    </a:moveTo>
                    <a:lnTo>
                      <a:pt x="0" y="300"/>
                    </a:lnTo>
                    <a:lnTo>
                      <a:pt x="300" y="259"/>
                    </a:lnTo>
                    <a:cubicBezTo>
                      <a:pt x="258" y="124"/>
                      <a:pt x="176" y="42"/>
                      <a:pt x="4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0" name="Google Shape;30980;p21"/>
              <p:cNvSpPr/>
              <p:nvPr/>
            </p:nvSpPr>
            <p:spPr>
              <a:xfrm>
                <a:off x="92952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218" y="518"/>
                      <a:pt x="301" y="383"/>
                      <a:pt x="301" y="259"/>
                    </a:cubicBezTo>
                    <a:cubicBezTo>
                      <a:pt x="259" y="8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1" name="Google Shape;30981;p21"/>
              <p:cNvSpPr/>
              <p:nvPr/>
            </p:nvSpPr>
            <p:spPr>
              <a:xfrm>
                <a:off x="997525" y="28366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4" y="42"/>
                      <a:pt x="83" y="83"/>
                    </a:cubicBezTo>
                    <a:cubicBezTo>
                      <a:pt x="41" y="83"/>
                      <a:pt x="41" y="124"/>
                      <a:pt x="0" y="217"/>
                    </a:cubicBezTo>
                    <a:lnTo>
                      <a:pt x="0" y="300"/>
                    </a:lnTo>
                    <a:lnTo>
                      <a:pt x="558" y="259"/>
                    </a:lnTo>
                    <a:cubicBezTo>
                      <a:pt x="558" y="166"/>
                      <a:pt x="465" y="83"/>
                      <a:pt x="424" y="42"/>
                    </a:cubicBezTo>
                    <a:cubicBezTo>
                      <a:pt x="38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2" name="Google Shape;30982;p21"/>
              <p:cNvSpPr/>
              <p:nvPr/>
            </p:nvSpPr>
            <p:spPr>
              <a:xfrm>
                <a:off x="992075" y="27676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1"/>
                      <a:pt x="1" y="135"/>
                      <a:pt x="1" y="301"/>
                    </a:cubicBezTo>
                    <a:cubicBezTo>
                      <a:pt x="1" y="435"/>
                      <a:pt x="125" y="559"/>
                      <a:pt x="301" y="559"/>
                    </a:cubicBezTo>
                    <a:cubicBezTo>
                      <a:pt x="477" y="559"/>
                      <a:pt x="559" y="394"/>
                      <a:pt x="559" y="259"/>
                    </a:cubicBezTo>
                    <a:cubicBezTo>
                      <a:pt x="559" y="83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3" name="Google Shape;30983;p21"/>
              <p:cNvSpPr/>
              <p:nvPr/>
            </p:nvSpPr>
            <p:spPr>
              <a:xfrm>
                <a:off x="954350" y="27353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42"/>
                      <a:pt x="0" y="176"/>
                      <a:pt x="42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4" name="Google Shape;30984;p21"/>
              <p:cNvSpPr/>
              <p:nvPr/>
            </p:nvSpPr>
            <p:spPr>
              <a:xfrm>
                <a:off x="959775" y="2805200"/>
                <a:ext cx="15025" cy="13350"/>
              </a:xfrm>
              <a:custGeom>
                <a:rect b="b" l="l" r="r" t="t"/>
                <a:pathLst>
                  <a:path extrusionOk="0" h="534" w="601">
                    <a:moveTo>
                      <a:pt x="323" y="0"/>
                    </a:moveTo>
                    <a:cubicBezTo>
                      <a:pt x="303" y="0"/>
                      <a:pt x="281" y="3"/>
                      <a:pt x="259" y="8"/>
                    </a:cubicBezTo>
                    <a:cubicBezTo>
                      <a:pt x="125" y="8"/>
                      <a:pt x="1" y="132"/>
                      <a:pt x="1" y="267"/>
                    </a:cubicBezTo>
                    <a:cubicBezTo>
                      <a:pt x="37" y="419"/>
                      <a:pt x="135" y="533"/>
                      <a:pt x="248" y="533"/>
                    </a:cubicBezTo>
                    <a:cubicBezTo>
                      <a:pt x="265" y="533"/>
                      <a:pt x="283" y="531"/>
                      <a:pt x="300" y="525"/>
                    </a:cubicBezTo>
                    <a:cubicBezTo>
                      <a:pt x="476" y="525"/>
                      <a:pt x="600" y="391"/>
                      <a:pt x="559" y="225"/>
                    </a:cubicBezTo>
                    <a:cubicBezTo>
                      <a:pt x="559" y="109"/>
                      <a:pt x="458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5" name="Google Shape;30985;p21"/>
              <p:cNvSpPr/>
              <p:nvPr/>
            </p:nvSpPr>
            <p:spPr>
              <a:xfrm>
                <a:off x="1024400" y="27299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42"/>
                      <a:pt x="0" y="176"/>
                      <a:pt x="0" y="300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9" y="434"/>
                      <a:pt x="559" y="259"/>
                    </a:cubicBezTo>
                    <a:cubicBezTo>
                      <a:pt x="517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6" name="Google Shape;30986;p21"/>
              <p:cNvSpPr/>
              <p:nvPr/>
            </p:nvSpPr>
            <p:spPr>
              <a:xfrm>
                <a:off x="1028525" y="2799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60" y="0"/>
                    </a:moveTo>
                    <a:cubicBezTo>
                      <a:pt x="344" y="0"/>
                      <a:pt x="327" y="3"/>
                      <a:pt x="311" y="8"/>
                    </a:cubicBezTo>
                    <a:cubicBezTo>
                      <a:pt x="135" y="8"/>
                      <a:pt x="1" y="142"/>
                      <a:pt x="52" y="308"/>
                    </a:cubicBezTo>
                    <a:cubicBezTo>
                      <a:pt x="52" y="442"/>
                      <a:pt x="177" y="566"/>
                      <a:pt x="352" y="566"/>
                    </a:cubicBezTo>
                    <a:cubicBezTo>
                      <a:pt x="476" y="525"/>
                      <a:pt x="611" y="401"/>
                      <a:pt x="611" y="267"/>
                    </a:cubicBezTo>
                    <a:cubicBezTo>
                      <a:pt x="575" y="114"/>
                      <a:pt x="469" y="0"/>
                      <a:pt x="36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7" name="Google Shape;30987;p21"/>
              <p:cNvSpPr/>
              <p:nvPr/>
            </p:nvSpPr>
            <p:spPr>
              <a:xfrm>
                <a:off x="924100" y="27095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94" y="300"/>
                    </a:lnTo>
                    <a:cubicBezTo>
                      <a:pt x="218" y="259"/>
                      <a:pt x="301" y="176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8" name="Google Shape;30988;p21"/>
              <p:cNvSpPr/>
              <p:nvPr/>
            </p:nvSpPr>
            <p:spPr>
              <a:xfrm>
                <a:off x="986650" y="270510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176"/>
                      <a:pt x="177" y="311"/>
                      <a:pt x="301" y="311"/>
                    </a:cubicBezTo>
                    <a:cubicBezTo>
                      <a:pt x="476" y="259"/>
                      <a:pt x="559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9" name="Google Shape;30989;p21"/>
              <p:cNvSpPr/>
              <p:nvPr/>
            </p:nvSpPr>
            <p:spPr>
              <a:xfrm>
                <a:off x="1066275" y="28312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1"/>
                    </a:cubicBezTo>
                    <a:cubicBezTo>
                      <a:pt x="93" y="41"/>
                      <a:pt x="0" y="17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0" name="Google Shape;30990;p21"/>
              <p:cNvSpPr/>
              <p:nvPr/>
            </p:nvSpPr>
            <p:spPr>
              <a:xfrm>
                <a:off x="1060850" y="27622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259" y="1"/>
                    </a:moveTo>
                    <a:cubicBezTo>
                      <a:pt x="217" y="1"/>
                      <a:pt x="176" y="42"/>
                      <a:pt x="135" y="42"/>
                    </a:cubicBezTo>
                    <a:cubicBezTo>
                      <a:pt x="52" y="135"/>
                      <a:pt x="0" y="218"/>
                      <a:pt x="0" y="300"/>
                    </a:cubicBezTo>
                    <a:cubicBezTo>
                      <a:pt x="52" y="435"/>
                      <a:pt x="93" y="518"/>
                      <a:pt x="217" y="559"/>
                    </a:cubicBezTo>
                    <a:lnTo>
                      <a:pt x="31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1" name="Google Shape;30991;p21"/>
              <p:cNvSpPr/>
              <p:nvPr/>
            </p:nvSpPr>
            <p:spPr>
              <a:xfrm>
                <a:off x="1056700" y="269992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66"/>
                      <a:pt x="125" y="301"/>
                      <a:pt x="259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2" name="Google Shape;30992;p21"/>
              <p:cNvSpPr/>
              <p:nvPr/>
            </p:nvSpPr>
            <p:spPr>
              <a:xfrm>
                <a:off x="795900" y="285270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52" y="259"/>
                    </a:lnTo>
                    <a:lnTo>
                      <a:pt x="311" y="259"/>
                    </a:lnTo>
                    <a:cubicBezTo>
                      <a:pt x="311" y="176"/>
                      <a:pt x="259" y="93"/>
                      <a:pt x="176" y="42"/>
                    </a:cubicBezTo>
                    <a:cubicBezTo>
                      <a:pt x="135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3" name="Google Shape;30993;p21"/>
              <p:cNvSpPr/>
              <p:nvPr/>
            </p:nvSpPr>
            <p:spPr>
              <a:xfrm>
                <a:off x="790725" y="2783650"/>
                <a:ext cx="7525" cy="13225"/>
              </a:xfrm>
              <a:custGeom>
                <a:rect b="b" l="l" r="r" t="t"/>
                <a:pathLst>
                  <a:path extrusionOk="0" h="529" w="301">
                    <a:moveTo>
                      <a:pt x="72" y="1"/>
                    </a:moveTo>
                    <a:cubicBezTo>
                      <a:pt x="49" y="1"/>
                      <a:pt x="25" y="4"/>
                      <a:pt x="1" y="12"/>
                    </a:cubicBezTo>
                    <a:lnTo>
                      <a:pt x="42" y="529"/>
                    </a:lnTo>
                    <a:lnTo>
                      <a:pt x="84" y="529"/>
                    </a:lnTo>
                    <a:cubicBezTo>
                      <a:pt x="208" y="477"/>
                      <a:pt x="301" y="395"/>
                      <a:pt x="301" y="271"/>
                    </a:cubicBezTo>
                    <a:cubicBezTo>
                      <a:pt x="301" y="121"/>
                      <a:pt x="203" y="1"/>
                      <a:pt x="7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4" name="Google Shape;30994;p21"/>
              <p:cNvSpPr/>
              <p:nvPr/>
            </p:nvSpPr>
            <p:spPr>
              <a:xfrm>
                <a:off x="858450" y="2847275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259" y="0"/>
                    </a:moveTo>
                    <a:cubicBezTo>
                      <a:pt x="218" y="0"/>
                      <a:pt x="135" y="52"/>
                      <a:pt x="83" y="93"/>
                    </a:cubicBezTo>
                    <a:cubicBezTo>
                      <a:pt x="42" y="135"/>
                      <a:pt x="1" y="217"/>
                      <a:pt x="1" y="31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76" y="52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5" name="Google Shape;30995;p21"/>
              <p:cNvSpPr/>
              <p:nvPr/>
            </p:nvSpPr>
            <p:spPr>
              <a:xfrm>
                <a:off x="853025" y="2778300"/>
                <a:ext cx="15275" cy="14200"/>
              </a:xfrm>
              <a:custGeom>
                <a:rect b="b" l="l" r="r" t="t"/>
                <a:pathLst>
                  <a:path extrusionOk="0" h="568" w="611">
                    <a:moveTo>
                      <a:pt x="325" y="1"/>
                    </a:moveTo>
                    <a:cubicBezTo>
                      <a:pt x="304" y="1"/>
                      <a:pt x="282" y="4"/>
                      <a:pt x="259" y="9"/>
                    </a:cubicBezTo>
                    <a:cubicBezTo>
                      <a:pt x="135" y="9"/>
                      <a:pt x="1" y="133"/>
                      <a:pt x="42" y="309"/>
                    </a:cubicBezTo>
                    <a:cubicBezTo>
                      <a:pt x="42" y="433"/>
                      <a:pt x="176" y="567"/>
                      <a:pt x="300" y="567"/>
                    </a:cubicBezTo>
                    <a:cubicBezTo>
                      <a:pt x="476" y="526"/>
                      <a:pt x="611" y="391"/>
                      <a:pt x="559" y="267"/>
                    </a:cubicBezTo>
                    <a:cubicBezTo>
                      <a:pt x="559" y="115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6" name="Google Shape;30996;p21"/>
              <p:cNvSpPr/>
              <p:nvPr/>
            </p:nvSpPr>
            <p:spPr>
              <a:xfrm>
                <a:off x="816575" y="27462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3" y="1"/>
                      <a:pt x="1" y="125"/>
                      <a:pt x="1" y="300"/>
                    </a:cubicBezTo>
                    <a:cubicBezTo>
                      <a:pt x="1" y="424"/>
                      <a:pt x="125" y="559"/>
                      <a:pt x="301" y="559"/>
                    </a:cubicBezTo>
                    <a:cubicBezTo>
                      <a:pt x="425" y="559"/>
                      <a:pt x="559" y="424"/>
                      <a:pt x="559" y="259"/>
                    </a:cubicBezTo>
                    <a:cubicBezTo>
                      <a:pt x="559" y="83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7" name="Google Shape;30997;p21"/>
              <p:cNvSpPr/>
              <p:nvPr/>
            </p:nvSpPr>
            <p:spPr>
              <a:xfrm>
                <a:off x="821750" y="28149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52"/>
                      <a:pt x="1" y="176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69" y="435"/>
                      <a:pt x="569" y="259"/>
                    </a:cubicBezTo>
                    <a:cubicBezTo>
                      <a:pt x="517" y="13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8" name="Google Shape;30998;p21"/>
              <p:cNvSpPr/>
              <p:nvPr/>
            </p:nvSpPr>
            <p:spPr>
              <a:xfrm>
                <a:off x="885325" y="27407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35" y="0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559" y="435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9" name="Google Shape;30999;p21"/>
              <p:cNvSpPr/>
              <p:nvPr/>
            </p:nvSpPr>
            <p:spPr>
              <a:xfrm>
                <a:off x="890775" y="280977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134" y="42"/>
                      <a:pt x="0" y="166"/>
                      <a:pt x="0" y="301"/>
                    </a:cubicBezTo>
                    <a:cubicBezTo>
                      <a:pt x="0" y="446"/>
                      <a:pt x="103" y="567"/>
                      <a:pt x="240" y="567"/>
                    </a:cubicBezTo>
                    <a:cubicBezTo>
                      <a:pt x="259" y="567"/>
                      <a:pt x="279" y="564"/>
                      <a:pt x="300" y="559"/>
                    </a:cubicBezTo>
                    <a:cubicBezTo>
                      <a:pt x="476" y="559"/>
                      <a:pt x="558" y="425"/>
                      <a:pt x="558" y="259"/>
                    </a:cubicBezTo>
                    <a:cubicBezTo>
                      <a:pt x="558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0" name="Google Shape;31000;p21"/>
              <p:cNvSpPr/>
              <p:nvPr/>
            </p:nvSpPr>
            <p:spPr>
              <a:xfrm>
                <a:off x="786350" y="27203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1"/>
                    </a:moveTo>
                    <a:lnTo>
                      <a:pt x="0" y="42"/>
                    </a:lnTo>
                    <a:lnTo>
                      <a:pt x="0" y="300"/>
                    </a:lnTo>
                    <a:lnTo>
                      <a:pt x="83" y="300"/>
                    </a:lnTo>
                    <a:cubicBezTo>
                      <a:pt x="176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1" name="Google Shape;31001;p21"/>
              <p:cNvSpPr/>
              <p:nvPr/>
            </p:nvSpPr>
            <p:spPr>
              <a:xfrm>
                <a:off x="848900" y="2714925"/>
                <a:ext cx="13975" cy="7800"/>
              </a:xfrm>
              <a:custGeom>
                <a:rect b="b" l="l" r="r" t="t"/>
                <a:pathLst>
                  <a:path extrusionOk="0" h="312" w="559">
                    <a:moveTo>
                      <a:pt x="558" y="1"/>
                    </a:moveTo>
                    <a:lnTo>
                      <a:pt x="0" y="42"/>
                    </a:lnTo>
                    <a:lnTo>
                      <a:pt x="0" y="125"/>
                    </a:lnTo>
                    <a:cubicBezTo>
                      <a:pt x="34" y="235"/>
                      <a:pt x="96" y="311"/>
                      <a:pt x="216" y="311"/>
                    </a:cubicBezTo>
                    <a:cubicBezTo>
                      <a:pt x="241" y="311"/>
                      <a:pt x="269" y="308"/>
                      <a:pt x="300" y="300"/>
                    </a:cubicBezTo>
                    <a:cubicBezTo>
                      <a:pt x="424" y="300"/>
                      <a:pt x="558" y="176"/>
                      <a:pt x="55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2" name="Google Shape;31002;p21"/>
              <p:cNvSpPr/>
              <p:nvPr/>
            </p:nvSpPr>
            <p:spPr>
              <a:xfrm>
                <a:off x="928500" y="28421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6" y="0"/>
                    </a:moveTo>
                    <a:cubicBezTo>
                      <a:pt x="83" y="42"/>
                      <a:pt x="1" y="124"/>
                      <a:pt x="1" y="259"/>
                    </a:cubicBezTo>
                    <a:lnTo>
                      <a:pt x="1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3" name="Google Shape;31003;p21"/>
              <p:cNvSpPr/>
              <p:nvPr/>
            </p:nvSpPr>
            <p:spPr>
              <a:xfrm>
                <a:off x="923075" y="27730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76" y="1"/>
                      <a:pt x="135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76" y="518"/>
                    </a:cubicBezTo>
                    <a:cubicBezTo>
                      <a:pt x="218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4" name="Google Shape;31004;p21"/>
              <p:cNvSpPr/>
              <p:nvPr/>
            </p:nvSpPr>
            <p:spPr>
              <a:xfrm>
                <a:off x="917650" y="2710525"/>
                <a:ext cx="7525" cy="6950"/>
              </a:xfrm>
              <a:custGeom>
                <a:rect b="b" l="l" r="r" t="t"/>
                <a:pathLst>
                  <a:path extrusionOk="0" h="278" w="301">
                    <a:moveTo>
                      <a:pt x="0" y="1"/>
                    </a:moveTo>
                    <a:lnTo>
                      <a:pt x="0" y="94"/>
                    </a:lnTo>
                    <a:cubicBezTo>
                      <a:pt x="42" y="135"/>
                      <a:pt x="93" y="218"/>
                      <a:pt x="135" y="259"/>
                    </a:cubicBezTo>
                    <a:cubicBezTo>
                      <a:pt x="162" y="259"/>
                      <a:pt x="208" y="278"/>
                      <a:pt x="248" y="278"/>
                    </a:cubicBezTo>
                    <a:cubicBezTo>
                      <a:pt x="268" y="278"/>
                      <a:pt x="286" y="273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5" name="Google Shape;31005;p21"/>
              <p:cNvSpPr/>
              <p:nvPr/>
            </p:nvSpPr>
            <p:spPr>
              <a:xfrm>
                <a:off x="658125" y="28635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6" name="Google Shape;31006;p21"/>
              <p:cNvSpPr/>
              <p:nvPr/>
            </p:nvSpPr>
            <p:spPr>
              <a:xfrm>
                <a:off x="65270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7" y="559"/>
                      <a:pt x="301" y="435"/>
                      <a:pt x="301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7" name="Google Shape;31007;p21"/>
              <p:cNvSpPr/>
              <p:nvPr/>
            </p:nvSpPr>
            <p:spPr>
              <a:xfrm>
                <a:off x="720675" y="2858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0"/>
                      <a:pt x="84" y="42"/>
                    </a:cubicBezTo>
                    <a:cubicBezTo>
                      <a:pt x="42" y="83"/>
                      <a:pt x="42" y="13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83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8" name="Google Shape;31008;p21"/>
              <p:cNvSpPr/>
              <p:nvPr/>
            </p:nvSpPr>
            <p:spPr>
              <a:xfrm>
                <a:off x="715250" y="2788925"/>
                <a:ext cx="14000" cy="13400"/>
              </a:xfrm>
              <a:custGeom>
                <a:rect b="b" l="l" r="r" t="t"/>
                <a:pathLst>
                  <a:path extrusionOk="0" h="536" w="560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4" y="8"/>
                      <a:pt x="1" y="142"/>
                      <a:pt x="1" y="266"/>
                    </a:cubicBezTo>
                    <a:cubicBezTo>
                      <a:pt x="1" y="416"/>
                      <a:pt x="91" y="536"/>
                      <a:pt x="227" y="536"/>
                    </a:cubicBezTo>
                    <a:cubicBezTo>
                      <a:pt x="250" y="536"/>
                      <a:pt x="275" y="532"/>
                      <a:pt x="301" y="525"/>
                    </a:cubicBezTo>
                    <a:cubicBezTo>
                      <a:pt x="435" y="525"/>
                      <a:pt x="559" y="401"/>
                      <a:pt x="559" y="225"/>
                    </a:cubicBezTo>
                    <a:cubicBezTo>
                      <a:pt x="559" y="117"/>
                      <a:pt x="425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9" name="Google Shape;31009;p21"/>
              <p:cNvSpPr/>
              <p:nvPr/>
            </p:nvSpPr>
            <p:spPr>
              <a:xfrm>
                <a:off x="677525" y="27568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0"/>
                      <a:pt x="0" y="135"/>
                      <a:pt x="0" y="311"/>
                    </a:cubicBezTo>
                    <a:cubicBezTo>
                      <a:pt x="42" y="435"/>
                      <a:pt x="176" y="569"/>
                      <a:pt x="300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0" name="Google Shape;31010;p21"/>
              <p:cNvSpPr/>
              <p:nvPr/>
            </p:nvSpPr>
            <p:spPr>
              <a:xfrm>
                <a:off x="682950" y="2825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0" y="135"/>
                      <a:pt x="0" y="301"/>
                    </a:cubicBezTo>
                    <a:cubicBezTo>
                      <a:pt x="42" y="477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8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1" name="Google Shape;31011;p21"/>
              <p:cNvSpPr/>
              <p:nvPr/>
            </p:nvSpPr>
            <p:spPr>
              <a:xfrm>
                <a:off x="746525" y="27516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1"/>
                    </a:moveTo>
                    <a:cubicBezTo>
                      <a:pt x="125" y="1"/>
                      <a:pt x="1" y="125"/>
                      <a:pt x="42" y="301"/>
                    </a:cubicBezTo>
                    <a:cubicBezTo>
                      <a:pt x="42" y="425"/>
                      <a:pt x="166" y="559"/>
                      <a:pt x="342" y="559"/>
                    </a:cubicBezTo>
                    <a:cubicBezTo>
                      <a:pt x="476" y="559"/>
                      <a:pt x="601" y="383"/>
                      <a:pt x="601" y="259"/>
                    </a:cubicBezTo>
                    <a:cubicBezTo>
                      <a:pt x="559" y="83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2" name="Google Shape;31012;p21"/>
              <p:cNvSpPr/>
              <p:nvPr/>
            </p:nvSpPr>
            <p:spPr>
              <a:xfrm>
                <a:off x="751950" y="28203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1"/>
                      <a:pt x="1" y="177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66" y="559"/>
                      <a:pt x="601" y="435"/>
                      <a:pt x="559" y="259"/>
                    </a:cubicBezTo>
                    <a:cubicBezTo>
                      <a:pt x="559" y="13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3" name="Google Shape;31013;p21"/>
              <p:cNvSpPr/>
              <p:nvPr/>
            </p:nvSpPr>
            <p:spPr>
              <a:xfrm>
                <a:off x="647275" y="27309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311" y="1"/>
                    </a:moveTo>
                    <a:lnTo>
                      <a:pt x="1" y="52"/>
                    </a:lnTo>
                    <a:lnTo>
                      <a:pt x="52" y="311"/>
                    </a:lnTo>
                    <a:lnTo>
                      <a:pt x="94" y="311"/>
                    </a:lnTo>
                    <a:cubicBezTo>
                      <a:pt x="218" y="259"/>
                      <a:pt x="311" y="13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4" name="Google Shape;31014;p21"/>
              <p:cNvSpPr/>
              <p:nvPr/>
            </p:nvSpPr>
            <p:spPr>
              <a:xfrm>
                <a:off x="709825" y="27257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01" y="301"/>
                    </a:cubicBezTo>
                    <a:cubicBezTo>
                      <a:pt x="476" y="301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5" name="Google Shape;31015;p21"/>
              <p:cNvSpPr/>
              <p:nvPr/>
            </p:nvSpPr>
            <p:spPr>
              <a:xfrm>
                <a:off x="789450" y="28527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0"/>
                    </a:moveTo>
                    <a:cubicBezTo>
                      <a:pt x="93" y="42"/>
                      <a:pt x="0" y="176"/>
                      <a:pt x="0" y="300"/>
                    </a:cubicBezTo>
                    <a:lnTo>
                      <a:pt x="31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6" name="Google Shape;31016;p21"/>
              <p:cNvSpPr/>
              <p:nvPr/>
            </p:nvSpPr>
            <p:spPr>
              <a:xfrm>
                <a:off x="784275" y="2783950"/>
                <a:ext cx="7525" cy="13400"/>
              </a:xfrm>
              <a:custGeom>
                <a:rect b="b" l="l" r="r" t="t"/>
                <a:pathLst>
                  <a:path extrusionOk="0" h="536" w="301">
                    <a:moveTo>
                      <a:pt x="259" y="0"/>
                    </a:moveTo>
                    <a:cubicBezTo>
                      <a:pt x="207" y="0"/>
                      <a:pt x="166" y="0"/>
                      <a:pt x="124" y="41"/>
                    </a:cubicBezTo>
                    <a:cubicBezTo>
                      <a:pt x="42" y="83"/>
                      <a:pt x="0" y="165"/>
                      <a:pt x="0" y="300"/>
                    </a:cubicBezTo>
                    <a:cubicBezTo>
                      <a:pt x="0" y="383"/>
                      <a:pt x="83" y="465"/>
                      <a:pt x="207" y="517"/>
                    </a:cubicBezTo>
                    <a:cubicBezTo>
                      <a:pt x="207" y="517"/>
                      <a:pt x="230" y="535"/>
                      <a:pt x="258" y="535"/>
                    </a:cubicBezTo>
                    <a:cubicBezTo>
                      <a:pt x="271" y="535"/>
                      <a:pt x="286" y="531"/>
                      <a:pt x="300" y="517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7" name="Google Shape;31017;p21"/>
              <p:cNvSpPr/>
              <p:nvPr/>
            </p:nvSpPr>
            <p:spPr>
              <a:xfrm>
                <a:off x="778850" y="27214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cubicBezTo>
                      <a:pt x="42" y="83"/>
                      <a:pt x="83" y="176"/>
                      <a:pt x="166" y="217"/>
                    </a:cubicBezTo>
                    <a:cubicBezTo>
                      <a:pt x="217" y="258"/>
                      <a:pt x="259" y="258"/>
                      <a:pt x="300" y="258"/>
                    </a:cubicBez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8" name="Google Shape;31018;p21"/>
              <p:cNvSpPr/>
              <p:nvPr/>
            </p:nvSpPr>
            <p:spPr>
              <a:xfrm>
                <a:off x="519325" y="28731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0"/>
                    </a:moveTo>
                    <a:lnTo>
                      <a:pt x="1" y="310"/>
                    </a:lnTo>
                    <a:lnTo>
                      <a:pt x="301" y="258"/>
                    </a:lnTo>
                    <a:cubicBezTo>
                      <a:pt x="301" y="176"/>
                      <a:pt x="208" y="93"/>
                      <a:pt x="166" y="52"/>
                    </a:cubicBezTo>
                    <a:cubicBezTo>
                      <a:pt x="125" y="52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9" name="Google Shape;31019;p21"/>
              <p:cNvSpPr/>
              <p:nvPr/>
            </p:nvSpPr>
            <p:spPr>
              <a:xfrm>
                <a:off x="51390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1" y="425"/>
                      <a:pt x="301" y="259"/>
                    </a:cubicBezTo>
                    <a:cubicBezTo>
                      <a:pt x="301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0" name="Google Shape;31020;p21"/>
              <p:cNvSpPr/>
              <p:nvPr/>
            </p:nvSpPr>
            <p:spPr>
              <a:xfrm>
                <a:off x="581625" y="2868575"/>
                <a:ext cx="13975" cy="6900"/>
              </a:xfrm>
              <a:custGeom>
                <a:rect b="b" l="l" r="r" t="t"/>
                <a:pathLst>
                  <a:path extrusionOk="0" h="276" w="559">
                    <a:moveTo>
                      <a:pt x="338" y="0"/>
                    </a:moveTo>
                    <a:cubicBezTo>
                      <a:pt x="311" y="0"/>
                      <a:pt x="284" y="6"/>
                      <a:pt x="259" y="17"/>
                    </a:cubicBezTo>
                    <a:cubicBezTo>
                      <a:pt x="176" y="17"/>
                      <a:pt x="135" y="58"/>
                      <a:pt x="94" y="99"/>
                    </a:cubicBezTo>
                    <a:cubicBezTo>
                      <a:pt x="42" y="141"/>
                      <a:pt x="1" y="234"/>
                      <a:pt x="1" y="275"/>
                    </a:cubicBezTo>
                    <a:lnTo>
                      <a:pt x="559" y="234"/>
                    </a:lnTo>
                    <a:cubicBezTo>
                      <a:pt x="559" y="182"/>
                      <a:pt x="559" y="141"/>
                      <a:pt x="518" y="99"/>
                    </a:cubicBezTo>
                    <a:cubicBezTo>
                      <a:pt x="487" y="39"/>
                      <a:pt x="413" y="0"/>
                      <a:pt x="33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1" name="Google Shape;31021;p21"/>
              <p:cNvSpPr/>
              <p:nvPr/>
            </p:nvSpPr>
            <p:spPr>
              <a:xfrm>
                <a:off x="576200" y="27989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0" y="176"/>
                      <a:pt x="0" y="301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2" name="Google Shape;31022;p21"/>
              <p:cNvSpPr/>
              <p:nvPr/>
            </p:nvSpPr>
            <p:spPr>
              <a:xfrm>
                <a:off x="539750" y="27674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2" y="1"/>
                      <a:pt x="275" y="3"/>
                      <a:pt x="259" y="9"/>
                    </a:cubicBezTo>
                    <a:cubicBezTo>
                      <a:pt x="83" y="9"/>
                      <a:pt x="1" y="143"/>
                      <a:pt x="1" y="267"/>
                    </a:cubicBezTo>
                    <a:cubicBezTo>
                      <a:pt x="1" y="420"/>
                      <a:pt x="94" y="534"/>
                      <a:pt x="234" y="534"/>
                    </a:cubicBezTo>
                    <a:cubicBezTo>
                      <a:pt x="255" y="534"/>
                      <a:pt x="277" y="531"/>
                      <a:pt x="300" y="526"/>
                    </a:cubicBezTo>
                    <a:cubicBezTo>
                      <a:pt x="425" y="526"/>
                      <a:pt x="559" y="402"/>
                      <a:pt x="559" y="267"/>
                    </a:cubicBezTo>
                    <a:cubicBezTo>
                      <a:pt x="523" y="114"/>
                      <a:pt x="417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3" name="Google Shape;31023;p21"/>
              <p:cNvSpPr/>
              <p:nvPr/>
            </p:nvSpPr>
            <p:spPr>
              <a:xfrm>
                <a:off x="543900" y="28366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4" y="0"/>
                      <a:pt x="0" y="124"/>
                      <a:pt x="52" y="300"/>
                    </a:cubicBezTo>
                    <a:cubicBezTo>
                      <a:pt x="52" y="424"/>
                      <a:pt x="176" y="559"/>
                      <a:pt x="352" y="559"/>
                    </a:cubicBezTo>
                    <a:cubicBezTo>
                      <a:pt x="476" y="517"/>
                      <a:pt x="610" y="383"/>
                      <a:pt x="610" y="259"/>
                    </a:cubicBezTo>
                    <a:cubicBezTo>
                      <a:pt x="569" y="83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4" name="Google Shape;31024;p21"/>
              <p:cNvSpPr/>
              <p:nvPr/>
            </p:nvSpPr>
            <p:spPr>
              <a:xfrm>
                <a:off x="608500" y="2762050"/>
                <a:ext cx="14250" cy="14150"/>
              </a:xfrm>
              <a:custGeom>
                <a:rect b="b" l="l" r="r" t="t"/>
                <a:pathLst>
                  <a:path extrusionOk="0" h="566" w="570">
                    <a:moveTo>
                      <a:pt x="323" y="0"/>
                    </a:moveTo>
                    <a:cubicBezTo>
                      <a:pt x="302" y="0"/>
                      <a:pt x="281" y="2"/>
                      <a:pt x="259" y="8"/>
                    </a:cubicBezTo>
                    <a:cubicBezTo>
                      <a:pt x="135" y="8"/>
                      <a:pt x="1" y="142"/>
                      <a:pt x="1" y="307"/>
                    </a:cubicBezTo>
                    <a:cubicBezTo>
                      <a:pt x="1" y="442"/>
                      <a:pt x="135" y="566"/>
                      <a:pt x="311" y="566"/>
                    </a:cubicBezTo>
                    <a:cubicBezTo>
                      <a:pt x="476" y="525"/>
                      <a:pt x="569" y="400"/>
                      <a:pt x="569" y="266"/>
                    </a:cubicBezTo>
                    <a:cubicBezTo>
                      <a:pt x="569" y="121"/>
                      <a:pt x="466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5" name="Google Shape;31025;p21"/>
              <p:cNvSpPr/>
              <p:nvPr/>
            </p:nvSpPr>
            <p:spPr>
              <a:xfrm>
                <a:off x="613925" y="28312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0"/>
                      <a:pt x="1" y="124"/>
                      <a:pt x="1" y="300"/>
                    </a:cubicBezTo>
                    <a:cubicBezTo>
                      <a:pt x="1" y="434"/>
                      <a:pt x="135" y="558"/>
                      <a:pt x="301" y="558"/>
                    </a:cubicBezTo>
                    <a:cubicBezTo>
                      <a:pt x="435" y="558"/>
                      <a:pt x="559" y="383"/>
                      <a:pt x="559" y="259"/>
                    </a:cubicBez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6" name="Google Shape;31026;p21"/>
              <p:cNvSpPr/>
              <p:nvPr/>
            </p:nvSpPr>
            <p:spPr>
              <a:xfrm>
                <a:off x="509500" y="2741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lnTo>
                      <a:pt x="42" y="301"/>
                    </a:lnTo>
                    <a:cubicBezTo>
                      <a:pt x="177" y="259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7" name="Google Shape;31027;p21"/>
              <p:cNvSpPr/>
              <p:nvPr/>
            </p:nvSpPr>
            <p:spPr>
              <a:xfrm>
                <a:off x="572075" y="2736375"/>
                <a:ext cx="12925" cy="7525"/>
              </a:xfrm>
              <a:custGeom>
                <a:rect b="b" l="l" r="r" t="t"/>
                <a:pathLst>
                  <a:path extrusionOk="0" h="301" w="517">
                    <a:moveTo>
                      <a:pt x="517" y="1"/>
                    </a:moveTo>
                    <a:lnTo>
                      <a:pt x="0" y="42"/>
                    </a:lnTo>
                    <a:lnTo>
                      <a:pt x="0" y="94"/>
                    </a:lnTo>
                    <a:cubicBezTo>
                      <a:pt x="41" y="218"/>
                      <a:pt x="124" y="301"/>
                      <a:pt x="258" y="301"/>
                    </a:cubicBezTo>
                    <a:cubicBezTo>
                      <a:pt x="383" y="301"/>
                      <a:pt x="476" y="218"/>
                      <a:pt x="517" y="176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8" name="Google Shape;31028;p21"/>
              <p:cNvSpPr/>
              <p:nvPr/>
            </p:nvSpPr>
            <p:spPr>
              <a:xfrm>
                <a:off x="651675" y="28635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9" name="Google Shape;31029;p21"/>
              <p:cNvSpPr/>
              <p:nvPr/>
            </p:nvSpPr>
            <p:spPr>
              <a:xfrm>
                <a:off x="646250" y="2793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76" y="1"/>
                      <a:pt x="135" y="42"/>
                      <a:pt x="93" y="83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93" y="518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0" name="Google Shape;31030;p21"/>
              <p:cNvSpPr/>
              <p:nvPr/>
            </p:nvSpPr>
            <p:spPr>
              <a:xfrm>
                <a:off x="640825" y="27322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42"/>
                    </a:lnTo>
                    <a:cubicBezTo>
                      <a:pt x="52" y="124"/>
                      <a:pt x="93" y="166"/>
                      <a:pt x="135" y="207"/>
                    </a:cubicBezTo>
                    <a:cubicBezTo>
                      <a:pt x="176" y="259"/>
                      <a:pt x="217" y="259"/>
                      <a:pt x="310" y="25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1" name="Google Shape;31031;p21"/>
              <p:cNvSpPr/>
              <p:nvPr/>
            </p:nvSpPr>
            <p:spPr>
              <a:xfrm>
                <a:off x="380275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35"/>
                    </a:cubicBezTo>
                    <a:cubicBezTo>
                      <a:pt x="218" y="42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2" name="Google Shape;31032;p21"/>
              <p:cNvSpPr/>
              <p:nvPr/>
            </p:nvSpPr>
            <p:spPr>
              <a:xfrm>
                <a:off x="375875" y="2814950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1"/>
                    </a:moveTo>
                    <a:lnTo>
                      <a:pt x="1" y="569"/>
                    </a:lnTo>
                    <a:cubicBezTo>
                      <a:pt x="176" y="569"/>
                      <a:pt x="311" y="394"/>
                      <a:pt x="259" y="259"/>
                    </a:cubicBezTo>
                    <a:cubicBezTo>
                      <a:pt x="259" y="94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3" name="Google Shape;31033;p21"/>
              <p:cNvSpPr/>
              <p:nvPr/>
            </p:nvSpPr>
            <p:spPr>
              <a:xfrm>
                <a:off x="443850" y="287855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41"/>
                      <a:pt x="42" y="93"/>
                      <a:pt x="1" y="21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18" y="135"/>
                      <a:pt x="435" y="41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4" name="Google Shape;31034;p21"/>
              <p:cNvSpPr/>
              <p:nvPr/>
            </p:nvSpPr>
            <p:spPr>
              <a:xfrm>
                <a:off x="438425" y="2809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83" y="1"/>
                      <a:pt x="1" y="125"/>
                      <a:pt x="1" y="301"/>
                    </a:cubicBezTo>
                    <a:cubicBezTo>
                      <a:pt x="1" y="466"/>
                      <a:pt x="135" y="559"/>
                      <a:pt x="301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18" y="84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5" name="Google Shape;31035;p21"/>
              <p:cNvSpPr/>
              <p:nvPr/>
            </p:nvSpPr>
            <p:spPr>
              <a:xfrm>
                <a:off x="400700" y="27774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35" y="42"/>
                      <a:pt x="0" y="166"/>
                      <a:pt x="0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4"/>
                      <a:pt x="559" y="259"/>
                    </a:cubicBezTo>
                    <a:cubicBezTo>
                      <a:pt x="559" y="125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6" name="Google Shape;31036;p21"/>
              <p:cNvSpPr/>
              <p:nvPr/>
            </p:nvSpPr>
            <p:spPr>
              <a:xfrm>
                <a:off x="406125" y="2847075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8"/>
                    </a:cubicBezTo>
                    <a:cubicBezTo>
                      <a:pt x="135" y="8"/>
                      <a:pt x="0" y="143"/>
                      <a:pt x="0" y="318"/>
                    </a:cubicBezTo>
                    <a:cubicBezTo>
                      <a:pt x="0" y="424"/>
                      <a:pt x="127" y="536"/>
                      <a:pt x="241" y="536"/>
                    </a:cubicBezTo>
                    <a:cubicBezTo>
                      <a:pt x="262" y="536"/>
                      <a:pt x="281" y="533"/>
                      <a:pt x="300" y="525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22"/>
                      <a:pt x="463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7" name="Google Shape;31037;p21"/>
              <p:cNvSpPr/>
              <p:nvPr/>
            </p:nvSpPr>
            <p:spPr>
              <a:xfrm>
                <a:off x="469700" y="2772050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66"/>
                      <a:pt x="42" y="300"/>
                    </a:cubicBezTo>
                    <a:cubicBezTo>
                      <a:pt x="42" y="453"/>
                      <a:pt x="144" y="567"/>
                      <a:pt x="252" y="567"/>
                    </a:cubicBezTo>
                    <a:cubicBezTo>
                      <a:pt x="268" y="567"/>
                      <a:pt x="284" y="564"/>
                      <a:pt x="301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8" name="Google Shape;31038;p21"/>
              <p:cNvSpPr/>
              <p:nvPr/>
            </p:nvSpPr>
            <p:spPr>
              <a:xfrm>
                <a:off x="475125" y="284182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30" y="0"/>
                    </a:moveTo>
                    <a:cubicBezTo>
                      <a:pt x="307" y="0"/>
                      <a:pt x="284" y="4"/>
                      <a:pt x="259" y="11"/>
                    </a:cubicBezTo>
                    <a:cubicBezTo>
                      <a:pt x="125" y="11"/>
                      <a:pt x="1" y="135"/>
                      <a:pt x="1" y="311"/>
                    </a:cubicBezTo>
                    <a:cubicBezTo>
                      <a:pt x="42" y="435"/>
                      <a:pt x="166" y="570"/>
                      <a:pt x="301" y="570"/>
                    </a:cubicBezTo>
                    <a:cubicBezTo>
                      <a:pt x="476" y="528"/>
                      <a:pt x="601" y="394"/>
                      <a:pt x="559" y="270"/>
                    </a:cubicBezTo>
                    <a:cubicBezTo>
                      <a:pt x="559" y="120"/>
                      <a:pt x="461" y="0"/>
                      <a:pt x="33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9" name="Google Shape;31039;p21"/>
              <p:cNvSpPr/>
              <p:nvPr/>
            </p:nvSpPr>
            <p:spPr>
              <a:xfrm>
                <a:off x="37070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cubicBezTo>
                      <a:pt x="42" y="259"/>
                      <a:pt x="42" y="259"/>
                      <a:pt x="84" y="259"/>
                    </a:cubicBezTo>
                    <a:cubicBezTo>
                      <a:pt x="208" y="217"/>
                      <a:pt x="301" y="124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0" name="Google Shape;31040;p21"/>
              <p:cNvSpPr/>
              <p:nvPr/>
            </p:nvSpPr>
            <p:spPr>
              <a:xfrm>
                <a:off x="433000" y="27472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7"/>
                      <a:pt x="135" y="301"/>
                      <a:pt x="300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1" name="Google Shape;31041;p21"/>
              <p:cNvSpPr/>
              <p:nvPr/>
            </p:nvSpPr>
            <p:spPr>
              <a:xfrm>
                <a:off x="512875" y="28731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207" y="52"/>
                    </a:lnTo>
                    <a:cubicBezTo>
                      <a:pt x="83" y="52"/>
                      <a:pt x="0" y="176"/>
                      <a:pt x="0" y="310"/>
                    </a:cubicBez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2" name="Google Shape;31042;p21"/>
              <p:cNvSpPr/>
              <p:nvPr/>
            </p:nvSpPr>
            <p:spPr>
              <a:xfrm>
                <a:off x="507450" y="28043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42"/>
                      <a:pt x="124" y="84"/>
                    </a:cubicBezTo>
                    <a:cubicBezTo>
                      <a:pt x="42" y="125"/>
                      <a:pt x="0" y="218"/>
                      <a:pt x="0" y="301"/>
                    </a:cubicBezTo>
                    <a:cubicBezTo>
                      <a:pt x="0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3" name="Google Shape;31043;p21"/>
              <p:cNvSpPr/>
              <p:nvPr/>
            </p:nvSpPr>
            <p:spPr>
              <a:xfrm>
                <a:off x="502025" y="27418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cubicBezTo>
                      <a:pt x="0" y="135"/>
                      <a:pt x="83" y="218"/>
                      <a:pt x="124" y="259"/>
                    </a:cubicBezTo>
                    <a:cubicBezTo>
                      <a:pt x="217" y="301"/>
                      <a:pt x="259" y="301"/>
                      <a:pt x="300" y="30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4" name="Google Shape;31044;p21"/>
              <p:cNvSpPr/>
              <p:nvPr/>
            </p:nvSpPr>
            <p:spPr>
              <a:xfrm>
                <a:off x="304800" y="28894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lnTo>
                      <a:pt x="569" y="259"/>
                    </a:lnTo>
                    <a:cubicBezTo>
                      <a:pt x="569" y="176"/>
                      <a:pt x="517" y="83"/>
                      <a:pt x="435" y="42"/>
                    </a:cubicBezTo>
                    <a:cubicBezTo>
                      <a:pt x="393" y="0"/>
                      <a:pt x="31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5" name="Google Shape;31045;p21"/>
              <p:cNvSpPr/>
              <p:nvPr/>
            </p:nvSpPr>
            <p:spPr>
              <a:xfrm>
                <a:off x="299625" y="2820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42" y="435"/>
                      <a:pt x="166" y="559"/>
                      <a:pt x="301" y="559"/>
                    </a:cubicBezTo>
                    <a:cubicBezTo>
                      <a:pt x="466" y="518"/>
                      <a:pt x="559" y="394"/>
                      <a:pt x="559" y="259"/>
                    </a:cubicBezTo>
                    <a:cubicBezTo>
                      <a:pt x="559" y="9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6" name="Google Shape;31046;p21"/>
              <p:cNvSpPr/>
              <p:nvPr/>
            </p:nvSpPr>
            <p:spPr>
              <a:xfrm>
                <a:off x="263950" y="2788075"/>
                <a:ext cx="12950" cy="13975"/>
              </a:xfrm>
              <a:custGeom>
                <a:rect b="b" l="l" r="r" t="t"/>
                <a:pathLst>
                  <a:path extrusionOk="0" h="559" w="518">
                    <a:moveTo>
                      <a:pt x="218" y="0"/>
                    </a:moveTo>
                    <a:cubicBezTo>
                      <a:pt x="135" y="0"/>
                      <a:pt x="42" y="42"/>
                      <a:pt x="1" y="94"/>
                    </a:cubicBezTo>
                    <a:lnTo>
                      <a:pt x="1" y="435"/>
                    </a:lnTo>
                    <a:cubicBezTo>
                      <a:pt x="42" y="517"/>
                      <a:pt x="135" y="559"/>
                      <a:pt x="259" y="559"/>
                    </a:cubicBezTo>
                    <a:cubicBezTo>
                      <a:pt x="394" y="559"/>
                      <a:pt x="518" y="435"/>
                      <a:pt x="518" y="259"/>
                    </a:cubicBezTo>
                    <a:cubicBezTo>
                      <a:pt x="476" y="135"/>
                      <a:pt x="342" y="0"/>
                      <a:pt x="21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7" name="Google Shape;31047;p21"/>
              <p:cNvSpPr/>
              <p:nvPr/>
            </p:nvSpPr>
            <p:spPr>
              <a:xfrm>
                <a:off x="267325" y="2857075"/>
                <a:ext cx="15000" cy="14200"/>
              </a:xfrm>
              <a:custGeom>
                <a:rect b="b" l="l" r="r" t="t"/>
                <a:pathLst>
                  <a:path extrusionOk="0" h="568" w="600">
                    <a:moveTo>
                      <a:pt x="300" y="1"/>
                    </a:moveTo>
                    <a:cubicBezTo>
                      <a:pt x="124" y="42"/>
                      <a:pt x="0" y="177"/>
                      <a:pt x="42" y="301"/>
                    </a:cubicBezTo>
                    <a:cubicBezTo>
                      <a:pt x="42" y="454"/>
                      <a:pt x="135" y="567"/>
                      <a:pt x="275" y="567"/>
                    </a:cubicBezTo>
                    <a:cubicBezTo>
                      <a:pt x="296" y="567"/>
                      <a:pt x="318" y="565"/>
                      <a:pt x="341" y="559"/>
                    </a:cubicBezTo>
                    <a:cubicBezTo>
                      <a:pt x="46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8" name="Google Shape;31048;p21"/>
              <p:cNvSpPr/>
              <p:nvPr/>
            </p:nvSpPr>
            <p:spPr>
              <a:xfrm>
                <a:off x="331950" y="2782650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83" y="52"/>
                      <a:pt x="0" y="176"/>
                      <a:pt x="0" y="311"/>
                    </a:cubicBezTo>
                    <a:cubicBezTo>
                      <a:pt x="0" y="476"/>
                      <a:pt x="124" y="569"/>
                      <a:pt x="300" y="569"/>
                    </a:cubicBezTo>
                    <a:cubicBezTo>
                      <a:pt x="424" y="569"/>
                      <a:pt x="558" y="435"/>
                      <a:pt x="558" y="259"/>
                    </a:cubicBezTo>
                    <a:cubicBezTo>
                      <a:pt x="558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9" name="Google Shape;31049;p21"/>
              <p:cNvSpPr/>
              <p:nvPr/>
            </p:nvSpPr>
            <p:spPr>
              <a:xfrm>
                <a:off x="337100" y="2852500"/>
                <a:ext cx="14250" cy="13350"/>
              </a:xfrm>
              <a:custGeom>
                <a:rect b="b" l="l" r="r" t="t"/>
                <a:pathLst>
                  <a:path extrusionOk="0" h="534" w="570">
                    <a:moveTo>
                      <a:pt x="310" y="1"/>
                    </a:moveTo>
                    <a:cubicBezTo>
                      <a:pt x="293" y="1"/>
                      <a:pt x="276" y="3"/>
                      <a:pt x="259" y="8"/>
                    </a:cubicBezTo>
                    <a:cubicBezTo>
                      <a:pt x="94" y="8"/>
                      <a:pt x="1" y="143"/>
                      <a:pt x="1" y="267"/>
                    </a:cubicBezTo>
                    <a:cubicBezTo>
                      <a:pt x="1" y="419"/>
                      <a:pt x="102" y="533"/>
                      <a:pt x="244" y="533"/>
                    </a:cubicBezTo>
                    <a:cubicBezTo>
                      <a:pt x="266" y="533"/>
                      <a:pt x="288" y="531"/>
                      <a:pt x="311" y="525"/>
                    </a:cubicBezTo>
                    <a:cubicBezTo>
                      <a:pt x="435" y="525"/>
                      <a:pt x="569" y="401"/>
                      <a:pt x="569" y="225"/>
                    </a:cubicBezTo>
                    <a:cubicBezTo>
                      <a:pt x="524" y="117"/>
                      <a:pt x="42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0" name="Google Shape;31050;p21"/>
              <p:cNvSpPr/>
              <p:nvPr/>
            </p:nvSpPr>
            <p:spPr>
              <a:xfrm>
                <a:off x="294200" y="2756800"/>
                <a:ext cx="13975" cy="8025"/>
              </a:xfrm>
              <a:custGeom>
                <a:rect b="b" l="l" r="r" t="t"/>
                <a:pathLst>
                  <a:path extrusionOk="0" h="321" w="559">
                    <a:moveTo>
                      <a:pt x="559" y="0"/>
                    </a:moveTo>
                    <a:lnTo>
                      <a:pt x="1" y="52"/>
                    </a:lnTo>
                    <a:cubicBezTo>
                      <a:pt x="1" y="94"/>
                      <a:pt x="42" y="94"/>
                      <a:pt x="42" y="135"/>
                    </a:cubicBezTo>
                    <a:cubicBezTo>
                      <a:pt x="42" y="239"/>
                      <a:pt x="129" y="321"/>
                      <a:pt x="236" y="321"/>
                    </a:cubicBezTo>
                    <a:cubicBezTo>
                      <a:pt x="257" y="321"/>
                      <a:pt x="278" y="317"/>
                      <a:pt x="300" y="311"/>
                    </a:cubicBezTo>
                    <a:cubicBezTo>
                      <a:pt x="424" y="311"/>
                      <a:pt x="476" y="259"/>
                      <a:pt x="518" y="176"/>
                    </a:cubicBezTo>
                    <a:cubicBezTo>
                      <a:pt x="559" y="135"/>
                      <a:pt x="559" y="94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1" name="Google Shape;31051;p21"/>
              <p:cNvSpPr/>
              <p:nvPr/>
            </p:nvSpPr>
            <p:spPr>
              <a:xfrm>
                <a:off x="373800" y="2883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18" y="0"/>
                    </a:moveTo>
                    <a:cubicBezTo>
                      <a:pt x="135" y="42"/>
                      <a:pt x="42" y="135"/>
                      <a:pt x="42" y="259"/>
                    </a:cubicBezTo>
                    <a:cubicBezTo>
                      <a:pt x="1" y="259"/>
                      <a:pt x="1" y="300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2" name="Google Shape;31052;p21"/>
              <p:cNvSpPr/>
              <p:nvPr/>
            </p:nvSpPr>
            <p:spPr>
              <a:xfrm>
                <a:off x="368375" y="28149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301" y="1"/>
                    </a:moveTo>
                    <a:cubicBezTo>
                      <a:pt x="218" y="1"/>
                      <a:pt x="177" y="52"/>
                      <a:pt x="135" y="52"/>
                    </a:cubicBezTo>
                    <a:cubicBezTo>
                      <a:pt x="42" y="135"/>
                      <a:pt x="1" y="218"/>
                      <a:pt x="42" y="311"/>
                    </a:cubicBezTo>
                    <a:cubicBezTo>
                      <a:pt x="42" y="435"/>
                      <a:pt x="135" y="518"/>
                      <a:pt x="218" y="518"/>
                    </a:cubicBezTo>
                    <a:cubicBezTo>
                      <a:pt x="259" y="569"/>
                      <a:pt x="301" y="569"/>
                      <a:pt x="301" y="56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3" name="Google Shape;31053;p21"/>
              <p:cNvSpPr/>
              <p:nvPr/>
            </p:nvSpPr>
            <p:spPr>
              <a:xfrm>
                <a:off x="364250" y="27526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0" y="41"/>
                    </a:lnTo>
                    <a:lnTo>
                      <a:pt x="0" y="83"/>
                    </a:lnTo>
                    <a:cubicBezTo>
                      <a:pt x="0" y="165"/>
                      <a:pt x="42" y="217"/>
                      <a:pt x="125" y="259"/>
                    </a:cubicBezTo>
                    <a:cubicBezTo>
                      <a:pt x="166" y="259"/>
                      <a:pt x="207" y="300"/>
                      <a:pt x="300" y="300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4" name="Google Shape;31054;p21"/>
              <p:cNvSpPr/>
              <p:nvPr/>
            </p:nvSpPr>
            <p:spPr>
              <a:xfrm>
                <a:off x="147775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8"/>
                    </a:lnTo>
                    <a:cubicBezTo>
                      <a:pt x="301" y="124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5" name="Google Shape;31055;p21"/>
              <p:cNvSpPr/>
              <p:nvPr/>
            </p:nvSpPr>
            <p:spPr>
              <a:xfrm>
                <a:off x="1340000" y="26717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lnTo>
                      <a:pt x="259" y="259"/>
                    </a:lnTo>
                    <a:cubicBezTo>
                      <a:pt x="259" y="218"/>
                      <a:pt x="259" y="177"/>
                      <a:pt x="207" y="135"/>
                    </a:cubicBezTo>
                    <a:cubicBezTo>
                      <a:pt x="166" y="42"/>
                      <a:pt x="83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6" name="Google Shape;31056;p21"/>
              <p:cNvSpPr/>
              <p:nvPr/>
            </p:nvSpPr>
            <p:spPr>
              <a:xfrm>
                <a:off x="1334575" y="2603000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0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0" y="342"/>
                      <a:pt x="300" y="301"/>
                      <a:pt x="300" y="259"/>
                    </a:cubicBezTo>
                    <a:cubicBezTo>
                      <a:pt x="259" y="166"/>
                      <a:pt x="217" y="83"/>
                      <a:pt x="124" y="42"/>
                    </a:cubicBezTo>
                    <a:cubicBezTo>
                      <a:pt x="124" y="42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7" name="Google Shape;31057;p21"/>
              <p:cNvSpPr/>
              <p:nvPr/>
            </p:nvSpPr>
            <p:spPr>
              <a:xfrm>
                <a:off x="1402275" y="26663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1"/>
                    </a:moveTo>
                    <a:cubicBezTo>
                      <a:pt x="177" y="1"/>
                      <a:pt x="135" y="52"/>
                      <a:pt x="42" y="135"/>
                    </a:cubicBezTo>
                    <a:cubicBezTo>
                      <a:pt x="1" y="177"/>
                      <a:pt x="1" y="218"/>
                      <a:pt x="1" y="311"/>
                    </a:cubicBezTo>
                    <a:lnTo>
                      <a:pt x="559" y="259"/>
                    </a:lnTo>
                    <a:cubicBezTo>
                      <a:pt x="559" y="135"/>
                      <a:pt x="435" y="5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8" name="Google Shape;31058;p21"/>
              <p:cNvSpPr/>
              <p:nvPr/>
            </p:nvSpPr>
            <p:spPr>
              <a:xfrm>
                <a:off x="1396850" y="2600675"/>
                <a:ext cx="12950" cy="10875"/>
              </a:xfrm>
              <a:custGeom>
                <a:rect b="b" l="l" r="r" t="t"/>
                <a:pathLst>
                  <a:path extrusionOk="0" h="435" w="518">
                    <a:moveTo>
                      <a:pt x="53" y="1"/>
                    </a:moveTo>
                    <a:cubicBezTo>
                      <a:pt x="1" y="42"/>
                      <a:pt x="1" y="94"/>
                      <a:pt x="1" y="176"/>
                    </a:cubicBezTo>
                    <a:cubicBezTo>
                      <a:pt x="1" y="352"/>
                      <a:pt x="135" y="435"/>
                      <a:pt x="311" y="435"/>
                    </a:cubicBezTo>
                    <a:cubicBezTo>
                      <a:pt x="394" y="435"/>
                      <a:pt x="476" y="394"/>
                      <a:pt x="518" y="301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9" name="Google Shape;31059;p21"/>
              <p:cNvSpPr/>
              <p:nvPr/>
            </p:nvSpPr>
            <p:spPr>
              <a:xfrm>
                <a:off x="1360425" y="2575875"/>
                <a:ext cx="5450" cy="3375"/>
              </a:xfrm>
              <a:custGeom>
                <a:rect b="b" l="l" r="r" t="t"/>
                <a:pathLst>
                  <a:path extrusionOk="0" h="135" w="218">
                    <a:moveTo>
                      <a:pt x="0" y="0"/>
                    </a:moveTo>
                    <a:cubicBezTo>
                      <a:pt x="41" y="93"/>
                      <a:pt x="124" y="135"/>
                      <a:pt x="217" y="13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0" name="Google Shape;31060;p21"/>
              <p:cNvSpPr/>
              <p:nvPr/>
            </p:nvSpPr>
            <p:spPr>
              <a:xfrm>
                <a:off x="1364550" y="2635025"/>
                <a:ext cx="14250" cy="14275"/>
              </a:xfrm>
              <a:custGeom>
                <a:rect b="b" l="l" r="r" t="t"/>
                <a:pathLst>
                  <a:path extrusionOk="0" h="571" w="570">
                    <a:moveTo>
                      <a:pt x="334" y="1"/>
                    </a:moveTo>
                    <a:cubicBezTo>
                      <a:pt x="310" y="1"/>
                      <a:pt x="285" y="5"/>
                      <a:pt x="259" y="12"/>
                    </a:cubicBezTo>
                    <a:cubicBezTo>
                      <a:pt x="135" y="12"/>
                      <a:pt x="0" y="136"/>
                      <a:pt x="0" y="312"/>
                    </a:cubicBezTo>
                    <a:cubicBezTo>
                      <a:pt x="52" y="436"/>
                      <a:pt x="176" y="570"/>
                      <a:pt x="311" y="570"/>
                    </a:cubicBezTo>
                    <a:cubicBezTo>
                      <a:pt x="476" y="529"/>
                      <a:pt x="569" y="395"/>
                      <a:pt x="569" y="271"/>
                    </a:cubicBezTo>
                    <a:cubicBezTo>
                      <a:pt x="569" y="121"/>
                      <a:pt x="471" y="1"/>
                      <a:pt x="33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1" name="Google Shape;31061;p21"/>
              <p:cNvSpPr/>
              <p:nvPr/>
            </p:nvSpPr>
            <p:spPr>
              <a:xfrm>
                <a:off x="1433550" y="26299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35" y="0"/>
                      <a:pt x="1" y="124"/>
                      <a:pt x="42" y="300"/>
                    </a:cubicBezTo>
                    <a:cubicBezTo>
                      <a:pt x="42" y="424"/>
                      <a:pt x="177" y="558"/>
                      <a:pt x="342" y="558"/>
                    </a:cubicBezTo>
                    <a:cubicBezTo>
                      <a:pt x="477" y="517"/>
                      <a:pt x="601" y="383"/>
                      <a:pt x="559" y="258"/>
                    </a:cubicBezTo>
                    <a:cubicBezTo>
                      <a:pt x="559" y="165"/>
                      <a:pt x="559" y="124"/>
                      <a:pt x="477" y="83"/>
                    </a:cubicBez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2" name="Google Shape;31062;p21"/>
              <p:cNvSpPr/>
              <p:nvPr/>
            </p:nvSpPr>
            <p:spPr>
              <a:xfrm>
                <a:off x="1471300" y="26611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59" y="0"/>
                    </a:moveTo>
                    <a:lnTo>
                      <a:pt x="218" y="41"/>
                    </a:lnTo>
                    <a:cubicBezTo>
                      <a:pt x="176" y="41"/>
                      <a:pt x="125" y="41"/>
                      <a:pt x="125" y="83"/>
                    </a:cubicBezTo>
                    <a:lnTo>
                      <a:pt x="83" y="124"/>
                    </a:lnTo>
                    <a:cubicBezTo>
                      <a:pt x="42" y="124"/>
                      <a:pt x="42" y="165"/>
                      <a:pt x="0" y="207"/>
                    </a:cubicBezTo>
                    <a:lnTo>
                      <a:pt x="0" y="300"/>
                    </a:ln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3" name="Google Shape;31063;p21"/>
              <p:cNvSpPr/>
              <p:nvPr/>
            </p:nvSpPr>
            <p:spPr>
              <a:xfrm>
                <a:off x="1200925" y="26826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301" y="83"/>
                      <a:pt x="177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4" name="Google Shape;31064;p21"/>
              <p:cNvSpPr/>
              <p:nvPr/>
            </p:nvSpPr>
            <p:spPr>
              <a:xfrm>
                <a:off x="1195500" y="2613425"/>
                <a:ext cx="7525" cy="14150"/>
              </a:xfrm>
              <a:custGeom>
                <a:rect b="b" l="l" r="r" t="t"/>
                <a:pathLst>
                  <a:path extrusionOk="0" h="566" w="301">
                    <a:moveTo>
                      <a:pt x="64" y="0"/>
                    </a:moveTo>
                    <a:cubicBezTo>
                      <a:pt x="44" y="0"/>
                      <a:pt x="23" y="3"/>
                      <a:pt x="1" y="8"/>
                    </a:cubicBezTo>
                    <a:lnTo>
                      <a:pt x="42" y="566"/>
                    </a:lnTo>
                    <a:cubicBezTo>
                      <a:pt x="94" y="566"/>
                      <a:pt x="94" y="525"/>
                      <a:pt x="94" y="525"/>
                    </a:cubicBezTo>
                    <a:cubicBezTo>
                      <a:pt x="177" y="525"/>
                      <a:pt x="259" y="442"/>
                      <a:pt x="301" y="359"/>
                    </a:cubicBezTo>
                    <a:lnTo>
                      <a:pt x="301" y="266"/>
                    </a:lnTo>
                    <a:cubicBezTo>
                      <a:pt x="301" y="121"/>
                      <a:pt x="205" y="0"/>
                      <a:pt x="6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5" name="Google Shape;31065;p21"/>
              <p:cNvSpPr/>
              <p:nvPr/>
            </p:nvSpPr>
            <p:spPr>
              <a:xfrm>
                <a:off x="1263475" y="2677200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25" y="41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6" name="Google Shape;31066;p21"/>
              <p:cNvSpPr/>
              <p:nvPr/>
            </p:nvSpPr>
            <p:spPr>
              <a:xfrm>
                <a:off x="1258050" y="26081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5" y="1"/>
                      <a:pt x="1" y="135"/>
                      <a:pt x="1" y="311"/>
                    </a:cubicBezTo>
                    <a:cubicBezTo>
                      <a:pt x="42" y="435"/>
                      <a:pt x="177" y="569"/>
                      <a:pt x="301" y="569"/>
                    </a:cubicBezTo>
                    <a:cubicBezTo>
                      <a:pt x="476" y="517"/>
                      <a:pt x="600" y="393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7" name="Google Shape;31067;p21"/>
              <p:cNvSpPr/>
              <p:nvPr/>
            </p:nvSpPr>
            <p:spPr>
              <a:xfrm>
                <a:off x="1221350" y="2575875"/>
                <a:ext cx="13975" cy="14225"/>
              </a:xfrm>
              <a:custGeom>
                <a:rect b="b" l="l" r="r" t="t"/>
                <a:pathLst>
                  <a:path extrusionOk="0" h="569" w="559">
                    <a:moveTo>
                      <a:pt x="259" y="0"/>
                    </a:moveTo>
                    <a:cubicBezTo>
                      <a:pt x="94" y="0"/>
                      <a:pt x="1" y="176"/>
                      <a:pt x="1" y="310"/>
                    </a:cubicBezTo>
                    <a:cubicBezTo>
                      <a:pt x="1" y="476"/>
                      <a:pt x="135" y="569"/>
                      <a:pt x="300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8" name="Google Shape;31068;p21"/>
              <p:cNvSpPr/>
              <p:nvPr/>
            </p:nvSpPr>
            <p:spPr>
              <a:xfrm>
                <a:off x="1225750" y="264487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00" y="1"/>
                    </a:moveTo>
                    <a:cubicBezTo>
                      <a:pt x="124" y="42"/>
                      <a:pt x="0" y="176"/>
                      <a:pt x="42" y="300"/>
                    </a:cubicBezTo>
                    <a:cubicBezTo>
                      <a:pt x="42" y="453"/>
                      <a:pt x="143" y="567"/>
                      <a:pt x="278" y="567"/>
                    </a:cubicBezTo>
                    <a:cubicBezTo>
                      <a:pt x="299" y="567"/>
                      <a:pt x="320" y="564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9" name="Google Shape;31069;p21"/>
              <p:cNvSpPr/>
              <p:nvPr/>
            </p:nvSpPr>
            <p:spPr>
              <a:xfrm>
                <a:off x="1290375" y="25707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42"/>
                      <a:pt x="0" y="166"/>
                      <a:pt x="0" y="300"/>
                    </a:cubicBezTo>
                    <a:cubicBezTo>
                      <a:pt x="0" y="466"/>
                      <a:pt x="176" y="559"/>
                      <a:pt x="300" y="559"/>
                    </a:cubicBezTo>
                    <a:cubicBezTo>
                      <a:pt x="476" y="559"/>
                      <a:pt x="558" y="424"/>
                      <a:pt x="558" y="259"/>
                    </a:cubicBezTo>
                    <a:cubicBezTo>
                      <a:pt x="558" y="124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0" name="Google Shape;31070;p21"/>
              <p:cNvSpPr/>
              <p:nvPr/>
            </p:nvSpPr>
            <p:spPr>
              <a:xfrm>
                <a:off x="1295800" y="2640300"/>
                <a:ext cx="13975" cy="13425"/>
              </a:xfrm>
              <a:custGeom>
                <a:rect b="b" l="l" r="r" t="t"/>
                <a:pathLst>
                  <a:path extrusionOk="0" h="537" w="559">
                    <a:moveTo>
                      <a:pt x="320" y="0"/>
                    </a:moveTo>
                    <a:cubicBezTo>
                      <a:pt x="300" y="0"/>
                      <a:pt x="280" y="3"/>
                      <a:pt x="259" y="8"/>
                    </a:cubicBezTo>
                    <a:cubicBezTo>
                      <a:pt x="83" y="8"/>
                      <a:pt x="0" y="142"/>
                      <a:pt x="0" y="266"/>
                    </a:cubicBezTo>
                    <a:cubicBezTo>
                      <a:pt x="0" y="416"/>
                      <a:pt x="90" y="536"/>
                      <a:pt x="226" y="536"/>
                    </a:cubicBezTo>
                    <a:cubicBezTo>
                      <a:pt x="249" y="536"/>
                      <a:pt x="274" y="532"/>
                      <a:pt x="300" y="525"/>
                    </a:cubicBezTo>
                    <a:cubicBezTo>
                      <a:pt x="476" y="525"/>
                      <a:pt x="559" y="401"/>
                      <a:pt x="559" y="225"/>
                    </a:cubicBezTo>
                    <a:cubicBezTo>
                      <a:pt x="559" y="117"/>
                      <a:pt x="456" y="0"/>
                      <a:pt x="32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1" name="Google Shape;31071;p21"/>
              <p:cNvSpPr/>
              <p:nvPr/>
            </p:nvSpPr>
            <p:spPr>
              <a:xfrm>
                <a:off x="1191375" y="2550025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259" y="0"/>
                    </a:moveTo>
                    <a:lnTo>
                      <a:pt x="0" y="52"/>
                    </a:lnTo>
                    <a:lnTo>
                      <a:pt x="0" y="310"/>
                    </a:lnTo>
                    <a:lnTo>
                      <a:pt x="124" y="310"/>
                    </a:lnTo>
                    <a:cubicBezTo>
                      <a:pt x="124" y="259"/>
                      <a:pt x="166" y="259"/>
                      <a:pt x="207" y="217"/>
                    </a:cubicBezTo>
                    <a:cubicBezTo>
                      <a:pt x="207" y="176"/>
                      <a:pt x="259" y="135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2" name="Google Shape;31072;p21"/>
              <p:cNvSpPr/>
              <p:nvPr/>
            </p:nvSpPr>
            <p:spPr>
              <a:xfrm>
                <a:off x="1253675" y="2545875"/>
                <a:ext cx="13975" cy="6500"/>
              </a:xfrm>
              <a:custGeom>
                <a:rect b="b" l="l" r="r" t="t"/>
                <a:pathLst>
                  <a:path extrusionOk="0" h="260" w="559">
                    <a:moveTo>
                      <a:pt x="0" y="1"/>
                    </a:moveTo>
                    <a:cubicBezTo>
                      <a:pt x="0" y="125"/>
                      <a:pt x="93" y="218"/>
                      <a:pt x="176" y="259"/>
                    </a:cubicBezTo>
                    <a:lnTo>
                      <a:pt x="352" y="259"/>
                    </a:lnTo>
                    <a:cubicBezTo>
                      <a:pt x="476" y="218"/>
                      <a:pt x="558" y="125"/>
                      <a:pt x="51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3" name="Google Shape;31073;p21"/>
              <p:cNvSpPr/>
              <p:nvPr/>
            </p:nvSpPr>
            <p:spPr>
              <a:xfrm>
                <a:off x="1332250" y="26717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17" y="1"/>
                    </a:moveTo>
                    <a:cubicBezTo>
                      <a:pt x="176" y="42"/>
                      <a:pt x="135" y="94"/>
                      <a:pt x="93" y="94"/>
                    </a:cubicBezTo>
                    <a:cubicBezTo>
                      <a:pt x="52" y="177"/>
                      <a:pt x="0" y="218"/>
                      <a:pt x="52" y="301"/>
                    </a:cubicBezTo>
                    <a:lnTo>
                      <a:pt x="310" y="301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4" name="Google Shape;31074;p21"/>
              <p:cNvSpPr/>
              <p:nvPr/>
            </p:nvSpPr>
            <p:spPr>
              <a:xfrm>
                <a:off x="1328100" y="26030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166" y="1"/>
                      <a:pt x="125" y="42"/>
                      <a:pt x="83" y="42"/>
                    </a:cubicBezTo>
                    <a:cubicBezTo>
                      <a:pt x="42" y="125"/>
                      <a:pt x="1" y="208"/>
                      <a:pt x="1" y="301"/>
                    </a:cubicBezTo>
                    <a:cubicBezTo>
                      <a:pt x="1" y="425"/>
                      <a:pt x="83" y="518"/>
                      <a:pt x="166" y="518"/>
                    </a:cubicBezTo>
                    <a:cubicBezTo>
                      <a:pt x="218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5" name="Google Shape;31075;p21"/>
              <p:cNvSpPr/>
              <p:nvPr/>
            </p:nvSpPr>
            <p:spPr>
              <a:xfrm>
                <a:off x="1062125" y="26934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0"/>
                      <a:pt x="84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6" name="Google Shape;31076;p21"/>
              <p:cNvSpPr/>
              <p:nvPr/>
            </p:nvSpPr>
            <p:spPr>
              <a:xfrm>
                <a:off x="1057750" y="2624000"/>
                <a:ext cx="7500" cy="13400"/>
              </a:xfrm>
              <a:custGeom>
                <a:rect b="b" l="l" r="r" t="t"/>
                <a:pathLst>
                  <a:path extrusionOk="0" h="536" w="300">
                    <a:moveTo>
                      <a:pt x="12" y="1"/>
                    </a:moveTo>
                    <a:cubicBezTo>
                      <a:pt x="5" y="1"/>
                      <a:pt x="0" y="5"/>
                      <a:pt x="0" y="19"/>
                    </a:cubicBezTo>
                    <a:lnTo>
                      <a:pt x="41" y="536"/>
                    </a:lnTo>
                    <a:lnTo>
                      <a:pt x="83" y="536"/>
                    </a:lnTo>
                    <a:cubicBezTo>
                      <a:pt x="176" y="536"/>
                      <a:pt x="217" y="453"/>
                      <a:pt x="259" y="360"/>
                    </a:cubicBezTo>
                    <a:cubicBezTo>
                      <a:pt x="259" y="319"/>
                      <a:pt x="300" y="277"/>
                      <a:pt x="259" y="236"/>
                    </a:cubicBezTo>
                    <a:cubicBezTo>
                      <a:pt x="259" y="143"/>
                      <a:pt x="217" y="60"/>
                      <a:pt x="124" y="19"/>
                    </a:cubicBezTo>
                    <a:lnTo>
                      <a:pt x="83" y="19"/>
                    </a:lnTo>
                    <a:cubicBezTo>
                      <a:pt x="55" y="19"/>
                      <a:pt x="28" y="1"/>
                      <a:pt x="1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7" name="Google Shape;31077;p21"/>
              <p:cNvSpPr/>
              <p:nvPr/>
            </p:nvSpPr>
            <p:spPr>
              <a:xfrm>
                <a:off x="1125450" y="26880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259" y="0"/>
                    </a:moveTo>
                    <a:cubicBezTo>
                      <a:pt x="177" y="0"/>
                      <a:pt x="94" y="42"/>
                      <a:pt x="53" y="83"/>
                    </a:cubicBezTo>
                    <a:cubicBezTo>
                      <a:pt x="1" y="124"/>
                      <a:pt x="1" y="217"/>
                      <a:pt x="1" y="300"/>
                    </a:cubicBezTo>
                    <a:lnTo>
                      <a:pt x="570" y="259"/>
                    </a:lnTo>
                    <a:cubicBezTo>
                      <a:pt x="518" y="124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8" name="Google Shape;31078;p21"/>
              <p:cNvSpPr/>
              <p:nvPr/>
            </p:nvSpPr>
            <p:spPr>
              <a:xfrm>
                <a:off x="1120300" y="26188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08" y="1"/>
                    </a:moveTo>
                    <a:cubicBezTo>
                      <a:pt x="291" y="1"/>
                      <a:pt x="275" y="3"/>
                      <a:pt x="259" y="9"/>
                    </a:cubicBezTo>
                    <a:cubicBezTo>
                      <a:pt x="83" y="9"/>
                      <a:pt x="0" y="143"/>
                      <a:pt x="0" y="309"/>
                    </a:cubicBezTo>
                    <a:cubicBezTo>
                      <a:pt x="0" y="425"/>
                      <a:pt x="93" y="534"/>
                      <a:pt x="233" y="534"/>
                    </a:cubicBezTo>
                    <a:cubicBezTo>
                      <a:pt x="254" y="534"/>
                      <a:pt x="276" y="531"/>
                      <a:pt x="300" y="526"/>
                    </a:cubicBezTo>
                    <a:cubicBezTo>
                      <a:pt x="424" y="526"/>
                      <a:pt x="558" y="402"/>
                      <a:pt x="558" y="267"/>
                    </a:cubicBezTo>
                    <a:cubicBezTo>
                      <a:pt x="522" y="114"/>
                      <a:pt x="416" y="1"/>
                      <a:pt x="30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9" name="Google Shape;31079;p21"/>
              <p:cNvSpPr/>
              <p:nvPr/>
            </p:nvSpPr>
            <p:spPr>
              <a:xfrm>
                <a:off x="1082550" y="25867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5" y="0"/>
                      <a:pt x="1" y="135"/>
                      <a:pt x="1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76" y="559"/>
                      <a:pt x="559" y="393"/>
                      <a:pt x="559" y="259"/>
                    </a:cubicBezTo>
                    <a:cubicBezTo>
                      <a:pt x="559" y="83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0" name="Google Shape;31080;p21"/>
              <p:cNvSpPr/>
              <p:nvPr/>
            </p:nvSpPr>
            <p:spPr>
              <a:xfrm>
                <a:off x="1087975" y="26557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66"/>
                      <a:pt x="1" y="301"/>
                    </a:cubicBezTo>
                    <a:cubicBezTo>
                      <a:pt x="1" y="476"/>
                      <a:pt x="166" y="559"/>
                      <a:pt x="301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1" name="Google Shape;31081;p21"/>
              <p:cNvSpPr/>
              <p:nvPr/>
            </p:nvSpPr>
            <p:spPr>
              <a:xfrm>
                <a:off x="1151300" y="25813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2" y="300"/>
                    </a:cubicBezTo>
                    <a:cubicBezTo>
                      <a:pt x="52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9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2" name="Google Shape;31082;p21"/>
              <p:cNvSpPr/>
              <p:nvPr/>
            </p:nvSpPr>
            <p:spPr>
              <a:xfrm>
                <a:off x="1156725" y="26503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611" y="43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3" name="Google Shape;31083;p21"/>
              <p:cNvSpPr/>
              <p:nvPr/>
            </p:nvSpPr>
            <p:spPr>
              <a:xfrm>
                <a:off x="1052300" y="25608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0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76"/>
                    </a:cubicBezTo>
                    <a:cubicBezTo>
                      <a:pt x="259" y="135"/>
                      <a:pt x="301" y="42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4" name="Google Shape;31084;p21"/>
              <p:cNvSpPr/>
              <p:nvPr/>
            </p:nvSpPr>
            <p:spPr>
              <a:xfrm>
                <a:off x="1114850" y="2555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7"/>
                      <a:pt x="166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5" name="Google Shape;31085;p21"/>
              <p:cNvSpPr/>
              <p:nvPr/>
            </p:nvSpPr>
            <p:spPr>
              <a:xfrm>
                <a:off x="1194475" y="26826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8" y="0"/>
                    </a:moveTo>
                    <a:cubicBezTo>
                      <a:pt x="176" y="0"/>
                      <a:pt x="135" y="42"/>
                      <a:pt x="83" y="42"/>
                    </a:cubicBezTo>
                    <a:cubicBezTo>
                      <a:pt x="42" y="83"/>
                      <a:pt x="0" y="176"/>
                      <a:pt x="0" y="259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6" name="Google Shape;31086;p21"/>
              <p:cNvSpPr/>
              <p:nvPr/>
            </p:nvSpPr>
            <p:spPr>
              <a:xfrm>
                <a:off x="1189050" y="26136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1"/>
                      <a:pt x="135" y="42"/>
                    </a:cubicBezTo>
                    <a:cubicBezTo>
                      <a:pt x="42" y="94"/>
                      <a:pt x="0" y="176"/>
                      <a:pt x="0" y="300"/>
                    </a:cubicBezTo>
                    <a:cubicBezTo>
                      <a:pt x="0" y="394"/>
                      <a:pt x="93" y="476"/>
                      <a:pt x="217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7" name="Google Shape;31087;p21"/>
              <p:cNvSpPr/>
              <p:nvPr/>
            </p:nvSpPr>
            <p:spPr>
              <a:xfrm>
                <a:off x="1183625" y="255130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0" y="1"/>
                    </a:moveTo>
                    <a:cubicBezTo>
                      <a:pt x="0" y="84"/>
                      <a:pt x="52" y="125"/>
                      <a:pt x="93" y="166"/>
                    </a:cubicBezTo>
                    <a:lnTo>
                      <a:pt x="135" y="208"/>
                    </a:lnTo>
                    <a:cubicBezTo>
                      <a:pt x="135" y="259"/>
                      <a:pt x="217" y="259"/>
                      <a:pt x="259" y="259"/>
                    </a:cubicBezTo>
                    <a:lnTo>
                      <a:pt x="310" y="259"/>
                    </a:lnTo>
                    <a:lnTo>
                      <a:pt x="31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8" name="Google Shape;31088;p21"/>
              <p:cNvSpPr/>
              <p:nvPr/>
            </p:nvSpPr>
            <p:spPr>
              <a:xfrm>
                <a:off x="924100" y="27040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7"/>
                    </a:lnTo>
                    <a:cubicBezTo>
                      <a:pt x="301" y="93"/>
                      <a:pt x="177" y="0"/>
                      <a:pt x="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9" name="Google Shape;31089;p21"/>
              <p:cNvSpPr/>
              <p:nvPr/>
            </p:nvSpPr>
            <p:spPr>
              <a:xfrm>
                <a:off x="91867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1" y="0"/>
                    </a:moveTo>
                    <a:lnTo>
                      <a:pt x="52" y="569"/>
                    </a:lnTo>
                    <a:lnTo>
                      <a:pt x="94" y="569"/>
                    </a:lnTo>
                    <a:cubicBezTo>
                      <a:pt x="176" y="517"/>
                      <a:pt x="259" y="476"/>
                      <a:pt x="311" y="393"/>
                    </a:cubicBezTo>
                    <a:lnTo>
                      <a:pt x="311" y="259"/>
                    </a:lnTo>
                    <a:cubicBezTo>
                      <a:pt x="311" y="176"/>
                      <a:pt x="218" y="93"/>
                      <a:pt x="176" y="52"/>
                    </a:cubicBezTo>
                    <a:lnTo>
                      <a:pt x="135" y="52"/>
                    </a:lnTo>
                    <a:cubicBezTo>
                      <a:pt x="94" y="0"/>
                      <a:pt x="5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0" name="Google Shape;31090;p21"/>
              <p:cNvSpPr/>
              <p:nvPr/>
            </p:nvSpPr>
            <p:spPr>
              <a:xfrm>
                <a:off x="986650" y="2698650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125" y="0"/>
                      <a:pt x="1" y="135"/>
                      <a:pt x="1" y="310"/>
                    </a:cubicBezTo>
                    <a:lnTo>
                      <a:pt x="559" y="259"/>
                    </a:lnTo>
                    <a:cubicBezTo>
                      <a:pt x="559" y="135"/>
                      <a:pt x="518" y="9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1" name="Google Shape;31091;p21"/>
              <p:cNvSpPr/>
              <p:nvPr/>
            </p:nvSpPr>
            <p:spPr>
              <a:xfrm>
                <a:off x="981225" y="2628850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259" y="1"/>
                    </a:moveTo>
                    <a:cubicBezTo>
                      <a:pt x="135" y="42"/>
                      <a:pt x="1" y="166"/>
                      <a:pt x="1" y="300"/>
                    </a:cubicBezTo>
                    <a:cubicBezTo>
                      <a:pt x="37" y="445"/>
                      <a:pt x="145" y="567"/>
                      <a:pt x="254" y="567"/>
                    </a:cubicBezTo>
                    <a:cubicBezTo>
                      <a:pt x="270" y="567"/>
                      <a:pt x="285" y="564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2" name="Google Shape;31092;p21"/>
              <p:cNvSpPr/>
              <p:nvPr/>
            </p:nvSpPr>
            <p:spPr>
              <a:xfrm>
                <a:off x="943500" y="25973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0" y="133"/>
                      <a:pt x="42" y="308"/>
                    </a:cubicBezTo>
                    <a:cubicBezTo>
                      <a:pt x="42" y="433"/>
                      <a:pt x="176" y="567"/>
                      <a:pt x="352" y="567"/>
                    </a:cubicBezTo>
                    <a:cubicBezTo>
                      <a:pt x="476" y="526"/>
                      <a:pt x="610" y="391"/>
                      <a:pt x="610" y="267"/>
                    </a:cubicBezTo>
                    <a:cubicBezTo>
                      <a:pt x="565" y="114"/>
                      <a:pt x="466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3" name="Google Shape;31093;p21"/>
              <p:cNvSpPr/>
              <p:nvPr/>
            </p:nvSpPr>
            <p:spPr>
              <a:xfrm>
                <a:off x="948925" y="2666325"/>
                <a:ext cx="15000" cy="14250"/>
              </a:xfrm>
              <a:custGeom>
                <a:rect b="b" l="l" r="r" t="t"/>
                <a:pathLst>
                  <a:path extrusionOk="0" h="570" w="600">
                    <a:moveTo>
                      <a:pt x="300" y="1"/>
                    </a:moveTo>
                    <a:cubicBezTo>
                      <a:pt x="135" y="1"/>
                      <a:pt x="0" y="135"/>
                      <a:pt x="42" y="311"/>
                    </a:cubicBezTo>
                    <a:cubicBezTo>
                      <a:pt x="42" y="435"/>
                      <a:pt x="176" y="569"/>
                      <a:pt x="342" y="569"/>
                    </a:cubicBezTo>
                    <a:cubicBezTo>
                      <a:pt x="476" y="569"/>
                      <a:pt x="600" y="394"/>
                      <a:pt x="559" y="259"/>
                    </a:cubicBezTo>
                    <a:cubicBezTo>
                      <a:pt x="559" y="94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4" name="Google Shape;31094;p21"/>
              <p:cNvSpPr/>
              <p:nvPr/>
            </p:nvSpPr>
            <p:spPr>
              <a:xfrm>
                <a:off x="1013550" y="25921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35"/>
                      <a:pt x="134" y="559"/>
                      <a:pt x="300" y="559"/>
                    </a:cubicBezTo>
                    <a:cubicBezTo>
                      <a:pt x="434" y="517"/>
                      <a:pt x="558" y="383"/>
                      <a:pt x="558" y="259"/>
                    </a:cubicBezTo>
                    <a:cubicBezTo>
                      <a:pt x="558" y="83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5" name="Google Shape;31095;p21"/>
              <p:cNvSpPr/>
              <p:nvPr/>
            </p:nvSpPr>
            <p:spPr>
              <a:xfrm>
                <a:off x="1018975" y="266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cubicBezTo>
                      <a:pt x="0" y="465"/>
                      <a:pt x="124" y="558"/>
                      <a:pt x="300" y="558"/>
                    </a:cubicBezTo>
                    <a:cubicBezTo>
                      <a:pt x="434" y="558"/>
                      <a:pt x="559" y="424"/>
                      <a:pt x="559" y="258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6" name="Google Shape;31096;p21"/>
              <p:cNvSpPr/>
              <p:nvPr/>
            </p:nvSpPr>
            <p:spPr>
              <a:xfrm>
                <a:off x="914550" y="2571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0" y="1"/>
                    </a:moveTo>
                    <a:lnTo>
                      <a:pt x="0" y="301"/>
                    </a:lnTo>
                    <a:cubicBezTo>
                      <a:pt x="166" y="301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7" name="Google Shape;31097;p21"/>
              <p:cNvSpPr/>
              <p:nvPr/>
            </p:nvSpPr>
            <p:spPr>
              <a:xfrm>
                <a:off x="975800" y="256630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559" y="1"/>
                    </a:moveTo>
                    <a:lnTo>
                      <a:pt x="1" y="42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611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8" name="Google Shape;31098;p21"/>
              <p:cNvSpPr/>
              <p:nvPr/>
            </p:nvSpPr>
            <p:spPr>
              <a:xfrm>
                <a:off x="1055675" y="26934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07" y="0"/>
                    </a:moveTo>
                    <a:cubicBezTo>
                      <a:pt x="166" y="0"/>
                      <a:pt x="124" y="42"/>
                      <a:pt x="83" y="83"/>
                    </a:cubicBezTo>
                    <a:cubicBezTo>
                      <a:pt x="42" y="124"/>
                      <a:pt x="0" y="207"/>
                      <a:pt x="42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9" name="Google Shape;31099;p21"/>
              <p:cNvSpPr/>
              <p:nvPr/>
            </p:nvSpPr>
            <p:spPr>
              <a:xfrm>
                <a:off x="1050250" y="2624450"/>
                <a:ext cx="8550" cy="12950"/>
              </a:xfrm>
              <a:custGeom>
                <a:rect b="b" l="l" r="r" t="t"/>
                <a:pathLst>
                  <a:path extrusionOk="0" h="518" w="342">
                    <a:moveTo>
                      <a:pt x="166" y="1"/>
                    </a:moveTo>
                    <a:lnTo>
                      <a:pt x="124" y="42"/>
                    </a:lnTo>
                    <a:cubicBezTo>
                      <a:pt x="42" y="84"/>
                      <a:pt x="0" y="177"/>
                      <a:pt x="42" y="259"/>
                    </a:cubicBezTo>
                    <a:cubicBezTo>
                      <a:pt x="42" y="383"/>
                      <a:pt x="124" y="476"/>
                      <a:pt x="217" y="518"/>
                    </a:cubicBezTo>
                    <a:lnTo>
                      <a:pt x="341" y="518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0" name="Google Shape;31100;p21"/>
              <p:cNvSpPr/>
              <p:nvPr/>
            </p:nvSpPr>
            <p:spPr>
              <a:xfrm>
                <a:off x="1045850" y="25619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42"/>
                    </a:lnTo>
                    <a:cubicBezTo>
                      <a:pt x="0" y="94"/>
                      <a:pt x="42" y="135"/>
                      <a:pt x="42" y="177"/>
                    </a:cubicBezTo>
                    <a:lnTo>
                      <a:pt x="83" y="218"/>
                    </a:lnTo>
                    <a:cubicBezTo>
                      <a:pt x="135" y="218"/>
                      <a:pt x="176" y="259"/>
                      <a:pt x="218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1" name="Google Shape;31101;p21"/>
              <p:cNvSpPr/>
              <p:nvPr/>
            </p:nvSpPr>
            <p:spPr>
              <a:xfrm>
                <a:off x="78530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42" y="300"/>
                    </a:lnTo>
                    <a:lnTo>
                      <a:pt x="301" y="259"/>
                    </a:lnTo>
                    <a:cubicBezTo>
                      <a:pt x="301" y="166"/>
                      <a:pt x="259" y="83"/>
                      <a:pt x="166" y="42"/>
                    </a:cubicBezTo>
                    <a:cubicBezTo>
                      <a:pt x="125" y="42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2" name="Google Shape;31102;p21"/>
              <p:cNvSpPr/>
              <p:nvPr/>
            </p:nvSpPr>
            <p:spPr>
              <a:xfrm>
                <a:off x="779875" y="26448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218" y="518"/>
                      <a:pt x="259" y="476"/>
                      <a:pt x="300" y="394"/>
                    </a:cubicBez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7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3" name="Google Shape;31103;p21"/>
              <p:cNvSpPr/>
              <p:nvPr/>
            </p:nvSpPr>
            <p:spPr>
              <a:xfrm>
                <a:off x="848900" y="2708475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41"/>
                      <a:pt x="83" y="41"/>
                      <a:pt x="41" y="124"/>
                    </a:cubicBezTo>
                    <a:cubicBezTo>
                      <a:pt x="0" y="176"/>
                      <a:pt x="0" y="259"/>
                      <a:pt x="0" y="300"/>
                    </a:cubicBezTo>
                    <a:lnTo>
                      <a:pt x="558" y="259"/>
                    </a:lnTo>
                    <a:cubicBezTo>
                      <a:pt x="517" y="217"/>
                      <a:pt x="517" y="176"/>
                      <a:pt x="465" y="124"/>
                    </a:cubicBezTo>
                    <a:cubicBezTo>
                      <a:pt x="424" y="41"/>
                      <a:pt x="34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4" name="Google Shape;31104;p21"/>
              <p:cNvSpPr/>
              <p:nvPr/>
            </p:nvSpPr>
            <p:spPr>
              <a:xfrm>
                <a:off x="842425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0" y="1"/>
                    </a:moveTo>
                    <a:cubicBezTo>
                      <a:pt x="125" y="1"/>
                      <a:pt x="1" y="176"/>
                      <a:pt x="42" y="300"/>
                    </a:cubicBezTo>
                    <a:cubicBezTo>
                      <a:pt x="42" y="476"/>
                      <a:pt x="166" y="559"/>
                      <a:pt x="342" y="559"/>
                    </a:cubicBezTo>
                    <a:cubicBezTo>
                      <a:pt x="466" y="559"/>
                      <a:pt x="600" y="435"/>
                      <a:pt x="600" y="259"/>
                    </a:cubicBezTo>
                    <a:cubicBezTo>
                      <a:pt x="559" y="135"/>
                      <a:pt x="42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5" name="Google Shape;31105;p21"/>
              <p:cNvSpPr/>
              <p:nvPr/>
            </p:nvSpPr>
            <p:spPr>
              <a:xfrm>
                <a:off x="805725" y="2607150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1" y="450"/>
                      <a:pt x="128" y="570"/>
                      <a:pt x="243" y="570"/>
                    </a:cubicBezTo>
                    <a:cubicBezTo>
                      <a:pt x="263" y="570"/>
                      <a:pt x="282" y="566"/>
                      <a:pt x="300" y="558"/>
                    </a:cubicBezTo>
                    <a:cubicBezTo>
                      <a:pt x="476" y="558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6" name="Google Shape;31106;p21"/>
              <p:cNvSpPr/>
              <p:nvPr/>
            </p:nvSpPr>
            <p:spPr>
              <a:xfrm>
                <a:off x="811150" y="26770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83" y="8"/>
                      <a:pt x="1" y="142"/>
                      <a:pt x="1" y="308"/>
                    </a:cubicBezTo>
                    <a:cubicBezTo>
                      <a:pt x="1" y="442"/>
                      <a:pt x="125" y="566"/>
                      <a:pt x="300" y="566"/>
                    </a:cubicBezTo>
                    <a:cubicBezTo>
                      <a:pt x="476" y="525"/>
                      <a:pt x="559" y="401"/>
                      <a:pt x="559" y="267"/>
                    </a:cubicBezTo>
                    <a:cubicBezTo>
                      <a:pt x="559" y="114"/>
                      <a:pt x="457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7" name="Google Shape;31107;p21"/>
              <p:cNvSpPr/>
              <p:nvPr/>
            </p:nvSpPr>
            <p:spPr>
              <a:xfrm>
                <a:off x="874750" y="260272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29" y="1"/>
                    </a:moveTo>
                    <a:cubicBezTo>
                      <a:pt x="307" y="1"/>
                      <a:pt x="283" y="4"/>
                      <a:pt x="258" y="12"/>
                    </a:cubicBezTo>
                    <a:cubicBezTo>
                      <a:pt x="124" y="12"/>
                      <a:pt x="0" y="136"/>
                      <a:pt x="0" y="270"/>
                    </a:cubicBezTo>
                    <a:cubicBezTo>
                      <a:pt x="36" y="415"/>
                      <a:pt x="136" y="536"/>
                      <a:pt x="250" y="536"/>
                    </a:cubicBezTo>
                    <a:cubicBezTo>
                      <a:pt x="267" y="536"/>
                      <a:pt x="283" y="534"/>
                      <a:pt x="300" y="529"/>
                    </a:cubicBezTo>
                    <a:cubicBezTo>
                      <a:pt x="465" y="529"/>
                      <a:pt x="600" y="394"/>
                      <a:pt x="558" y="270"/>
                    </a:cubicBezTo>
                    <a:cubicBezTo>
                      <a:pt x="558" y="120"/>
                      <a:pt x="461" y="1"/>
                      <a:pt x="32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8" name="Google Shape;31108;p21"/>
              <p:cNvSpPr/>
              <p:nvPr/>
            </p:nvSpPr>
            <p:spPr>
              <a:xfrm>
                <a:off x="879900" y="267175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135" y="1"/>
                      <a:pt x="1" y="135"/>
                      <a:pt x="1" y="301"/>
                    </a:cubicBezTo>
                    <a:cubicBezTo>
                      <a:pt x="52" y="435"/>
                      <a:pt x="177" y="559"/>
                      <a:pt x="311" y="55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9" name="Google Shape;31109;p21"/>
              <p:cNvSpPr/>
              <p:nvPr/>
            </p:nvSpPr>
            <p:spPr>
              <a:xfrm>
                <a:off x="77547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1" y="1"/>
                    </a:moveTo>
                    <a:lnTo>
                      <a:pt x="42" y="311"/>
                    </a:lnTo>
                    <a:cubicBezTo>
                      <a:pt x="177" y="259"/>
                      <a:pt x="301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0" name="Google Shape;31110;p21"/>
              <p:cNvSpPr/>
              <p:nvPr/>
            </p:nvSpPr>
            <p:spPr>
              <a:xfrm>
                <a:off x="838025" y="25771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84"/>
                    </a:lnTo>
                    <a:cubicBezTo>
                      <a:pt x="42" y="208"/>
                      <a:pt x="177" y="301"/>
                      <a:pt x="301" y="301"/>
                    </a:cubicBezTo>
                    <a:cubicBezTo>
                      <a:pt x="435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1" name="Google Shape;31111;p21"/>
              <p:cNvSpPr/>
              <p:nvPr/>
            </p:nvSpPr>
            <p:spPr>
              <a:xfrm>
                <a:off x="917650" y="270407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17" y="0"/>
                    </a:moveTo>
                    <a:cubicBezTo>
                      <a:pt x="93" y="0"/>
                      <a:pt x="0" y="135"/>
                      <a:pt x="0" y="217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2" name="Google Shape;31112;p21"/>
              <p:cNvSpPr/>
              <p:nvPr/>
            </p:nvSpPr>
            <p:spPr>
              <a:xfrm>
                <a:off x="912225" y="2634025"/>
                <a:ext cx="7775" cy="14250"/>
              </a:xfrm>
              <a:custGeom>
                <a:rect b="b" l="l" r="r" t="t"/>
                <a:pathLst>
                  <a:path extrusionOk="0" h="570" w="311">
                    <a:moveTo>
                      <a:pt x="259" y="0"/>
                    </a:moveTo>
                    <a:cubicBezTo>
                      <a:pt x="217" y="0"/>
                      <a:pt x="135" y="52"/>
                      <a:pt x="93" y="93"/>
                    </a:cubicBezTo>
                    <a:cubicBezTo>
                      <a:pt x="52" y="135"/>
                      <a:pt x="0" y="218"/>
                      <a:pt x="0" y="311"/>
                    </a:cubicBezTo>
                    <a:cubicBezTo>
                      <a:pt x="0" y="435"/>
                      <a:pt x="93" y="517"/>
                      <a:pt x="176" y="569"/>
                    </a:cubicBezTo>
                    <a:lnTo>
                      <a:pt x="31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3" name="Google Shape;31113;p21"/>
              <p:cNvSpPr/>
              <p:nvPr/>
            </p:nvSpPr>
            <p:spPr>
              <a:xfrm>
                <a:off x="907050" y="2571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0" y="42"/>
                    </a:lnTo>
                    <a:lnTo>
                      <a:pt x="0" y="83"/>
                    </a:lnTo>
                    <a:cubicBezTo>
                      <a:pt x="42" y="125"/>
                      <a:pt x="42" y="166"/>
                      <a:pt x="83" y="166"/>
                    </a:cubicBezTo>
                    <a:lnTo>
                      <a:pt x="83" y="218"/>
                    </a:lnTo>
                    <a:cubicBezTo>
                      <a:pt x="124" y="259"/>
                      <a:pt x="166" y="301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4" name="Google Shape;31114;p21"/>
              <p:cNvSpPr/>
              <p:nvPr/>
            </p:nvSpPr>
            <p:spPr>
              <a:xfrm>
                <a:off x="647275" y="272450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0"/>
                    </a:moveTo>
                    <a:lnTo>
                      <a:pt x="1" y="310"/>
                    </a:lnTo>
                    <a:lnTo>
                      <a:pt x="311" y="259"/>
                    </a:lnTo>
                    <a:cubicBezTo>
                      <a:pt x="259" y="134"/>
                      <a:pt x="176" y="52"/>
                      <a:pt x="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5" name="Google Shape;31115;p21"/>
              <p:cNvSpPr/>
              <p:nvPr/>
            </p:nvSpPr>
            <p:spPr>
              <a:xfrm>
                <a:off x="64210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4" y="559"/>
                      <a:pt x="84" y="518"/>
                    </a:cubicBezTo>
                    <a:cubicBezTo>
                      <a:pt x="166" y="518"/>
                      <a:pt x="259" y="425"/>
                      <a:pt x="259" y="342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301" y="166"/>
                      <a:pt x="208" y="84"/>
                      <a:pt x="166" y="42"/>
                    </a:cubicBezTo>
                    <a:cubicBezTo>
                      <a:pt x="125" y="1"/>
                      <a:pt x="125" y="1"/>
                      <a:pt x="8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6" name="Google Shape;31116;p21"/>
              <p:cNvSpPr/>
              <p:nvPr/>
            </p:nvSpPr>
            <p:spPr>
              <a:xfrm>
                <a:off x="709825" y="2719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218" y="0"/>
                      <a:pt x="135" y="42"/>
                      <a:pt x="135" y="83"/>
                    </a:cubicBezTo>
                    <a:cubicBezTo>
                      <a:pt x="83" y="83"/>
                      <a:pt x="42" y="124"/>
                      <a:pt x="1" y="207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7" name="Google Shape;31117;p21"/>
              <p:cNvSpPr/>
              <p:nvPr/>
            </p:nvSpPr>
            <p:spPr>
              <a:xfrm>
                <a:off x="704400" y="26503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35"/>
                      <a:pt x="17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8" name="Google Shape;31118;p21"/>
              <p:cNvSpPr/>
              <p:nvPr/>
            </p:nvSpPr>
            <p:spPr>
              <a:xfrm>
                <a:off x="666675" y="2618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0" y="0"/>
                    </a:moveTo>
                    <a:cubicBezTo>
                      <a:pt x="135" y="42"/>
                      <a:pt x="0" y="176"/>
                      <a:pt x="52" y="300"/>
                    </a:cubicBezTo>
                    <a:cubicBezTo>
                      <a:pt x="52" y="476"/>
                      <a:pt x="176" y="559"/>
                      <a:pt x="352" y="559"/>
                    </a:cubicBezTo>
                    <a:cubicBezTo>
                      <a:pt x="476" y="559"/>
                      <a:pt x="610" y="435"/>
                      <a:pt x="569" y="259"/>
                    </a:cubicBezTo>
                    <a:cubicBezTo>
                      <a:pt x="569" y="124"/>
                      <a:pt x="434" y="0"/>
                      <a:pt x="31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9" name="Google Shape;31119;p21"/>
              <p:cNvSpPr/>
              <p:nvPr/>
            </p:nvSpPr>
            <p:spPr>
              <a:xfrm>
                <a:off x="672100" y="2687850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6" y="0"/>
                    </a:moveTo>
                    <a:cubicBezTo>
                      <a:pt x="305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42" y="267"/>
                    </a:cubicBezTo>
                    <a:cubicBezTo>
                      <a:pt x="42" y="412"/>
                      <a:pt x="145" y="533"/>
                      <a:pt x="254" y="533"/>
                    </a:cubicBezTo>
                    <a:cubicBezTo>
                      <a:pt x="269" y="533"/>
                      <a:pt x="285" y="530"/>
                      <a:pt x="300" y="525"/>
                    </a:cubicBezTo>
                    <a:cubicBezTo>
                      <a:pt x="476" y="525"/>
                      <a:pt x="610" y="391"/>
                      <a:pt x="559" y="225"/>
                    </a:cubicBezTo>
                    <a:cubicBezTo>
                      <a:pt x="559" y="109"/>
                      <a:pt x="465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0" name="Google Shape;31120;p21"/>
              <p:cNvSpPr/>
              <p:nvPr/>
            </p:nvSpPr>
            <p:spPr>
              <a:xfrm>
                <a:off x="736700" y="261257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1" name="Google Shape;31121;p21"/>
              <p:cNvSpPr/>
              <p:nvPr/>
            </p:nvSpPr>
            <p:spPr>
              <a:xfrm>
                <a:off x="742150" y="2682425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11" y="0"/>
                    </a:moveTo>
                    <a:cubicBezTo>
                      <a:pt x="294" y="0"/>
                      <a:pt x="276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24"/>
                      <a:pt x="101" y="533"/>
                      <a:pt x="236" y="533"/>
                    </a:cubicBezTo>
                    <a:cubicBezTo>
                      <a:pt x="256" y="533"/>
                      <a:pt x="278" y="531"/>
                      <a:pt x="300" y="525"/>
                    </a:cubicBezTo>
                    <a:cubicBezTo>
                      <a:pt x="434" y="525"/>
                      <a:pt x="558" y="391"/>
                      <a:pt x="558" y="267"/>
                    </a:cubicBezTo>
                    <a:cubicBezTo>
                      <a:pt x="522" y="114"/>
                      <a:pt x="424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2" name="Google Shape;31122;p21"/>
              <p:cNvSpPr/>
              <p:nvPr/>
            </p:nvSpPr>
            <p:spPr>
              <a:xfrm>
                <a:off x="636675" y="25921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218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3" name="Google Shape;31123;p21"/>
              <p:cNvSpPr/>
              <p:nvPr/>
            </p:nvSpPr>
            <p:spPr>
              <a:xfrm>
                <a:off x="698975" y="258775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0" y="42"/>
                    </a:lnTo>
                    <a:cubicBezTo>
                      <a:pt x="52" y="177"/>
                      <a:pt x="176" y="301"/>
                      <a:pt x="311" y="301"/>
                    </a:cubicBezTo>
                    <a:cubicBezTo>
                      <a:pt x="476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4" name="Google Shape;31124;p21"/>
              <p:cNvSpPr/>
              <p:nvPr/>
            </p:nvSpPr>
            <p:spPr>
              <a:xfrm>
                <a:off x="778850" y="27139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59" y="0"/>
                      <a:pt x="217" y="0"/>
                      <a:pt x="217" y="42"/>
                    </a:cubicBezTo>
                    <a:cubicBezTo>
                      <a:pt x="83" y="42"/>
                      <a:pt x="0" y="166"/>
                      <a:pt x="0" y="300"/>
                    </a:cubicBezTo>
                    <a:lnTo>
                      <a:pt x="300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5" name="Google Shape;31125;p21"/>
              <p:cNvSpPr/>
              <p:nvPr/>
            </p:nvSpPr>
            <p:spPr>
              <a:xfrm>
                <a:off x="773425" y="2644875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24" y="42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41" y="43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6" name="Google Shape;31126;p21"/>
              <p:cNvSpPr/>
              <p:nvPr/>
            </p:nvSpPr>
            <p:spPr>
              <a:xfrm>
                <a:off x="769025" y="2582325"/>
                <a:ext cx="7525" cy="7775"/>
              </a:xfrm>
              <a:custGeom>
                <a:rect b="b" l="l" r="r" t="t"/>
                <a:pathLst>
                  <a:path extrusionOk="0" h="311" w="301">
                    <a:moveTo>
                      <a:pt x="259" y="1"/>
                    </a:moveTo>
                    <a:lnTo>
                      <a:pt x="0" y="52"/>
                    </a:lnTo>
                    <a:cubicBezTo>
                      <a:pt x="0" y="176"/>
                      <a:pt x="93" y="259"/>
                      <a:pt x="217" y="311"/>
                    </a:cubicBezTo>
                    <a:lnTo>
                      <a:pt x="30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7" name="Google Shape;31127;p21"/>
              <p:cNvSpPr/>
              <p:nvPr/>
            </p:nvSpPr>
            <p:spPr>
              <a:xfrm>
                <a:off x="508475" y="27353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176"/>
                      <a:pt x="259" y="83"/>
                      <a:pt x="176" y="42"/>
                    </a:cubicBezTo>
                    <a:cubicBezTo>
                      <a:pt x="125" y="0"/>
                      <a:pt x="83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8" name="Google Shape;31128;p21"/>
              <p:cNvSpPr/>
              <p:nvPr/>
            </p:nvSpPr>
            <p:spPr>
              <a:xfrm>
                <a:off x="503050" y="2666325"/>
                <a:ext cx="7525" cy="12950"/>
              </a:xfrm>
              <a:custGeom>
                <a:rect b="b" l="l" r="r" t="t"/>
                <a:pathLst>
                  <a:path extrusionOk="0" h="518" w="301">
                    <a:moveTo>
                      <a:pt x="1" y="1"/>
                    </a:moveTo>
                    <a:lnTo>
                      <a:pt x="42" y="518"/>
                    </a:lnTo>
                    <a:lnTo>
                      <a:pt x="135" y="518"/>
                    </a:lnTo>
                    <a:cubicBezTo>
                      <a:pt x="218" y="476"/>
                      <a:pt x="300" y="394"/>
                      <a:pt x="300" y="259"/>
                    </a:cubicBezTo>
                    <a:cubicBezTo>
                      <a:pt x="300" y="135"/>
                      <a:pt x="259" y="52"/>
                      <a:pt x="17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9" name="Google Shape;31129;p21"/>
              <p:cNvSpPr/>
              <p:nvPr/>
            </p:nvSpPr>
            <p:spPr>
              <a:xfrm>
                <a:off x="571025" y="27299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07" y="0"/>
                      <a:pt x="125" y="42"/>
                      <a:pt x="83" y="93"/>
                    </a:cubicBezTo>
                    <a:cubicBezTo>
                      <a:pt x="42" y="135"/>
                      <a:pt x="1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8" y="93"/>
                    </a:cubicBezTo>
                    <a:cubicBezTo>
                      <a:pt x="466" y="42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0" name="Google Shape;31130;p21"/>
              <p:cNvSpPr/>
              <p:nvPr/>
            </p:nvSpPr>
            <p:spPr>
              <a:xfrm>
                <a:off x="565600" y="2660875"/>
                <a:ext cx="15025" cy="14275"/>
              </a:xfrm>
              <a:custGeom>
                <a:rect b="b" l="l" r="r" t="t"/>
                <a:pathLst>
                  <a:path extrusionOk="0" h="571" w="601">
                    <a:moveTo>
                      <a:pt x="356" y="1"/>
                    </a:moveTo>
                    <a:cubicBezTo>
                      <a:pt x="337" y="1"/>
                      <a:pt x="319" y="4"/>
                      <a:pt x="300" y="12"/>
                    </a:cubicBezTo>
                    <a:cubicBezTo>
                      <a:pt x="125" y="12"/>
                      <a:pt x="1" y="136"/>
                      <a:pt x="42" y="312"/>
                    </a:cubicBezTo>
                    <a:cubicBezTo>
                      <a:pt x="42" y="436"/>
                      <a:pt x="166" y="570"/>
                      <a:pt x="342" y="570"/>
                    </a:cubicBezTo>
                    <a:cubicBezTo>
                      <a:pt x="476" y="529"/>
                      <a:pt x="600" y="395"/>
                      <a:pt x="600" y="270"/>
                    </a:cubicBezTo>
                    <a:cubicBezTo>
                      <a:pt x="565" y="121"/>
                      <a:pt x="462" y="1"/>
                      <a:pt x="35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1" name="Google Shape;31131;p21"/>
              <p:cNvSpPr/>
              <p:nvPr/>
            </p:nvSpPr>
            <p:spPr>
              <a:xfrm>
                <a:off x="528900" y="262885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83" y="1"/>
                      <a:pt x="0" y="125"/>
                      <a:pt x="0" y="300"/>
                    </a:cubicBezTo>
                    <a:cubicBezTo>
                      <a:pt x="0" y="425"/>
                      <a:pt x="135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2" name="Google Shape;31132;p21"/>
              <p:cNvSpPr/>
              <p:nvPr/>
            </p:nvSpPr>
            <p:spPr>
              <a:xfrm>
                <a:off x="534325" y="26976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59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3" name="Google Shape;31133;p21"/>
              <p:cNvSpPr/>
              <p:nvPr/>
            </p:nvSpPr>
            <p:spPr>
              <a:xfrm>
                <a:off x="597900" y="26234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0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7" y="559"/>
                      <a:pt x="559" y="424"/>
                      <a:pt x="559" y="259"/>
                    </a:cubicBezTo>
                    <a:cubicBezTo>
                      <a:pt x="559" y="125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4" name="Google Shape;31134;p21"/>
              <p:cNvSpPr/>
              <p:nvPr/>
            </p:nvSpPr>
            <p:spPr>
              <a:xfrm>
                <a:off x="603350" y="2692175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259" y="1"/>
                    </a:moveTo>
                    <a:cubicBezTo>
                      <a:pt x="124" y="52"/>
                      <a:pt x="0" y="176"/>
                      <a:pt x="0" y="311"/>
                    </a:cubicBezTo>
                    <a:cubicBezTo>
                      <a:pt x="0" y="456"/>
                      <a:pt x="127" y="577"/>
                      <a:pt x="249" y="577"/>
                    </a:cubicBezTo>
                    <a:cubicBezTo>
                      <a:pt x="266" y="577"/>
                      <a:pt x="283" y="574"/>
                      <a:pt x="300" y="569"/>
                    </a:cubicBezTo>
                    <a:cubicBezTo>
                      <a:pt x="465" y="569"/>
                      <a:pt x="558" y="435"/>
                      <a:pt x="558" y="259"/>
                    </a:cubicBezTo>
                    <a:cubicBezTo>
                      <a:pt x="558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5" name="Google Shape;31135;p21"/>
              <p:cNvSpPr/>
              <p:nvPr/>
            </p:nvSpPr>
            <p:spPr>
              <a:xfrm>
                <a:off x="498650" y="26030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1"/>
                    </a:lnTo>
                    <a:cubicBezTo>
                      <a:pt x="177" y="301"/>
                      <a:pt x="311" y="166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6" name="Google Shape;31136;p21"/>
              <p:cNvSpPr/>
              <p:nvPr/>
            </p:nvSpPr>
            <p:spPr>
              <a:xfrm>
                <a:off x="561200" y="2597575"/>
                <a:ext cx="14000" cy="7800"/>
              </a:xfrm>
              <a:custGeom>
                <a:rect b="b" l="l" r="r" t="t"/>
                <a:pathLst>
                  <a:path extrusionOk="0" h="312" w="560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35" y="235"/>
                      <a:pt x="132" y="311"/>
                      <a:pt x="235" y="311"/>
                    </a:cubicBezTo>
                    <a:cubicBezTo>
                      <a:pt x="257" y="311"/>
                      <a:pt x="279" y="308"/>
                      <a:pt x="301" y="300"/>
                    </a:cubicBezTo>
                    <a:cubicBezTo>
                      <a:pt x="435" y="300"/>
                      <a:pt x="559" y="16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7" name="Google Shape;31137;p21"/>
              <p:cNvSpPr/>
              <p:nvPr/>
            </p:nvSpPr>
            <p:spPr>
              <a:xfrm>
                <a:off x="640825" y="272450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176" y="0"/>
                    </a:moveTo>
                    <a:cubicBezTo>
                      <a:pt x="93" y="52"/>
                      <a:pt x="0" y="134"/>
                      <a:pt x="0" y="259"/>
                    </a:cubicBezTo>
                    <a:lnTo>
                      <a:pt x="0" y="310"/>
                    </a:lnTo>
                    <a:lnTo>
                      <a:pt x="259" y="31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8" name="Google Shape;31138;p21"/>
              <p:cNvSpPr/>
              <p:nvPr/>
            </p:nvSpPr>
            <p:spPr>
              <a:xfrm>
                <a:off x="635650" y="26557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42" y="84"/>
                      <a:pt x="0" y="218"/>
                      <a:pt x="0" y="301"/>
                    </a:cubicBezTo>
                    <a:cubicBezTo>
                      <a:pt x="0" y="383"/>
                      <a:pt x="83" y="518"/>
                      <a:pt x="166" y="518"/>
                    </a:cubicBezTo>
                    <a:cubicBezTo>
                      <a:pt x="20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9" name="Google Shape;31139;p21"/>
              <p:cNvSpPr/>
              <p:nvPr/>
            </p:nvSpPr>
            <p:spPr>
              <a:xfrm>
                <a:off x="630225" y="25931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42" y="177"/>
                      <a:pt x="124" y="259"/>
                      <a:pt x="259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0" name="Google Shape;31140;p21"/>
              <p:cNvSpPr/>
              <p:nvPr/>
            </p:nvSpPr>
            <p:spPr>
              <a:xfrm>
                <a:off x="370700" y="27462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1" name="Google Shape;31141;p21"/>
              <p:cNvSpPr/>
              <p:nvPr/>
            </p:nvSpPr>
            <p:spPr>
              <a:xfrm>
                <a:off x="36527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166" y="518"/>
                      <a:pt x="259" y="476"/>
                      <a:pt x="259" y="383"/>
                    </a:cubicBezTo>
                    <a:cubicBezTo>
                      <a:pt x="301" y="342"/>
                      <a:pt x="301" y="301"/>
                      <a:pt x="301" y="259"/>
                    </a:cubicBezTo>
                    <a:cubicBezTo>
                      <a:pt x="259" y="176"/>
                      <a:pt x="218" y="83"/>
                      <a:pt x="125" y="42"/>
                    </a:cubicBezTo>
                    <a:lnTo>
                      <a:pt x="84" y="42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2" name="Google Shape;31142;p21"/>
              <p:cNvSpPr/>
              <p:nvPr/>
            </p:nvSpPr>
            <p:spPr>
              <a:xfrm>
                <a:off x="433000" y="2740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0"/>
                      <a:pt x="94" y="42"/>
                    </a:cubicBezTo>
                    <a:cubicBezTo>
                      <a:pt x="42" y="83"/>
                      <a:pt x="42" y="125"/>
                      <a:pt x="1" y="176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8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3" name="Google Shape;31143;p21"/>
              <p:cNvSpPr/>
              <p:nvPr/>
            </p:nvSpPr>
            <p:spPr>
              <a:xfrm>
                <a:off x="427575" y="2670725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1"/>
                    </a:move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53"/>
                      <a:pt x="102" y="567"/>
                      <a:pt x="244" y="567"/>
                    </a:cubicBezTo>
                    <a:cubicBezTo>
                      <a:pt x="265" y="567"/>
                      <a:pt x="288" y="564"/>
                      <a:pt x="311" y="559"/>
                    </a:cubicBezTo>
                    <a:cubicBezTo>
                      <a:pt x="476" y="559"/>
                      <a:pt x="569" y="435"/>
                      <a:pt x="569" y="259"/>
                    </a:cubicBezTo>
                    <a:cubicBezTo>
                      <a:pt x="56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4" name="Google Shape;31144;p21"/>
              <p:cNvSpPr/>
              <p:nvPr/>
            </p:nvSpPr>
            <p:spPr>
              <a:xfrm>
                <a:off x="390100" y="26394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1"/>
                    </a:moveTo>
                    <a:cubicBezTo>
                      <a:pt x="124" y="1"/>
                      <a:pt x="0" y="135"/>
                      <a:pt x="42" y="300"/>
                    </a:cubicBezTo>
                    <a:cubicBezTo>
                      <a:pt x="42" y="435"/>
                      <a:pt x="166" y="559"/>
                      <a:pt x="300" y="559"/>
                    </a:cubicBezTo>
                    <a:cubicBezTo>
                      <a:pt x="466" y="517"/>
                      <a:pt x="600" y="393"/>
                      <a:pt x="559" y="259"/>
                    </a:cubicBezTo>
                    <a:cubicBezTo>
                      <a:pt x="559" y="9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5" name="Google Shape;31145;p21"/>
              <p:cNvSpPr/>
              <p:nvPr/>
            </p:nvSpPr>
            <p:spPr>
              <a:xfrm>
                <a:off x="395275" y="27084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0" y="300"/>
                    </a:cubicBezTo>
                    <a:cubicBezTo>
                      <a:pt x="52" y="476"/>
                      <a:pt x="176" y="558"/>
                      <a:pt x="310" y="558"/>
                    </a:cubicBezTo>
                    <a:cubicBezTo>
                      <a:pt x="476" y="558"/>
                      <a:pt x="610" y="434"/>
                      <a:pt x="569" y="259"/>
                    </a:cubicBezTo>
                    <a:cubicBezTo>
                      <a:pt x="569" y="83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6" name="Google Shape;31146;p21"/>
              <p:cNvSpPr/>
              <p:nvPr/>
            </p:nvSpPr>
            <p:spPr>
              <a:xfrm>
                <a:off x="459875" y="26340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94" y="0"/>
                      <a:pt x="1" y="135"/>
                      <a:pt x="1" y="311"/>
                    </a:cubicBezTo>
                    <a:cubicBezTo>
                      <a:pt x="1" y="435"/>
                      <a:pt x="135" y="569"/>
                      <a:pt x="311" y="569"/>
                    </a:cubicBezTo>
                    <a:cubicBezTo>
                      <a:pt x="435" y="517"/>
                      <a:pt x="570" y="393"/>
                      <a:pt x="570" y="259"/>
                    </a:cubicBezTo>
                    <a:cubicBezTo>
                      <a:pt x="518" y="93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7" name="Google Shape;31147;p21"/>
              <p:cNvSpPr/>
              <p:nvPr/>
            </p:nvSpPr>
            <p:spPr>
              <a:xfrm>
                <a:off x="464275" y="270302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35" y="1"/>
                      <a:pt x="1" y="177"/>
                      <a:pt x="42" y="301"/>
                    </a:cubicBezTo>
                    <a:cubicBezTo>
                      <a:pt x="42" y="477"/>
                      <a:pt x="176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13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8" name="Google Shape;31148;p21"/>
              <p:cNvSpPr/>
              <p:nvPr/>
            </p:nvSpPr>
            <p:spPr>
              <a:xfrm>
                <a:off x="359850" y="26136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76" y="300"/>
                      <a:pt x="301" y="176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9" name="Google Shape;31149;p21"/>
              <p:cNvSpPr/>
              <p:nvPr/>
            </p:nvSpPr>
            <p:spPr>
              <a:xfrm>
                <a:off x="422400" y="260817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559" y="1"/>
                    </a:moveTo>
                    <a:lnTo>
                      <a:pt x="1" y="52"/>
                    </a:lnTo>
                    <a:cubicBezTo>
                      <a:pt x="1" y="218"/>
                      <a:pt x="166" y="311"/>
                      <a:pt x="301" y="311"/>
                    </a:cubicBezTo>
                    <a:cubicBezTo>
                      <a:pt x="466" y="311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0" name="Google Shape;31150;p21"/>
              <p:cNvSpPr/>
              <p:nvPr/>
            </p:nvSpPr>
            <p:spPr>
              <a:xfrm>
                <a:off x="502025" y="273535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17" y="0"/>
                    </a:moveTo>
                    <a:cubicBezTo>
                      <a:pt x="83" y="42"/>
                      <a:pt x="0" y="176"/>
                      <a:pt x="0" y="300"/>
                    </a:cubicBez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1" name="Google Shape;31151;p21"/>
              <p:cNvSpPr/>
              <p:nvPr/>
            </p:nvSpPr>
            <p:spPr>
              <a:xfrm>
                <a:off x="496600" y="2666325"/>
                <a:ext cx="7500" cy="13525"/>
              </a:xfrm>
              <a:custGeom>
                <a:rect b="b" l="l" r="r" t="t"/>
                <a:pathLst>
                  <a:path extrusionOk="0" h="541" w="300">
                    <a:moveTo>
                      <a:pt x="259" y="1"/>
                    </a:moveTo>
                    <a:cubicBezTo>
                      <a:pt x="217" y="1"/>
                      <a:pt x="176" y="1"/>
                      <a:pt x="134" y="52"/>
                    </a:cubicBezTo>
                    <a:cubicBezTo>
                      <a:pt x="41" y="94"/>
                      <a:pt x="0" y="177"/>
                      <a:pt x="0" y="311"/>
                    </a:cubicBezTo>
                    <a:cubicBezTo>
                      <a:pt x="41" y="394"/>
                      <a:pt x="83" y="476"/>
                      <a:pt x="217" y="518"/>
                    </a:cubicBezTo>
                    <a:cubicBezTo>
                      <a:pt x="245" y="518"/>
                      <a:pt x="254" y="541"/>
                      <a:pt x="269" y="541"/>
                    </a:cubicBezTo>
                    <a:cubicBezTo>
                      <a:pt x="277" y="541"/>
                      <a:pt x="286" y="535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2" name="Google Shape;31152;p21"/>
              <p:cNvSpPr/>
              <p:nvPr/>
            </p:nvSpPr>
            <p:spPr>
              <a:xfrm>
                <a:off x="491150" y="26040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cubicBezTo>
                      <a:pt x="42" y="124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3" name="Google Shape;31153;p21"/>
              <p:cNvSpPr/>
              <p:nvPr/>
            </p:nvSpPr>
            <p:spPr>
              <a:xfrm>
                <a:off x="294200" y="2751275"/>
                <a:ext cx="13975" cy="6850"/>
              </a:xfrm>
              <a:custGeom>
                <a:rect b="b" l="l" r="r" t="t"/>
                <a:pathLst>
                  <a:path extrusionOk="0" h="274" w="559">
                    <a:moveTo>
                      <a:pt x="331" y="0"/>
                    </a:moveTo>
                    <a:cubicBezTo>
                      <a:pt x="307" y="0"/>
                      <a:pt x="283" y="5"/>
                      <a:pt x="259" y="15"/>
                    </a:cubicBezTo>
                    <a:cubicBezTo>
                      <a:pt x="218" y="15"/>
                      <a:pt x="125" y="56"/>
                      <a:pt x="83" y="97"/>
                    </a:cubicBezTo>
                    <a:cubicBezTo>
                      <a:pt x="42" y="139"/>
                      <a:pt x="1" y="221"/>
                      <a:pt x="1" y="273"/>
                    </a:cubicBezTo>
                    <a:lnTo>
                      <a:pt x="559" y="221"/>
                    </a:lnTo>
                    <a:lnTo>
                      <a:pt x="559" y="180"/>
                    </a:lnTo>
                    <a:cubicBezTo>
                      <a:pt x="526" y="80"/>
                      <a:pt x="432" y="0"/>
                      <a:pt x="33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4" name="Google Shape;31154;p21"/>
              <p:cNvSpPr/>
              <p:nvPr/>
            </p:nvSpPr>
            <p:spPr>
              <a:xfrm>
                <a:off x="288775" y="26815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259" y="1"/>
                    </a:moveTo>
                    <a:cubicBezTo>
                      <a:pt x="125" y="42"/>
                      <a:pt x="0" y="166"/>
                      <a:pt x="42" y="301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600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5" name="Google Shape;31155;p21"/>
              <p:cNvSpPr/>
              <p:nvPr/>
            </p:nvSpPr>
            <p:spPr>
              <a:xfrm>
                <a:off x="267325" y="2720350"/>
                <a:ext cx="4150" cy="11925"/>
              </a:xfrm>
              <a:custGeom>
                <a:rect b="b" l="l" r="r" t="t"/>
                <a:pathLst>
                  <a:path extrusionOk="0" h="477" w="166">
                    <a:moveTo>
                      <a:pt x="42" y="1"/>
                    </a:moveTo>
                    <a:lnTo>
                      <a:pt x="0" y="476"/>
                    </a:lnTo>
                    <a:cubicBezTo>
                      <a:pt x="83" y="425"/>
                      <a:pt x="166" y="300"/>
                      <a:pt x="166" y="218"/>
                    </a:cubicBezTo>
                    <a:cubicBezTo>
                      <a:pt x="166" y="125"/>
                      <a:pt x="83" y="42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6" name="Google Shape;31156;p21"/>
              <p:cNvSpPr/>
              <p:nvPr/>
            </p:nvSpPr>
            <p:spPr>
              <a:xfrm>
                <a:off x="321075" y="2644675"/>
                <a:ext cx="14000" cy="14175"/>
              </a:xfrm>
              <a:custGeom>
                <a:rect b="b" l="l" r="r" t="t"/>
                <a:pathLst>
                  <a:path extrusionOk="0" h="567" w="560">
                    <a:moveTo>
                      <a:pt x="326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25" y="9"/>
                      <a:pt x="1" y="143"/>
                      <a:pt x="1" y="308"/>
                    </a:cubicBezTo>
                    <a:cubicBezTo>
                      <a:pt x="1" y="443"/>
                      <a:pt x="177" y="567"/>
                      <a:pt x="301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6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7" name="Google Shape;31157;p21"/>
              <p:cNvSpPr/>
              <p:nvPr/>
            </p:nvSpPr>
            <p:spPr>
              <a:xfrm>
                <a:off x="326500" y="271390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1" y="558"/>
                    </a:cubicBezTo>
                    <a:cubicBezTo>
                      <a:pt x="477" y="558"/>
                      <a:pt x="559" y="383"/>
                      <a:pt x="559" y="259"/>
                    </a:cubicBezTo>
                    <a:cubicBezTo>
                      <a:pt x="559" y="83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8" name="Google Shape;31158;p21"/>
              <p:cNvSpPr/>
              <p:nvPr/>
            </p:nvSpPr>
            <p:spPr>
              <a:xfrm>
                <a:off x="284375" y="26190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35" y="301"/>
                      <a:pt x="301" y="301"/>
                    </a:cubicBezTo>
                    <a:cubicBezTo>
                      <a:pt x="394" y="301"/>
                      <a:pt x="476" y="218"/>
                      <a:pt x="518" y="177"/>
                    </a:cubicBezTo>
                    <a:cubicBezTo>
                      <a:pt x="518" y="135"/>
                      <a:pt x="559" y="42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9" name="Google Shape;31159;p21"/>
              <p:cNvSpPr/>
              <p:nvPr/>
            </p:nvSpPr>
            <p:spPr>
              <a:xfrm>
                <a:off x="364250" y="27462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66" y="1"/>
                    </a:moveTo>
                    <a:cubicBezTo>
                      <a:pt x="83" y="42"/>
                      <a:pt x="0" y="125"/>
                      <a:pt x="0" y="218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0" name="Google Shape;31160;p21"/>
              <p:cNvSpPr/>
              <p:nvPr/>
            </p:nvSpPr>
            <p:spPr>
              <a:xfrm>
                <a:off x="358825" y="26761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166" y="1"/>
                      <a:pt x="124" y="42"/>
                      <a:pt x="83" y="83"/>
                    </a:cubicBezTo>
                    <a:cubicBezTo>
                      <a:pt x="42" y="125"/>
                      <a:pt x="42" y="176"/>
                      <a:pt x="0" y="218"/>
                    </a:cubicBezTo>
                    <a:lnTo>
                      <a:pt x="0" y="301"/>
                    </a:lnTo>
                    <a:lnTo>
                      <a:pt x="0" y="383"/>
                    </a:lnTo>
                    <a:cubicBezTo>
                      <a:pt x="42" y="476"/>
                      <a:pt x="83" y="518"/>
                      <a:pt x="16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1" name="Google Shape;31161;p21"/>
              <p:cNvSpPr/>
              <p:nvPr/>
            </p:nvSpPr>
            <p:spPr>
              <a:xfrm>
                <a:off x="353400" y="261465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0" y="52"/>
                    </a:lnTo>
                    <a:cubicBezTo>
                      <a:pt x="42" y="176"/>
                      <a:pt x="124" y="258"/>
                      <a:pt x="259" y="258"/>
                    </a:cubicBezTo>
                    <a:lnTo>
                      <a:pt x="300" y="258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2" name="Google Shape;31162;p21"/>
              <p:cNvSpPr/>
              <p:nvPr/>
            </p:nvSpPr>
            <p:spPr>
              <a:xfrm>
                <a:off x="119007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1" y="1"/>
                    </a:moveTo>
                    <a:lnTo>
                      <a:pt x="52" y="311"/>
                    </a:lnTo>
                    <a:lnTo>
                      <a:pt x="311" y="259"/>
                    </a:lnTo>
                    <a:cubicBezTo>
                      <a:pt x="311" y="259"/>
                      <a:pt x="311" y="218"/>
                      <a:pt x="259" y="177"/>
                    </a:cubicBez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52"/>
                      <a:pt x="176" y="52"/>
                      <a:pt x="135" y="52"/>
                    </a:cubicBezTo>
                    <a:cubicBezTo>
                      <a:pt x="94" y="1"/>
                      <a:pt x="5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3" name="Google Shape;31163;p21"/>
              <p:cNvSpPr/>
              <p:nvPr/>
            </p:nvSpPr>
            <p:spPr>
              <a:xfrm>
                <a:off x="118490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125" y="559"/>
                    </a:lnTo>
                    <a:cubicBezTo>
                      <a:pt x="166" y="518"/>
                      <a:pt x="208" y="518"/>
                      <a:pt x="259" y="476"/>
                    </a:cubicBezTo>
                    <a:lnTo>
                      <a:pt x="259" y="424"/>
                    </a:lnTo>
                    <a:cubicBezTo>
                      <a:pt x="301" y="383"/>
                      <a:pt x="301" y="300"/>
                      <a:pt x="301" y="259"/>
                    </a:cubicBezTo>
                    <a:cubicBezTo>
                      <a:pt x="301" y="166"/>
                      <a:pt x="259" y="83"/>
                      <a:pt x="166" y="42"/>
                    </a:cubicBezTo>
                    <a:cubicBezTo>
                      <a:pt x="166" y="42"/>
                      <a:pt x="125" y="42"/>
                      <a:pt x="1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4" name="Google Shape;31164;p21"/>
              <p:cNvSpPr/>
              <p:nvPr/>
            </p:nvSpPr>
            <p:spPr>
              <a:xfrm>
                <a:off x="1252625" y="2538950"/>
                <a:ext cx="13975" cy="6950"/>
              </a:xfrm>
              <a:custGeom>
                <a:rect b="b" l="l" r="r" t="t"/>
                <a:pathLst>
                  <a:path extrusionOk="0" h="278" w="559">
                    <a:moveTo>
                      <a:pt x="345" y="1"/>
                    </a:moveTo>
                    <a:cubicBezTo>
                      <a:pt x="329" y="1"/>
                      <a:pt x="314" y="6"/>
                      <a:pt x="301" y="19"/>
                    </a:cubicBezTo>
                    <a:cubicBezTo>
                      <a:pt x="135" y="19"/>
                      <a:pt x="1" y="143"/>
                      <a:pt x="42" y="278"/>
                    </a:cubicBezTo>
                    <a:lnTo>
                      <a:pt x="559" y="278"/>
                    </a:lnTo>
                    <a:cubicBezTo>
                      <a:pt x="559" y="143"/>
                      <a:pt x="518" y="61"/>
                      <a:pt x="435" y="19"/>
                    </a:cubicBezTo>
                    <a:cubicBezTo>
                      <a:pt x="407" y="19"/>
                      <a:pt x="375" y="1"/>
                      <a:pt x="34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5" name="Google Shape;31165;p21"/>
              <p:cNvSpPr/>
              <p:nvPr/>
            </p:nvSpPr>
            <p:spPr>
              <a:xfrm>
                <a:off x="1215925" y="2507100"/>
                <a:ext cx="14250" cy="14000"/>
              </a:xfrm>
              <a:custGeom>
                <a:rect b="b" l="l" r="r" t="t"/>
                <a:pathLst>
                  <a:path extrusionOk="0" h="560" w="570">
                    <a:moveTo>
                      <a:pt x="259" y="1"/>
                    </a:moveTo>
                    <a:cubicBezTo>
                      <a:pt x="94" y="1"/>
                      <a:pt x="1" y="125"/>
                      <a:pt x="1" y="301"/>
                    </a:cubicBezTo>
                    <a:cubicBezTo>
                      <a:pt x="1" y="425"/>
                      <a:pt x="135" y="559"/>
                      <a:pt x="311" y="559"/>
                    </a:cubicBezTo>
                    <a:cubicBezTo>
                      <a:pt x="435" y="518"/>
                      <a:pt x="569" y="384"/>
                      <a:pt x="569" y="259"/>
                    </a:cubicBezTo>
                    <a:cubicBezTo>
                      <a:pt x="569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6" name="Google Shape;31166;p21"/>
              <p:cNvSpPr/>
              <p:nvPr/>
            </p:nvSpPr>
            <p:spPr>
              <a:xfrm>
                <a:off x="1052300" y="255442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8"/>
                    </a:lnTo>
                    <a:cubicBezTo>
                      <a:pt x="259" y="217"/>
                      <a:pt x="259" y="176"/>
                      <a:pt x="218" y="134"/>
                    </a:cubicBezTo>
                    <a:cubicBezTo>
                      <a:pt x="177" y="83"/>
                      <a:pt x="135" y="41"/>
                      <a:pt x="84" y="41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7" name="Google Shape;31167;p21"/>
              <p:cNvSpPr/>
              <p:nvPr/>
            </p:nvSpPr>
            <p:spPr>
              <a:xfrm>
                <a:off x="104687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94" y="569"/>
                    </a:lnTo>
                    <a:cubicBezTo>
                      <a:pt x="218" y="517"/>
                      <a:pt x="301" y="393"/>
                      <a:pt x="301" y="259"/>
                    </a:cubicBezTo>
                    <a:cubicBezTo>
                      <a:pt x="301" y="176"/>
                      <a:pt x="218" y="94"/>
                      <a:pt x="135" y="52"/>
                    </a:cubicBezTo>
                    <a:cubicBezTo>
                      <a:pt x="135" y="5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8" name="Google Shape;31168;p21"/>
              <p:cNvSpPr/>
              <p:nvPr/>
            </p:nvSpPr>
            <p:spPr>
              <a:xfrm>
                <a:off x="1114850" y="25489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66" y="1"/>
                      <a:pt x="125" y="42"/>
                      <a:pt x="84" y="135"/>
                    </a:cubicBezTo>
                    <a:cubicBezTo>
                      <a:pt x="1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9" name="Google Shape;31169;p21"/>
              <p:cNvSpPr/>
              <p:nvPr/>
            </p:nvSpPr>
            <p:spPr>
              <a:xfrm>
                <a:off x="1109425" y="248022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1" y="466"/>
                      <a:pt x="12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0" name="Google Shape;31170;p21"/>
              <p:cNvSpPr/>
              <p:nvPr/>
            </p:nvSpPr>
            <p:spPr>
              <a:xfrm>
                <a:off x="1071700" y="24479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00" y="424"/>
                      <a:pt x="559" y="259"/>
                    </a:cubicBezTo>
                    <a:cubicBezTo>
                      <a:pt x="559" y="12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1" name="Google Shape;31171;p21"/>
              <p:cNvSpPr/>
              <p:nvPr/>
            </p:nvSpPr>
            <p:spPr>
              <a:xfrm>
                <a:off x="1077125" y="2517525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322" y="0"/>
                    </a:moveTo>
                    <a:cubicBezTo>
                      <a:pt x="302" y="0"/>
                      <a:pt x="281" y="3"/>
                      <a:pt x="259" y="8"/>
                    </a:cubicBezTo>
                    <a:cubicBezTo>
                      <a:pt x="125" y="8"/>
                      <a:pt x="0" y="142"/>
                      <a:pt x="0" y="318"/>
                    </a:cubicBezTo>
                    <a:cubicBezTo>
                      <a:pt x="42" y="442"/>
                      <a:pt x="176" y="577"/>
                      <a:pt x="300" y="577"/>
                    </a:cubicBezTo>
                    <a:cubicBezTo>
                      <a:pt x="476" y="525"/>
                      <a:pt x="600" y="401"/>
                      <a:pt x="559" y="266"/>
                    </a:cubicBezTo>
                    <a:cubicBezTo>
                      <a:pt x="559" y="121"/>
                      <a:pt x="464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2" name="Google Shape;31172;p21"/>
              <p:cNvSpPr/>
              <p:nvPr/>
            </p:nvSpPr>
            <p:spPr>
              <a:xfrm>
                <a:off x="1141750" y="24425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0"/>
                    </a:moveTo>
                    <a:cubicBezTo>
                      <a:pt x="83" y="42"/>
                      <a:pt x="0" y="166"/>
                      <a:pt x="0" y="300"/>
                    </a:cubicBezTo>
                    <a:cubicBezTo>
                      <a:pt x="0" y="453"/>
                      <a:pt x="94" y="567"/>
                      <a:pt x="234" y="567"/>
                    </a:cubicBezTo>
                    <a:cubicBezTo>
                      <a:pt x="255" y="567"/>
                      <a:pt x="277" y="564"/>
                      <a:pt x="300" y="559"/>
                    </a:cubicBezTo>
                    <a:cubicBezTo>
                      <a:pt x="434" y="559"/>
                      <a:pt x="559" y="424"/>
                      <a:pt x="559" y="259"/>
                    </a:cubicBezTo>
                    <a:cubicBezTo>
                      <a:pt x="517" y="124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3" name="Google Shape;31173;p21"/>
              <p:cNvSpPr/>
              <p:nvPr/>
            </p:nvSpPr>
            <p:spPr>
              <a:xfrm>
                <a:off x="1146150" y="2512250"/>
                <a:ext cx="15000" cy="14275"/>
              </a:xfrm>
              <a:custGeom>
                <a:rect b="b" l="l" r="r" t="t"/>
                <a:pathLst>
                  <a:path extrusionOk="0" h="571" w="600">
                    <a:moveTo>
                      <a:pt x="355" y="1"/>
                    </a:moveTo>
                    <a:cubicBezTo>
                      <a:pt x="337" y="1"/>
                      <a:pt x="318" y="4"/>
                      <a:pt x="300" y="12"/>
                    </a:cubicBezTo>
                    <a:cubicBezTo>
                      <a:pt x="124" y="12"/>
                      <a:pt x="0" y="136"/>
                      <a:pt x="41" y="312"/>
                    </a:cubicBezTo>
                    <a:cubicBezTo>
                      <a:pt x="41" y="436"/>
                      <a:pt x="165" y="570"/>
                      <a:pt x="341" y="570"/>
                    </a:cubicBezTo>
                    <a:cubicBezTo>
                      <a:pt x="465" y="529"/>
                      <a:pt x="600" y="395"/>
                      <a:pt x="600" y="271"/>
                    </a:cubicBezTo>
                    <a:cubicBezTo>
                      <a:pt x="564" y="121"/>
                      <a:pt x="461" y="1"/>
                      <a:pt x="35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4" name="Google Shape;31174;p21"/>
              <p:cNvSpPr/>
              <p:nvPr/>
            </p:nvSpPr>
            <p:spPr>
              <a:xfrm>
                <a:off x="104145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1"/>
                    </a:lnTo>
                    <a:cubicBezTo>
                      <a:pt x="176" y="259"/>
                      <a:pt x="311" y="125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5" name="Google Shape;31175;p21"/>
              <p:cNvSpPr/>
              <p:nvPr/>
            </p:nvSpPr>
            <p:spPr>
              <a:xfrm>
                <a:off x="1104000" y="24176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lnTo>
                      <a:pt x="1" y="83"/>
                    </a:lnTo>
                    <a:cubicBezTo>
                      <a:pt x="42" y="218"/>
                      <a:pt x="177" y="301"/>
                      <a:pt x="301" y="301"/>
                    </a:cubicBezTo>
                    <a:cubicBezTo>
                      <a:pt x="435" y="259"/>
                      <a:pt x="559" y="176"/>
                      <a:pt x="559" y="42"/>
                    </a:cubicBezTo>
                    <a:lnTo>
                      <a:pt x="51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6" name="Google Shape;31176;p21"/>
              <p:cNvSpPr/>
              <p:nvPr/>
            </p:nvSpPr>
            <p:spPr>
              <a:xfrm>
                <a:off x="1183625" y="2543550"/>
                <a:ext cx="7775" cy="7775"/>
              </a:xfrm>
              <a:custGeom>
                <a:rect b="b" l="l" r="r" t="t"/>
                <a:pathLst>
                  <a:path extrusionOk="0" h="311" w="311">
                    <a:moveTo>
                      <a:pt x="259" y="1"/>
                    </a:moveTo>
                    <a:lnTo>
                      <a:pt x="217" y="52"/>
                    </a:lnTo>
                    <a:cubicBezTo>
                      <a:pt x="176" y="52"/>
                      <a:pt x="135" y="52"/>
                      <a:pt x="135" y="94"/>
                    </a:cubicBezTo>
                    <a:lnTo>
                      <a:pt x="93" y="135"/>
                    </a:lnTo>
                    <a:cubicBezTo>
                      <a:pt x="52" y="135"/>
                      <a:pt x="52" y="177"/>
                      <a:pt x="52" y="218"/>
                    </a:cubicBezTo>
                    <a:cubicBezTo>
                      <a:pt x="0" y="259"/>
                      <a:pt x="0" y="259"/>
                      <a:pt x="0" y="311"/>
                    </a:cubicBezTo>
                    <a:lnTo>
                      <a:pt x="310" y="31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7" name="Google Shape;31177;p21"/>
              <p:cNvSpPr/>
              <p:nvPr/>
            </p:nvSpPr>
            <p:spPr>
              <a:xfrm>
                <a:off x="1178450" y="24748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2" y="125"/>
                      <a:pt x="0" y="218"/>
                      <a:pt x="0" y="300"/>
                    </a:cubicBezTo>
                    <a:cubicBezTo>
                      <a:pt x="0" y="342"/>
                      <a:pt x="42" y="383"/>
                      <a:pt x="42" y="424"/>
                    </a:cubicBezTo>
                    <a:cubicBezTo>
                      <a:pt x="42" y="424"/>
                      <a:pt x="83" y="424"/>
                      <a:pt x="83" y="476"/>
                    </a:cubicBezTo>
                    <a:cubicBezTo>
                      <a:pt x="124" y="518"/>
                      <a:pt x="207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8" name="Google Shape;31178;p21"/>
              <p:cNvSpPr/>
              <p:nvPr/>
            </p:nvSpPr>
            <p:spPr>
              <a:xfrm>
                <a:off x="913500" y="25652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1" y="259"/>
                    </a:lnTo>
                    <a:cubicBezTo>
                      <a:pt x="301" y="124"/>
                      <a:pt x="20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9" name="Google Shape;31179;p21"/>
              <p:cNvSpPr/>
              <p:nvPr/>
            </p:nvSpPr>
            <p:spPr>
              <a:xfrm>
                <a:off x="908075" y="249605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4" y="1"/>
                    </a:moveTo>
                    <a:cubicBezTo>
                      <a:pt x="44" y="1"/>
                      <a:pt x="22" y="3"/>
                      <a:pt x="1" y="9"/>
                    </a:cubicBezTo>
                    <a:lnTo>
                      <a:pt x="42" y="567"/>
                    </a:lnTo>
                    <a:cubicBezTo>
                      <a:pt x="83" y="567"/>
                      <a:pt x="83" y="526"/>
                      <a:pt x="83" y="526"/>
                    </a:cubicBezTo>
                    <a:cubicBezTo>
                      <a:pt x="218" y="526"/>
                      <a:pt x="301" y="402"/>
                      <a:pt x="301" y="267"/>
                    </a:cubicBezTo>
                    <a:cubicBezTo>
                      <a:pt x="301" y="114"/>
                      <a:pt x="199" y="1"/>
                      <a:pt x="6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0" name="Google Shape;31180;p21"/>
              <p:cNvSpPr/>
              <p:nvPr/>
            </p:nvSpPr>
            <p:spPr>
              <a:xfrm>
                <a:off x="975800" y="255985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518" y="83"/>
                      <a:pt x="435" y="41"/>
                    </a:cubicBezTo>
                    <a:cubicBezTo>
                      <a:pt x="393" y="0"/>
                      <a:pt x="35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1" name="Google Shape;31181;p21"/>
              <p:cNvSpPr/>
              <p:nvPr/>
            </p:nvSpPr>
            <p:spPr>
              <a:xfrm>
                <a:off x="970375" y="249082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0" y="135"/>
                      <a:pt x="52" y="300"/>
                    </a:cubicBezTo>
                    <a:cubicBezTo>
                      <a:pt x="52" y="435"/>
                      <a:pt x="176" y="559"/>
                      <a:pt x="311" y="559"/>
                    </a:cubicBezTo>
                    <a:cubicBezTo>
                      <a:pt x="476" y="518"/>
                      <a:pt x="610" y="393"/>
                      <a:pt x="569" y="259"/>
                    </a:cubicBezTo>
                    <a:cubicBezTo>
                      <a:pt x="56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2" name="Google Shape;31182;p21"/>
              <p:cNvSpPr/>
              <p:nvPr/>
            </p:nvSpPr>
            <p:spPr>
              <a:xfrm>
                <a:off x="933925" y="24585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0" y="559"/>
                    </a:cubicBezTo>
                    <a:cubicBezTo>
                      <a:pt x="425" y="559"/>
                      <a:pt x="559" y="434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3" name="Google Shape;31183;p21"/>
              <p:cNvSpPr/>
              <p:nvPr/>
            </p:nvSpPr>
            <p:spPr>
              <a:xfrm>
                <a:off x="939350" y="252752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3" y="42"/>
                      <a:pt x="1" y="177"/>
                      <a:pt x="1" y="301"/>
                    </a:cubicBezTo>
                    <a:cubicBezTo>
                      <a:pt x="1" y="453"/>
                      <a:pt x="94" y="567"/>
                      <a:pt x="234" y="567"/>
                    </a:cubicBezTo>
                    <a:cubicBezTo>
                      <a:pt x="255" y="567"/>
                      <a:pt x="278" y="564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4" name="Google Shape;31184;p21"/>
              <p:cNvSpPr/>
              <p:nvPr/>
            </p:nvSpPr>
            <p:spPr>
              <a:xfrm>
                <a:off x="1002675" y="2453100"/>
                <a:ext cx="14250" cy="14225"/>
              </a:xfrm>
              <a:custGeom>
                <a:rect b="b" l="l" r="r" t="t"/>
                <a:pathLst>
                  <a:path extrusionOk="0" h="569" w="570">
                    <a:moveTo>
                      <a:pt x="259" y="0"/>
                    </a:moveTo>
                    <a:cubicBezTo>
                      <a:pt x="135" y="52"/>
                      <a:pt x="1" y="176"/>
                      <a:pt x="1" y="310"/>
                    </a:cubicBezTo>
                    <a:cubicBezTo>
                      <a:pt x="53" y="476"/>
                      <a:pt x="177" y="569"/>
                      <a:pt x="311" y="569"/>
                    </a:cubicBezTo>
                    <a:cubicBezTo>
                      <a:pt x="476" y="569"/>
                      <a:pt x="569" y="434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5" name="Google Shape;31185;p21"/>
              <p:cNvSpPr/>
              <p:nvPr/>
            </p:nvSpPr>
            <p:spPr>
              <a:xfrm>
                <a:off x="1008100" y="2522950"/>
                <a:ext cx="14000" cy="13325"/>
              </a:xfrm>
              <a:custGeom>
                <a:rect b="b" l="l" r="r" t="t"/>
                <a:pathLst>
                  <a:path extrusionOk="0" h="533" w="560">
                    <a:moveTo>
                      <a:pt x="323" y="0"/>
                    </a:moveTo>
                    <a:cubicBezTo>
                      <a:pt x="303" y="0"/>
                      <a:pt x="282" y="3"/>
                      <a:pt x="259" y="8"/>
                    </a:cubicBezTo>
                    <a:cubicBezTo>
                      <a:pt x="135" y="8"/>
                      <a:pt x="1" y="142"/>
                      <a:pt x="1" y="266"/>
                    </a:cubicBezTo>
                    <a:cubicBezTo>
                      <a:pt x="1" y="419"/>
                      <a:pt x="134" y="533"/>
                      <a:pt x="250" y="533"/>
                    </a:cubicBezTo>
                    <a:cubicBezTo>
                      <a:pt x="267" y="533"/>
                      <a:pt x="285" y="530"/>
                      <a:pt x="301" y="525"/>
                    </a:cubicBezTo>
                    <a:cubicBezTo>
                      <a:pt x="477" y="525"/>
                      <a:pt x="559" y="401"/>
                      <a:pt x="559" y="225"/>
                    </a:cubicBezTo>
                    <a:cubicBezTo>
                      <a:pt x="559" y="117"/>
                      <a:pt x="465" y="0"/>
                      <a:pt x="32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6" name="Google Shape;31186;p21"/>
              <p:cNvSpPr/>
              <p:nvPr/>
            </p:nvSpPr>
            <p:spPr>
              <a:xfrm>
                <a:off x="903675" y="24326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7"/>
                      <a:pt x="259" y="93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7" name="Google Shape;31187;p21"/>
              <p:cNvSpPr/>
              <p:nvPr/>
            </p:nvSpPr>
            <p:spPr>
              <a:xfrm>
                <a:off x="966250" y="2427250"/>
                <a:ext cx="13975" cy="7775"/>
              </a:xfrm>
              <a:custGeom>
                <a:rect b="b" l="l" r="r" t="t"/>
                <a:pathLst>
                  <a:path extrusionOk="0" h="311" w="559">
                    <a:moveTo>
                      <a:pt x="558" y="0"/>
                    </a:moveTo>
                    <a:lnTo>
                      <a:pt x="0" y="52"/>
                    </a:lnTo>
                    <a:cubicBezTo>
                      <a:pt x="0" y="176"/>
                      <a:pt x="83" y="259"/>
                      <a:pt x="165" y="310"/>
                    </a:cubicBezTo>
                    <a:lnTo>
                      <a:pt x="341" y="310"/>
                    </a:lnTo>
                    <a:cubicBezTo>
                      <a:pt x="476" y="259"/>
                      <a:pt x="558" y="176"/>
                      <a:pt x="55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8" name="Google Shape;31188;p21"/>
              <p:cNvSpPr/>
              <p:nvPr/>
            </p:nvSpPr>
            <p:spPr>
              <a:xfrm>
                <a:off x="1045850" y="25544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0"/>
                      <a:pt x="135" y="41"/>
                      <a:pt x="83" y="83"/>
                    </a:cubicBezTo>
                    <a:lnTo>
                      <a:pt x="42" y="83"/>
                    </a:lnTo>
                    <a:cubicBezTo>
                      <a:pt x="0" y="134"/>
                      <a:pt x="0" y="217"/>
                      <a:pt x="0" y="258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9" name="Google Shape;31189;p21"/>
              <p:cNvSpPr/>
              <p:nvPr/>
            </p:nvSpPr>
            <p:spPr>
              <a:xfrm>
                <a:off x="1040425" y="248540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176" y="0"/>
                      <a:pt x="135" y="52"/>
                      <a:pt x="93" y="52"/>
                    </a:cubicBezTo>
                    <a:cubicBezTo>
                      <a:pt x="42" y="135"/>
                      <a:pt x="0" y="218"/>
                      <a:pt x="0" y="311"/>
                    </a:cubicBezTo>
                    <a:cubicBezTo>
                      <a:pt x="0" y="352"/>
                      <a:pt x="0" y="393"/>
                      <a:pt x="42" y="393"/>
                    </a:cubicBezTo>
                    <a:lnTo>
                      <a:pt x="42" y="435"/>
                    </a:lnTo>
                    <a:cubicBezTo>
                      <a:pt x="93" y="517"/>
                      <a:pt x="217" y="569"/>
                      <a:pt x="300" y="569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0" name="Google Shape;31190;p21"/>
              <p:cNvSpPr/>
              <p:nvPr/>
            </p:nvSpPr>
            <p:spPr>
              <a:xfrm>
                <a:off x="1035000" y="24231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84"/>
                      <a:pt x="52" y="166"/>
                      <a:pt x="93" y="218"/>
                    </a:cubicBezTo>
                    <a:cubicBezTo>
                      <a:pt x="135" y="259"/>
                      <a:pt x="217" y="301"/>
                      <a:pt x="31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1" name="Google Shape;31191;p21"/>
              <p:cNvSpPr/>
              <p:nvPr/>
            </p:nvSpPr>
            <p:spPr>
              <a:xfrm>
                <a:off x="775475" y="2575875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135"/>
                      <a:pt x="218" y="93"/>
                      <a:pt x="135" y="52"/>
                    </a:cubicBezTo>
                    <a:cubicBezTo>
                      <a:pt x="9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2" name="Google Shape;31192;p21"/>
              <p:cNvSpPr/>
              <p:nvPr/>
            </p:nvSpPr>
            <p:spPr>
              <a:xfrm>
                <a:off x="770050" y="2506650"/>
                <a:ext cx="7775" cy="13400"/>
              </a:xfrm>
              <a:custGeom>
                <a:rect b="b" l="l" r="r" t="t"/>
                <a:pathLst>
                  <a:path extrusionOk="0" h="536" w="311">
                    <a:moveTo>
                      <a:pt x="39" y="1"/>
                    </a:moveTo>
                    <a:cubicBezTo>
                      <a:pt x="29" y="1"/>
                      <a:pt x="18" y="5"/>
                      <a:pt x="1" y="19"/>
                    </a:cubicBezTo>
                    <a:lnTo>
                      <a:pt x="52" y="536"/>
                    </a:lnTo>
                    <a:lnTo>
                      <a:pt x="94" y="536"/>
                    </a:lnTo>
                    <a:cubicBezTo>
                      <a:pt x="218" y="495"/>
                      <a:pt x="311" y="402"/>
                      <a:pt x="311" y="236"/>
                    </a:cubicBezTo>
                    <a:cubicBezTo>
                      <a:pt x="259" y="143"/>
                      <a:pt x="218" y="60"/>
                      <a:pt x="135" y="19"/>
                    </a:cubicBezTo>
                    <a:lnTo>
                      <a:pt x="94" y="19"/>
                    </a:lnTo>
                    <a:cubicBezTo>
                      <a:pt x="66" y="19"/>
                      <a:pt x="57" y="1"/>
                      <a:pt x="3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3" name="Google Shape;31193;p21"/>
              <p:cNvSpPr/>
              <p:nvPr/>
            </p:nvSpPr>
            <p:spPr>
              <a:xfrm>
                <a:off x="838025" y="25707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77" y="0"/>
                      <a:pt x="84" y="42"/>
                      <a:pt x="42" y="83"/>
                    </a:cubicBezTo>
                    <a:cubicBezTo>
                      <a:pt x="1" y="124"/>
                      <a:pt x="1" y="207"/>
                      <a:pt x="1" y="300"/>
                    </a:cubicBezTo>
                    <a:lnTo>
                      <a:pt x="559" y="259"/>
                    </a:lnTo>
                    <a:cubicBezTo>
                      <a:pt x="559" y="166"/>
                      <a:pt x="518" y="124"/>
                      <a:pt x="476" y="83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4" name="Google Shape;31194;p21"/>
              <p:cNvSpPr/>
              <p:nvPr/>
            </p:nvSpPr>
            <p:spPr>
              <a:xfrm>
                <a:off x="832600" y="250147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13" y="1"/>
                    </a:moveTo>
                    <a:cubicBezTo>
                      <a:pt x="295" y="1"/>
                      <a:pt x="277" y="3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25"/>
                      <a:pt x="102" y="534"/>
                      <a:pt x="236" y="534"/>
                    </a:cubicBezTo>
                    <a:cubicBezTo>
                      <a:pt x="257" y="534"/>
                      <a:pt x="279" y="531"/>
                      <a:pt x="301" y="526"/>
                    </a:cubicBezTo>
                    <a:cubicBezTo>
                      <a:pt x="435" y="526"/>
                      <a:pt x="559" y="391"/>
                      <a:pt x="559" y="267"/>
                    </a:cubicBezTo>
                    <a:cubicBezTo>
                      <a:pt x="559" y="115"/>
                      <a:pt x="434" y="1"/>
                      <a:pt x="31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5" name="Google Shape;31195;p21"/>
              <p:cNvSpPr/>
              <p:nvPr/>
            </p:nvSpPr>
            <p:spPr>
              <a:xfrm>
                <a:off x="794875" y="24693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5"/>
                      <a:pt x="0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59"/>
                      <a:pt x="61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6" name="Google Shape;31196;p21"/>
              <p:cNvSpPr/>
              <p:nvPr/>
            </p:nvSpPr>
            <p:spPr>
              <a:xfrm>
                <a:off x="800300" y="253837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35" y="1"/>
                      <a:pt x="0" y="166"/>
                      <a:pt x="0" y="301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7" name="Google Shape;31197;p21"/>
              <p:cNvSpPr/>
              <p:nvPr/>
            </p:nvSpPr>
            <p:spPr>
              <a:xfrm>
                <a:off x="863875" y="246395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301" y="0"/>
                    </a:moveTo>
                    <a:cubicBezTo>
                      <a:pt x="125" y="0"/>
                      <a:pt x="1" y="135"/>
                      <a:pt x="42" y="300"/>
                    </a:cubicBezTo>
                    <a:cubicBezTo>
                      <a:pt x="42" y="435"/>
                      <a:pt x="177" y="559"/>
                      <a:pt x="342" y="559"/>
                    </a:cubicBezTo>
                    <a:cubicBezTo>
                      <a:pt x="476" y="559"/>
                      <a:pt x="600" y="435"/>
                      <a:pt x="600" y="259"/>
                    </a:cubicBezTo>
                    <a:cubicBezTo>
                      <a:pt x="559" y="83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8" name="Google Shape;31198;p21"/>
              <p:cNvSpPr/>
              <p:nvPr/>
            </p:nvSpPr>
            <p:spPr>
              <a:xfrm>
                <a:off x="869300" y="2532950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1" y="1"/>
                    </a:moveTo>
                    <a:cubicBezTo>
                      <a:pt x="125" y="42"/>
                      <a:pt x="1" y="166"/>
                      <a:pt x="42" y="301"/>
                    </a:cubicBezTo>
                    <a:cubicBezTo>
                      <a:pt x="42" y="476"/>
                      <a:pt x="166" y="559"/>
                      <a:pt x="301" y="559"/>
                    </a:cubicBezTo>
                    <a:cubicBezTo>
                      <a:pt x="476" y="559"/>
                      <a:pt x="601" y="425"/>
                      <a:pt x="559" y="259"/>
                    </a:cubicBezTo>
                    <a:cubicBezTo>
                      <a:pt x="559" y="125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9" name="Google Shape;31199;p21"/>
              <p:cNvSpPr/>
              <p:nvPr/>
            </p:nvSpPr>
            <p:spPr>
              <a:xfrm>
                <a:off x="764875" y="24435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1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25" y="300"/>
                      <a:pt x="208" y="259"/>
                      <a:pt x="259" y="176"/>
                    </a:cubicBezTo>
                    <a:cubicBezTo>
                      <a:pt x="259" y="125"/>
                      <a:pt x="301" y="83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0" name="Google Shape;31200;p21"/>
              <p:cNvSpPr/>
              <p:nvPr/>
            </p:nvSpPr>
            <p:spPr>
              <a:xfrm>
                <a:off x="827175" y="24381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0"/>
                    </a:moveTo>
                    <a:lnTo>
                      <a:pt x="1" y="42"/>
                    </a:lnTo>
                    <a:lnTo>
                      <a:pt x="1" y="135"/>
                    </a:lnTo>
                    <a:cubicBezTo>
                      <a:pt x="42" y="218"/>
                      <a:pt x="176" y="300"/>
                      <a:pt x="300" y="300"/>
                    </a:cubicBezTo>
                    <a:cubicBezTo>
                      <a:pt x="476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1" name="Google Shape;31201;p21"/>
              <p:cNvSpPr/>
              <p:nvPr/>
            </p:nvSpPr>
            <p:spPr>
              <a:xfrm>
                <a:off x="907050" y="25652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07" y="0"/>
                      <a:pt x="166" y="42"/>
                      <a:pt x="124" y="42"/>
                    </a:cubicBezTo>
                    <a:cubicBezTo>
                      <a:pt x="42" y="83"/>
                      <a:pt x="0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2" name="Google Shape;31202;p21"/>
              <p:cNvSpPr/>
              <p:nvPr/>
            </p:nvSpPr>
            <p:spPr>
              <a:xfrm>
                <a:off x="901625" y="24962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59" y="1"/>
                    </a:moveTo>
                    <a:cubicBezTo>
                      <a:pt x="217" y="1"/>
                      <a:pt x="166" y="1"/>
                      <a:pt x="124" y="42"/>
                    </a:cubicBezTo>
                    <a:cubicBezTo>
                      <a:pt x="42" y="83"/>
                      <a:pt x="0" y="176"/>
                      <a:pt x="0" y="301"/>
                    </a:cubicBezTo>
                    <a:cubicBezTo>
                      <a:pt x="42" y="435"/>
                      <a:pt x="166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3" name="Google Shape;31203;p21"/>
              <p:cNvSpPr/>
              <p:nvPr/>
            </p:nvSpPr>
            <p:spPr>
              <a:xfrm>
                <a:off x="896200" y="2433700"/>
                <a:ext cx="7500" cy="6500"/>
              </a:xfrm>
              <a:custGeom>
                <a:rect b="b" l="l" r="r" t="t"/>
                <a:pathLst>
                  <a:path extrusionOk="0" h="260" w="300">
                    <a:moveTo>
                      <a:pt x="0" y="1"/>
                    </a:moveTo>
                    <a:cubicBezTo>
                      <a:pt x="0" y="52"/>
                      <a:pt x="0" y="52"/>
                      <a:pt x="42" y="94"/>
                    </a:cubicBezTo>
                    <a:cubicBezTo>
                      <a:pt x="42" y="135"/>
                      <a:pt x="83" y="176"/>
                      <a:pt x="124" y="218"/>
                    </a:cubicBezTo>
                    <a:cubicBezTo>
                      <a:pt x="176" y="259"/>
                      <a:pt x="259" y="259"/>
                      <a:pt x="300" y="259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4" name="Google Shape;31204;p21"/>
              <p:cNvSpPr/>
              <p:nvPr/>
            </p:nvSpPr>
            <p:spPr>
              <a:xfrm>
                <a:off x="636675" y="25867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18"/>
                    </a:lnTo>
                    <a:cubicBezTo>
                      <a:pt x="301" y="135"/>
                      <a:pt x="218" y="42"/>
                      <a:pt x="1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5" name="Google Shape;31205;p21"/>
              <p:cNvSpPr/>
              <p:nvPr/>
            </p:nvSpPr>
            <p:spPr>
              <a:xfrm>
                <a:off x="63125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3" y="559"/>
                    </a:lnTo>
                    <a:cubicBezTo>
                      <a:pt x="176" y="517"/>
                      <a:pt x="259" y="476"/>
                      <a:pt x="300" y="393"/>
                    </a:cubicBezTo>
                    <a:lnTo>
                      <a:pt x="300" y="259"/>
                    </a:lnTo>
                    <a:cubicBezTo>
                      <a:pt x="300" y="176"/>
                      <a:pt x="259" y="94"/>
                      <a:pt x="176" y="42"/>
                    </a:cubicBezTo>
                    <a:lnTo>
                      <a:pt x="125" y="42"/>
                    </a:ln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6" name="Google Shape;31206;p21"/>
              <p:cNvSpPr/>
              <p:nvPr/>
            </p:nvSpPr>
            <p:spPr>
              <a:xfrm>
                <a:off x="698975" y="2580900"/>
                <a:ext cx="14250" cy="7925"/>
              </a:xfrm>
              <a:custGeom>
                <a:rect b="b" l="l" r="r" t="t"/>
                <a:pathLst>
                  <a:path extrusionOk="0" h="317" w="570">
                    <a:moveTo>
                      <a:pt x="337" y="0"/>
                    </a:moveTo>
                    <a:cubicBezTo>
                      <a:pt x="310" y="0"/>
                      <a:pt x="283" y="5"/>
                      <a:pt x="259" y="16"/>
                    </a:cubicBezTo>
                    <a:cubicBezTo>
                      <a:pt x="218" y="16"/>
                      <a:pt x="176" y="16"/>
                      <a:pt x="135" y="58"/>
                    </a:cubicBezTo>
                    <a:cubicBezTo>
                      <a:pt x="52" y="109"/>
                      <a:pt x="0" y="192"/>
                      <a:pt x="0" y="316"/>
                    </a:cubicBezTo>
                    <a:lnTo>
                      <a:pt x="569" y="275"/>
                    </a:lnTo>
                    <a:cubicBezTo>
                      <a:pt x="569" y="192"/>
                      <a:pt x="569" y="151"/>
                      <a:pt x="517" y="109"/>
                    </a:cubicBezTo>
                    <a:cubicBezTo>
                      <a:pt x="487" y="41"/>
                      <a:pt x="412" y="0"/>
                      <a:pt x="33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7" name="Google Shape;31207;p21"/>
              <p:cNvSpPr/>
              <p:nvPr/>
            </p:nvSpPr>
            <p:spPr>
              <a:xfrm>
                <a:off x="693800" y="2511250"/>
                <a:ext cx="15025" cy="14425"/>
              </a:xfrm>
              <a:custGeom>
                <a:rect b="b" l="l" r="r" t="t"/>
                <a:pathLst>
                  <a:path extrusionOk="0" h="577" w="601">
                    <a:moveTo>
                      <a:pt x="259" y="0"/>
                    </a:moveTo>
                    <a:cubicBezTo>
                      <a:pt x="125" y="52"/>
                      <a:pt x="1" y="176"/>
                      <a:pt x="1" y="311"/>
                    </a:cubicBezTo>
                    <a:cubicBezTo>
                      <a:pt x="37" y="455"/>
                      <a:pt x="137" y="577"/>
                      <a:pt x="251" y="577"/>
                    </a:cubicBezTo>
                    <a:cubicBezTo>
                      <a:pt x="267" y="577"/>
                      <a:pt x="284" y="574"/>
                      <a:pt x="301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8" name="Google Shape;31208;p21"/>
              <p:cNvSpPr/>
              <p:nvPr/>
            </p:nvSpPr>
            <p:spPr>
              <a:xfrm>
                <a:off x="657100" y="2479950"/>
                <a:ext cx="13975" cy="14275"/>
              </a:xfrm>
              <a:custGeom>
                <a:rect b="b" l="l" r="r" t="t"/>
                <a:pathLst>
                  <a:path extrusionOk="0" h="571" w="559">
                    <a:moveTo>
                      <a:pt x="314" y="1"/>
                    </a:moveTo>
                    <a:cubicBezTo>
                      <a:pt x="296" y="1"/>
                      <a:pt x="277" y="4"/>
                      <a:pt x="259" y="12"/>
                    </a:cubicBezTo>
                    <a:cubicBezTo>
                      <a:pt x="83" y="12"/>
                      <a:pt x="1" y="136"/>
                      <a:pt x="1" y="312"/>
                    </a:cubicBezTo>
                    <a:cubicBezTo>
                      <a:pt x="1" y="436"/>
                      <a:pt x="125" y="570"/>
                      <a:pt x="300" y="570"/>
                    </a:cubicBezTo>
                    <a:cubicBezTo>
                      <a:pt x="435" y="529"/>
                      <a:pt x="559" y="394"/>
                      <a:pt x="559" y="270"/>
                    </a:cubicBezTo>
                    <a:cubicBezTo>
                      <a:pt x="524" y="120"/>
                      <a:pt x="421" y="1"/>
                      <a:pt x="31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9" name="Google Shape;31209;p21"/>
              <p:cNvSpPr/>
              <p:nvPr/>
            </p:nvSpPr>
            <p:spPr>
              <a:xfrm>
                <a:off x="661500" y="2548975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35"/>
                      <a:pt x="42" y="301"/>
                    </a:cubicBezTo>
                    <a:cubicBezTo>
                      <a:pt x="42" y="435"/>
                      <a:pt x="166" y="559"/>
                      <a:pt x="342" y="559"/>
                    </a:cubicBezTo>
                    <a:cubicBezTo>
                      <a:pt x="466" y="559"/>
                      <a:pt x="600" y="394"/>
                      <a:pt x="600" y="259"/>
                    </a:cubicBezTo>
                    <a:cubicBezTo>
                      <a:pt x="559" y="9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0" name="Google Shape;31210;p21"/>
              <p:cNvSpPr/>
              <p:nvPr/>
            </p:nvSpPr>
            <p:spPr>
              <a:xfrm>
                <a:off x="726125" y="24748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0"/>
                    </a:cubicBezTo>
                    <a:cubicBezTo>
                      <a:pt x="0" y="424"/>
                      <a:pt x="124" y="559"/>
                      <a:pt x="300" y="559"/>
                    </a:cubicBezTo>
                    <a:cubicBezTo>
                      <a:pt x="465" y="518"/>
                      <a:pt x="558" y="383"/>
                      <a:pt x="558" y="259"/>
                    </a:cubicBezTo>
                    <a:cubicBezTo>
                      <a:pt x="558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1" name="Google Shape;31211;p21"/>
              <p:cNvSpPr/>
              <p:nvPr/>
            </p:nvSpPr>
            <p:spPr>
              <a:xfrm>
                <a:off x="731275" y="2543550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1"/>
                    </a:moveTo>
                    <a:cubicBezTo>
                      <a:pt x="94" y="1"/>
                      <a:pt x="1" y="135"/>
                      <a:pt x="1" y="311"/>
                    </a:cubicBezTo>
                    <a:cubicBezTo>
                      <a:pt x="1" y="476"/>
                      <a:pt x="135" y="569"/>
                      <a:pt x="311" y="569"/>
                    </a:cubicBezTo>
                    <a:cubicBezTo>
                      <a:pt x="435" y="569"/>
                      <a:pt x="570" y="435"/>
                      <a:pt x="570" y="259"/>
                    </a:cubicBezTo>
                    <a:cubicBezTo>
                      <a:pt x="570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2" name="Google Shape;31212;p21"/>
              <p:cNvSpPr/>
              <p:nvPr/>
            </p:nvSpPr>
            <p:spPr>
              <a:xfrm>
                <a:off x="626850" y="24543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1"/>
                    </a:moveTo>
                    <a:lnTo>
                      <a:pt x="1" y="301"/>
                    </a:lnTo>
                    <a:cubicBezTo>
                      <a:pt x="135" y="301"/>
                      <a:pt x="259" y="166"/>
                      <a:pt x="259" y="4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3" name="Google Shape;31213;p21"/>
              <p:cNvSpPr/>
              <p:nvPr/>
            </p:nvSpPr>
            <p:spPr>
              <a:xfrm>
                <a:off x="689400" y="24489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18" y="1"/>
                    </a:moveTo>
                    <a:lnTo>
                      <a:pt x="1" y="42"/>
                    </a:lnTo>
                    <a:cubicBezTo>
                      <a:pt x="1" y="218"/>
                      <a:pt x="125" y="301"/>
                      <a:pt x="259" y="301"/>
                    </a:cubicBezTo>
                    <a:cubicBezTo>
                      <a:pt x="435" y="301"/>
                      <a:pt x="559" y="166"/>
                      <a:pt x="518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4" name="Google Shape;31214;p21"/>
              <p:cNvSpPr/>
              <p:nvPr/>
            </p:nvSpPr>
            <p:spPr>
              <a:xfrm>
                <a:off x="768000" y="25758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0"/>
                    </a:moveTo>
                    <a:cubicBezTo>
                      <a:pt x="217" y="0"/>
                      <a:pt x="176" y="0"/>
                      <a:pt x="134" y="52"/>
                    </a:cubicBezTo>
                    <a:lnTo>
                      <a:pt x="83" y="93"/>
                    </a:lnTo>
                    <a:cubicBezTo>
                      <a:pt x="41" y="135"/>
                      <a:pt x="0" y="217"/>
                      <a:pt x="41" y="310"/>
                    </a:cubicBezTo>
                    <a:lnTo>
                      <a:pt x="300" y="25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5" name="Google Shape;31215;p21"/>
              <p:cNvSpPr/>
              <p:nvPr/>
            </p:nvSpPr>
            <p:spPr>
              <a:xfrm>
                <a:off x="763600" y="2507100"/>
                <a:ext cx="7775" cy="13150"/>
              </a:xfrm>
              <a:custGeom>
                <a:rect b="b" l="l" r="r" t="t"/>
                <a:pathLst>
                  <a:path extrusionOk="0" h="526" w="311">
                    <a:moveTo>
                      <a:pt x="259" y="1"/>
                    </a:moveTo>
                    <a:cubicBezTo>
                      <a:pt x="176" y="1"/>
                      <a:pt x="135" y="1"/>
                      <a:pt x="93" y="42"/>
                    </a:cubicBezTo>
                    <a:cubicBezTo>
                      <a:pt x="52" y="84"/>
                      <a:pt x="0" y="166"/>
                      <a:pt x="0" y="259"/>
                    </a:cubicBezTo>
                    <a:cubicBezTo>
                      <a:pt x="0" y="404"/>
                      <a:pt x="103" y="525"/>
                      <a:pt x="247" y="525"/>
                    </a:cubicBezTo>
                    <a:cubicBezTo>
                      <a:pt x="267" y="525"/>
                      <a:pt x="289" y="523"/>
                      <a:pt x="31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6" name="Google Shape;31216;p21"/>
              <p:cNvSpPr/>
              <p:nvPr/>
            </p:nvSpPr>
            <p:spPr>
              <a:xfrm>
                <a:off x="758425" y="244455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cubicBezTo>
                      <a:pt x="0" y="135"/>
                      <a:pt x="83" y="259"/>
                      <a:pt x="207" y="259"/>
                    </a:cubicBezTo>
                    <a:lnTo>
                      <a:pt x="300" y="2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7" name="Google Shape;31217;p21"/>
              <p:cNvSpPr/>
              <p:nvPr/>
            </p:nvSpPr>
            <p:spPr>
              <a:xfrm>
                <a:off x="497625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166"/>
                      <a:pt x="259" y="83"/>
                      <a:pt x="176" y="42"/>
                    </a:cubicBezTo>
                    <a:lnTo>
                      <a:pt x="135" y="42"/>
                    </a:lnTo>
                    <a:cubicBezTo>
                      <a:pt x="93" y="0"/>
                      <a:pt x="42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8" name="Google Shape;31218;p21"/>
              <p:cNvSpPr/>
              <p:nvPr/>
            </p:nvSpPr>
            <p:spPr>
              <a:xfrm>
                <a:off x="493475" y="252752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lnTo>
                      <a:pt x="84" y="559"/>
                    </a:lnTo>
                    <a:cubicBezTo>
                      <a:pt x="208" y="518"/>
                      <a:pt x="301" y="383"/>
                      <a:pt x="259" y="259"/>
                    </a:cubicBezTo>
                    <a:cubicBezTo>
                      <a:pt x="259" y="177"/>
                      <a:pt x="208" y="83"/>
                      <a:pt x="125" y="42"/>
                    </a:cubicBez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9" name="Google Shape;31219;p21"/>
              <p:cNvSpPr/>
              <p:nvPr/>
            </p:nvSpPr>
            <p:spPr>
              <a:xfrm>
                <a:off x="561200" y="259112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177" y="42"/>
                      <a:pt x="83" y="42"/>
                      <a:pt x="42" y="124"/>
                    </a:cubicBezTo>
                    <a:cubicBezTo>
                      <a:pt x="1" y="166"/>
                      <a:pt x="1" y="259"/>
                      <a:pt x="1" y="300"/>
                    </a:cubicBezTo>
                    <a:lnTo>
                      <a:pt x="559" y="259"/>
                    </a:lnTo>
                    <a:cubicBezTo>
                      <a:pt x="559" y="217"/>
                      <a:pt x="518" y="166"/>
                      <a:pt x="476" y="124"/>
                    </a:cubicBezTo>
                    <a:cubicBezTo>
                      <a:pt x="435" y="42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0" name="Google Shape;31220;p21"/>
              <p:cNvSpPr/>
              <p:nvPr/>
            </p:nvSpPr>
            <p:spPr>
              <a:xfrm>
                <a:off x="555775" y="25221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94" y="1"/>
                      <a:pt x="1" y="176"/>
                      <a:pt x="1" y="300"/>
                    </a:cubicBezTo>
                    <a:cubicBezTo>
                      <a:pt x="1" y="476"/>
                      <a:pt x="135" y="559"/>
                      <a:pt x="300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3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1" name="Google Shape;31221;p21"/>
              <p:cNvSpPr/>
              <p:nvPr/>
            </p:nvSpPr>
            <p:spPr>
              <a:xfrm>
                <a:off x="518050" y="2489800"/>
                <a:ext cx="14225" cy="14175"/>
              </a:xfrm>
              <a:custGeom>
                <a:rect b="b" l="l" r="r" t="t"/>
                <a:pathLst>
                  <a:path extrusionOk="0" h="567" w="569">
                    <a:moveTo>
                      <a:pt x="259" y="0"/>
                    </a:moveTo>
                    <a:cubicBezTo>
                      <a:pt x="135" y="42"/>
                      <a:pt x="0" y="176"/>
                      <a:pt x="0" y="300"/>
                    </a:cubicBezTo>
                    <a:cubicBezTo>
                      <a:pt x="45" y="453"/>
                      <a:pt x="145" y="567"/>
                      <a:pt x="258" y="567"/>
                    </a:cubicBezTo>
                    <a:cubicBezTo>
                      <a:pt x="275" y="567"/>
                      <a:pt x="293" y="564"/>
                      <a:pt x="310" y="559"/>
                    </a:cubicBezTo>
                    <a:cubicBezTo>
                      <a:pt x="476" y="559"/>
                      <a:pt x="569" y="434"/>
                      <a:pt x="569" y="259"/>
                    </a:cubicBezTo>
                    <a:cubicBezTo>
                      <a:pt x="569" y="135"/>
                      <a:pt x="43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2" name="Google Shape;31222;p21"/>
              <p:cNvSpPr/>
              <p:nvPr/>
            </p:nvSpPr>
            <p:spPr>
              <a:xfrm>
                <a:off x="523475" y="255965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25" y="0"/>
                    </a:moveTo>
                    <a:cubicBezTo>
                      <a:pt x="304" y="0"/>
                      <a:pt x="282" y="3"/>
                      <a:pt x="259" y="8"/>
                    </a:cubicBezTo>
                    <a:cubicBezTo>
                      <a:pt x="135" y="8"/>
                      <a:pt x="0" y="132"/>
                      <a:pt x="0" y="308"/>
                    </a:cubicBezTo>
                    <a:cubicBezTo>
                      <a:pt x="0" y="442"/>
                      <a:pt x="176" y="566"/>
                      <a:pt x="300" y="566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0"/>
                      <a:pt x="32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3" name="Google Shape;31223;p21"/>
              <p:cNvSpPr/>
              <p:nvPr/>
            </p:nvSpPr>
            <p:spPr>
              <a:xfrm>
                <a:off x="587050" y="2485200"/>
                <a:ext cx="15025" cy="13425"/>
              </a:xfrm>
              <a:custGeom>
                <a:rect b="b" l="l" r="r" t="t"/>
                <a:pathLst>
                  <a:path extrusionOk="0" h="537" w="601">
                    <a:moveTo>
                      <a:pt x="350" y="1"/>
                    </a:moveTo>
                    <a:cubicBezTo>
                      <a:pt x="334" y="1"/>
                      <a:pt x="317" y="3"/>
                      <a:pt x="301" y="8"/>
                    </a:cubicBezTo>
                    <a:cubicBezTo>
                      <a:pt x="135" y="8"/>
                      <a:pt x="1" y="143"/>
                      <a:pt x="42" y="267"/>
                    </a:cubicBezTo>
                    <a:cubicBezTo>
                      <a:pt x="42" y="417"/>
                      <a:pt x="140" y="537"/>
                      <a:pt x="245" y="537"/>
                    </a:cubicBezTo>
                    <a:cubicBezTo>
                      <a:pt x="264" y="537"/>
                      <a:pt x="282" y="533"/>
                      <a:pt x="301" y="525"/>
                    </a:cubicBezTo>
                    <a:cubicBezTo>
                      <a:pt x="476" y="525"/>
                      <a:pt x="600" y="401"/>
                      <a:pt x="559" y="267"/>
                    </a:cubicBezTo>
                    <a:cubicBezTo>
                      <a:pt x="559" y="122"/>
                      <a:pt x="464" y="1"/>
                      <a:pt x="35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4" name="Google Shape;31224;p21"/>
              <p:cNvSpPr/>
              <p:nvPr/>
            </p:nvSpPr>
            <p:spPr>
              <a:xfrm>
                <a:off x="592475" y="2554425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25" y="0"/>
                      <a:pt x="1" y="134"/>
                      <a:pt x="1" y="300"/>
                    </a:cubicBezTo>
                    <a:cubicBezTo>
                      <a:pt x="42" y="434"/>
                      <a:pt x="177" y="558"/>
                      <a:pt x="301" y="558"/>
                    </a:cubicBezTo>
                    <a:cubicBezTo>
                      <a:pt x="476" y="517"/>
                      <a:pt x="600" y="393"/>
                      <a:pt x="559" y="258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5" name="Google Shape;31225;p21"/>
              <p:cNvSpPr/>
              <p:nvPr/>
            </p:nvSpPr>
            <p:spPr>
              <a:xfrm>
                <a:off x="48805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66" y="259"/>
                      <a:pt x="259" y="176"/>
                      <a:pt x="301" y="42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6" name="Google Shape;31226;p21"/>
              <p:cNvSpPr/>
              <p:nvPr/>
            </p:nvSpPr>
            <p:spPr>
              <a:xfrm>
                <a:off x="550350" y="245955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569" y="1"/>
                    </a:moveTo>
                    <a:lnTo>
                      <a:pt x="1" y="52"/>
                    </a:lnTo>
                    <a:lnTo>
                      <a:pt x="1" y="94"/>
                    </a:lnTo>
                    <a:cubicBezTo>
                      <a:pt x="52" y="218"/>
                      <a:pt x="176" y="311"/>
                      <a:pt x="311" y="311"/>
                    </a:cubicBezTo>
                    <a:cubicBezTo>
                      <a:pt x="435" y="259"/>
                      <a:pt x="569" y="135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7" name="Google Shape;31227;p21"/>
              <p:cNvSpPr/>
              <p:nvPr/>
            </p:nvSpPr>
            <p:spPr>
              <a:xfrm>
                <a:off x="630225" y="2586725"/>
                <a:ext cx="6475" cy="6475"/>
              </a:xfrm>
              <a:custGeom>
                <a:rect b="b" l="l" r="r" t="t"/>
                <a:pathLst>
                  <a:path extrusionOk="0" h="259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35"/>
                      <a:pt x="0" y="218"/>
                    </a:cubicBezTo>
                    <a:lnTo>
                      <a:pt x="0" y="259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8" name="Google Shape;31228;p21"/>
              <p:cNvSpPr/>
              <p:nvPr/>
            </p:nvSpPr>
            <p:spPr>
              <a:xfrm>
                <a:off x="624800" y="2516675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59" y="1"/>
                    </a:moveTo>
                    <a:cubicBezTo>
                      <a:pt x="217" y="1"/>
                      <a:pt x="176" y="42"/>
                      <a:pt x="124" y="94"/>
                    </a:cubicBezTo>
                    <a:cubicBezTo>
                      <a:pt x="42" y="135"/>
                      <a:pt x="0" y="218"/>
                      <a:pt x="0" y="300"/>
                    </a:cubicBezTo>
                    <a:cubicBezTo>
                      <a:pt x="0" y="435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9" name="Google Shape;31229;p21"/>
              <p:cNvSpPr/>
              <p:nvPr/>
            </p:nvSpPr>
            <p:spPr>
              <a:xfrm>
                <a:off x="619375" y="245437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300" y="1"/>
                    </a:moveTo>
                    <a:lnTo>
                      <a:pt x="0" y="42"/>
                    </a:lnTo>
                    <a:lnTo>
                      <a:pt x="0" y="84"/>
                    </a:lnTo>
                    <a:cubicBezTo>
                      <a:pt x="41" y="208"/>
                      <a:pt x="134" y="259"/>
                      <a:pt x="259" y="301"/>
                    </a:cubicBezTo>
                    <a:lnTo>
                      <a:pt x="300" y="301"/>
                    </a:ln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0" name="Google Shape;31230;p21"/>
              <p:cNvSpPr/>
              <p:nvPr/>
            </p:nvSpPr>
            <p:spPr>
              <a:xfrm>
                <a:off x="359850" y="26071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135"/>
                      <a:pt x="218" y="42"/>
                      <a:pt x="83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1" name="Google Shape;31231;p21"/>
              <p:cNvSpPr/>
              <p:nvPr/>
            </p:nvSpPr>
            <p:spPr>
              <a:xfrm>
                <a:off x="354425" y="2538375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42" y="559"/>
                      <a:pt x="83" y="559"/>
                      <a:pt x="83" y="518"/>
                    </a:cubicBezTo>
                    <a:cubicBezTo>
                      <a:pt x="176" y="518"/>
                      <a:pt x="259" y="425"/>
                      <a:pt x="300" y="342"/>
                    </a:cubicBezTo>
                    <a:lnTo>
                      <a:pt x="300" y="259"/>
                    </a:lnTo>
                    <a:cubicBezTo>
                      <a:pt x="300" y="166"/>
                      <a:pt x="218" y="84"/>
                      <a:pt x="176" y="42"/>
                    </a:cubicBezTo>
                    <a:lnTo>
                      <a:pt x="135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2" name="Google Shape;31232;p21"/>
              <p:cNvSpPr/>
              <p:nvPr/>
            </p:nvSpPr>
            <p:spPr>
              <a:xfrm>
                <a:off x="422400" y="2601725"/>
                <a:ext cx="14000" cy="7775"/>
              </a:xfrm>
              <a:custGeom>
                <a:rect b="b" l="l" r="r" t="t"/>
                <a:pathLst>
                  <a:path extrusionOk="0" h="311" w="560">
                    <a:moveTo>
                      <a:pt x="259" y="0"/>
                    </a:moveTo>
                    <a:cubicBezTo>
                      <a:pt x="208" y="0"/>
                      <a:pt x="166" y="52"/>
                      <a:pt x="125" y="93"/>
                    </a:cubicBezTo>
                    <a:cubicBezTo>
                      <a:pt x="83" y="93"/>
                      <a:pt x="42" y="134"/>
                      <a:pt x="42" y="217"/>
                    </a:cubicBezTo>
                    <a:cubicBezTo>
                      <a:pt x="1" y="217"/>
                      <a:pt x="1" y="259"/>
                      <a:pt x="1" y="310"/>
                    </a:cubicBezTo>
                    <a:lnTo>
                      <a:pt x="559" y="259"/>
                    </a:lnTo>
                    <a:cubicBezTo>
                      <a:pt x="559" y="134"/>
                      <a:pt x="42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3" name="Google Shape;31233;p21"/>
              <p:cNvSpPr/>
              <p:nvPr/>
            </p:nvSpPr>
            <p:spPr>
              <a:xfrm>
                <a:off x="416975" y="253295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5" y="1"/>
                      <a:pt x="1" y="125"/>
                      <a:pt x="1" y="301"/>
                    </a:cubicBezTo>
                    <a:cubicBezTo>
                      <a:pt x="42" y="425"/>
                      <a:pt x="166" y="559"/>
                      <a:pt x="300" y="559"/>
                    </a:cubicBezTo>
                    <a:cubicBezTo>
                      <a:pt x="476" y="559"/>
                      <a:pt x="559" y="383"/>
                      <a:pt x="559" y="259"/>
                    </a:cubicBezTo>
                    <a:cubicBezTo>
                      <a:pt x="559" y="84"/>
                      <a:pt x="42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4" name="Google Shape;31234;p21"/>
              <p:cNvSpPr/>
              <p:nvPr/>
            </p:nvSpPr>
            <p:spPr>
              <a:xfrm>
                <a:off x="379250" y="2500650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24" y="42"/>
                      <a:pt x="0" y="166"/>
                      <a:pt x="41" y="300"/>
                    </a:cubicBezTo>
                    <a:cubicBezTo>
                      <a:pt x="41" y="476"/>
                      <a:pt x="176" y="559"/>
                      <a:pt x="341" y="559"/>
                    </a:cubicBezTo>
                    <a:cubicBezTo>
                      <a:pt x="476" y="559"/>
                      <a:pt x="600" y="424"/>
                      <a:pt x="600" y="259"/>
                    </a:cubicBezTo>
                    <a:cubicBezTo>
                      <a:pt x="558" y="12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5" name="Google Shape;31235;p21"/>
              <p:cNvSpPr/>
              <p:nvPr/>
            </p:nvSpPr>
            <p:spPr>
              <a:xfrm>
                <a:off x="384675" y="2570425"/>
                <a:ext cx="15000" cy="13400"/>
              </a:xfrm>
              <a:custGeom>
                <a:rect b="b" l="l" r="r" t="t"/>
                <a:pathLst>
                  <a:path extrusionOk="0" h="536" w="600">
                    <a:moveTo>
                      <a:pt x="356" y="0"/>
                    </a:moveTo>
                    <a:cubicBezTo>
                      <a:pt x="338" y="0"/>
                      <a:pt x="319" y="4"/>
                      <a:pt x="300" y="11"/>
                    </a:cubicBezTo>
                    <a:cubicBezTo>
                      <a:pt x="124" y="11"/>
                      <a:pt x="0" y="135"/>
                      <a:pt x="42" y="270"/>
                    </a:cubicBezTo>
                    <a:cubicBezTo>
                      <a:pt x="42" y="415"/>
                      <a:pt x="137" y="536"/>
                      <a:pt x="279" y="536"/>
                    </a:cubicBezTo>
                    <a:cubicBezTo>
                      <a:pt x="299" y="536"/>
                      <a:pt x="320" y="533"/>
                      <a:pt x="341" y="528"/>
                    </a:cubicBezTo>
                    <a:cubicBezTo>
                      <a:pt x="476" y="528"/>
                      <a:pt x="600" y="394"/>
                      <a:pt x="559" y="218"/>
                    </a:cubicBezTo>
                    <a:cubicBezTo>
                      <a:pt x="559" y="113"/>
                      <a:pt x="462" y="0"/>
                      <a:pt x="35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6" name="Google Shape;31236;p21"/>
              <p:cNvSpPr/>
              <p:nvPr/>
            </p:nvSpPr>
            <p:spPr>
              <a:xfrm>
                <a:off x="449275" y="24952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84" y="42"/>
                      <a:pt x="1" y="17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25" y="559"/>
                      <a:pt x="559" y="435"/>
                      <a:pt x="559" y="259"/>
                    </a:cubicBezTo>
                    <a:cubicBezTo>
                      <a:pt x="559" y="124"/>
                      <a:pt x="38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7" name="Google Shape;31237;p21"/>
              <p:cNvSpPr/>
              <p:nvPr/>
            </p:nvSpPr>
            <p:spPr>
              <a:xfrm>
                <a:off x="454725" y="2565075"/>
                <a:ext cx="13975" cy="13325"/>
              </a:xfrm>
              <a:custGeom>
                <a:rect b="b" l="l" r="r" t="t"/>
                <a:pathLst>
                  <a:path extrusionOk="0" h="533" w="559">
                    <a:moveTo>
                      <a:pt x="308" y="0"/>
                    </a:moveTo>
                    <a:cubicBezTo>
                      <a:pt x="291" y="0"/>
                      <a:pt x="275" y="3"/>
                      <a:pt x="259" y="8"/>
                    </a:cubicBezTo>
                    <a:cubicBezTo>
                      <a:pt x="83" y="8"/>
                      <a:pt x="0" y="132"/>
                      <a:pt x="0" y="308"/>
                    </a:cubicBezTo>
                    <a:cubicBezTo>
                      <a:pt x="0" y="417"/>
                      <a:pt x="95" y="533"/>
                      <a:pt x="236" y="533"/>
                    </a:cubicBezTo>
                    <a:cubicBezTo>
                      <a:pt x="256" y="533"/>
                      <a:pt x="278" y="530"/>
                      <a:pt x="300" y="525"/>
                    </a:cubicBezTo>
                    <a:cubicBezTo>
                      <a:pt x="424" y="525"/>
                      <a:pt x="558" y="391"/>
                      <a:pt x="558" y="267"/>
                    </a:cubicBezTo>
                    <a:cubicBezTo>
                      <a:pt x="522" y="114"/>
                      <a:pt x="416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8" name="Google Shape;31238;p21"/>
              <p:cNvSpPr/>
              <p:nvPr/>
            </p:nvSpPr>
            <p:spPr>
              <a:xfrm>
                <a:off x="350025" y="247480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35" y="300"/>
                      <a:pt x="259" y="218"/>
                      <a:pt x="259" y="83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9" name="Google Shape;31239;p21"/>
              <p:cNvSpPr/>
              <p:nvPr/>
            </p:nvSpPr>
            <p:spPr>
              <a:xfrm>
                <a:off x="411550" y="2470400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cubicBezTo>
                      <a:pt x="42" y="177"/>
                      <a:pt x="176" y="301"/>
                      <a:pt x="300" y="301"/>
                    </a:cubicBezTo>
                    <a:cubicBezTo>
                      <a:pt x="476" y="259"/>
                      <a:pt x="600" y="13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0" name="Google Shape;31240;p21"/>
              <p:cNvSpPr/>
              <p:nvPr/>
            </p:nvSpPr>
            <p:spPr>
              <a:xfrm>
                <a:off x="491150" y="2596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cubicBezTo>
                      <a:pt x="218" y="0"/>
                      <a:pt x="177" y="42"/>
                      <a:pt x="135" y="83"/>
                    </a:cubicBezTo>
                    <a:cubicBezTo>
                      <a:pt x="42" y="124"/>
                      <a:pt x="1" y="207"/>
                      <a:pt x="1" y="300"/>
                    </a:cubicBez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1" name="Google Shape;31241;p21"/>
              <p:cNvSpPr/>
              <p:nvPr/>
            </p:nvSpPr>
            <p:spPr>
              <a:xfrm>
                <a:off x="485725" y="2527525"/>
                <a:ext cx="8825" cy="14000"/>
              </a:xfrm>
              <a:custGeom>
                <a:rect b="b" l="l" r="r" t="t"/>
                <a:pathLst>
                  <a:path extrusionOk="0" h="560" w="353">
                    <a:moveTo>
                      <a:pt x="311" y="1"/>
                    </a:moveTo>
                    <a:cubicBezTo>
                      <a:pt x="218" y="1"/>
                      <a:pt x="177" y="42"/>
                      <a:pt x="135" y="42"/>
                    </a:cubicBezTo>
                    <a:cubicBezTo>
                      <a:pt x="52" y="125"/>
                      <a:pt x="1" y="218"/>
                      <a:pt x="52" y="301"/>
                    </a:cubicBezTo>
                    <a:cubicBezTo>
                      <a:pt x="52" y="435"/>
                      <a:pt x="135" y="518"/>
                      <a:pt x="218" y="559"/>
                    </a:cubicBezTo>
                    <a:lnTo>
                      <a:pt x="352" y="559"/>
                    </a:ln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2" name="Google Shape;31242;p21"/>
              <p:cNvSpPr/>
              <p:nvPr/>
            </p:nvSpPr>
            <p:spPr>
              <a:xfrm>
                <a:off x="481600" y="2464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76"/>
                      <a:pt x="83" y="259"/>
                      <a:pt x="217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3" name="Google Shape;31243;p21"/>
              <p:cNvSpPr/>
              <p:nvPr/>
            </p:nvSpPr>
            <p:spPr>
              <a:xfrm>
                <a:off x="283350" y="26125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300" y="0"/>
                    </a:moveTo>
                    <a:cubicBezTo>
                      <a:pt x="217" y="0"/>
                      <a:pt x="135" y="42"/>
                      <a:pt x="83" y="83"/>
                    </a:cubicBezTo>
                    <a:cubicBezTo>
                      <a:pt x="42" y="135"/>
                      <a:pt x="0" y="217"/>
                      <a:pt x="42" y="300"/>
                    </a:cubicBezTo>
                    <a:lnTo>
                      <a:pt x="559" y="259"/>
                    </a:lnTo>
                    <a:cubicBezTo>
                      <a:pt x="559" y="217"/>
                      <a:pt x="559" y="135"/>
                      <a:pt x="517" y="83"/>
                    </a:cubicBezTo>
                    <a:cubicBezTo>
                      <a:pt x="476" y="42"/>
                      <a:pt x="393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4" name="Google Shape;31244;p21"/>
              <p:cNvSpPr/>
              <p:nvPr/>
            </p:nvSpPr>
            <p:spPr>
              <a:xfrm>
                <a:off x="277925" y="2543375"/>
                <a:ext cx="15275" cy="14425"/>
              </a:xfrm>
              <a:custGeom>
                <a:rect b="b" l="l" r="r" t="t"/>
                <a:pathLst>
                  <a:path extrusionOk="0" h="577" w="611">
                    <a:moveTo>
                      <a:pt x="349" y="0"/>
                    </a:moveTo>
                    <a:cubicBezTo>
                      <a:pt x="333" y="0"/>
                      <a:pt x="317" y="3"/>
                      <a:pt x="300" y="8"/>
                    </a:cubicBezTo>
                    <a:cubicBezTo>
                      <a:pt x="135" y="8"/>
                      <a:pt x="0" y="142"/>
                      <a:pt x="42" y="318"/>
                    </a:cubicBezTo>
                    <a:cubicBezTo>
                      <a:pt x="42" y="442"/>
                      <a:pt x="176" y="576"/>
                      <a:pt x="352" y="576"/>
                    </a:cubicBezTo>
                    <a:cubicBezTo>
                      <a:pt x="476" y="525"/>
                      <a:pt x="610" y="401"/>
                      <a:pt x="610" y="266"/>
                    </a:cubicBezTo>
                    <a:cubicBezTo>
                      <a:pt x="565" y="121"/>
                      <a:pt x="464" y="0"/>
                      <a:pt x="34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5" name="Google Shape;31245;p21"/>
              <p:cNvSpPr/>
              <p:nvPr/>
            </p:nvSpPr>
            <p:spPr>
              <a:xfrm>
                <a:off x="310225" y="2506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1"/>
                    </a:moveTo>
                    <a:cubicBezTo>
                      <a:pt x="135" y="1"/>
                      <a:pt x="1" y="125"/>
                      <a:pt x="1" y="300"/>
                    </a:cubicBezTo>
                    <a:cubicBezTo>
                      <a:pt x="42" y="466"/>
                      <a:pt x="176" y="559"/>
                      <a:pt x="300" y="559"/>
                    </a:cubicBezTo>
                    <a:cubicBezTo>
                      <a:pt x="476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6" name="Google Shape;31246;p21"/>
              <p:cNvSpPr/>
              <p:nvPr/>
            </p:nvSpPr>
            <p:spPr>
              <a:xfrm>
                <a:off x="315650" y="2574825"/>
                <a:ext cx="14000" cy="14275"/>
              </a:xfrm>
              <a:custGeom>
                <a:rect b="b" l="l" r="r" t="t"/>
                <a:pathLst>
                  <a:path extrusionOk="0" h="571" w="560">
                    <a:moveTo>
                      <a:pt x="259" y="1"/>
                    </a:moveTo>
                    <a:cubicBezTo>
                      <a:pt x="135" y="42"/>
                      <a:pt x="1" y="177"/>
                      <a:pt x="1" y="301"/>
                    </a:cubicBezTo>
                    <a:cubicBezTo>
                      <a:pt x="36" y="450"/>
                      <a:pt x="139" y="570"/>
                      <a:pt x="245" y="570"/>
                    </a:cubicBezTo>
                    <a:cubicBezTo>
                      <a:pt x="264" y="570"/>
                      <a:pt x="282" y="567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7" name="Google Shape;31247;p21"/>
              <p:cNvSpPr/>
              <p:nvPr/>
            </p:nvSpPr>
            <p:spPr>
              <a:xfrm>
                <a:off x="280250" y="24802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42" y="42"/>
                    </a:lnTo>
                    <a:lnTo>
                      <a:pt x="0" y="301"/>
                    </a:lnTo>
                    <a:lnTo>
                      <a:pt x="42" y="301"/>
                    </a:lnTo>
                    <a:cubicBezTo>
                      <a:pt x="166" y="301"/>
                      <a:pt x="300" y="166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8" name="Google Shape;31248;p21"/>
              <p:cNvSpPr/>
              <p:nvPr/>
            </p:nvSpPr>
            <p:spPr>
              <a:xfrm>
                <a:off x="353400" y="2607150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17" y="0"/>
                    </a:moveTo>
                    <a:cubicBezTo>
                      <a:pt x="83" y="42"/>
                      <a:pt x="0" y="135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9" name="Google Shape;31249;p21"/>
              <p:cNvSpPr/>
              <p:nvPr/>
            </p:nvSpPr>
            <p:spPr>
              <a:xfrm>
                <a:off x="347975" y="2538375"/>
                <a:ext cx="7500" cy="14000"/>
              </a:xfrm>
              <a:custGeom>
                <a:rect b="b" l="l" r="r" t="t"/>
                <a:pathLst>
                  <a:path extrusionOk="0" h="560" w="300">
                    <a:moveTo>
                      <a:pt x="259" y="1"/>
                    </a:moveTo>
                    <a:cubicBezTo>
                      <a:pt x="217" y="1"/>
                      <a:pt x="134" y="1"/>
                      <a:pt x="83" y="42"/>
                    </a:cubicBezTo>
                    <a:cubicBezTo>
                      <a:pt x="41" y="84"/>
                      <a:pt x="0" y="208"/>
                      <a:pt x="0" y="301"/>
                    </a:cubicBezTo>
                    <a:cubicBezTo>
                      <a:pt x="0" y="384"/>
                      <a:pt x="83" y="518"/>
                      <a:pt x="17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0" name="Google Shape;31250;p21"/>
              <p:cNvSpPr/>
              <p:nvPr/>
            </p:nvSpPr>
            <p:spPr>
              <a:xfrm>
                <a:off x="342525" y="247582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lnTo>
                      <a:pt x="1" y="84"/>
                    </a:lnTo>
                    <a:cubicBezTo>
                      <a:pt x="42" y="177"/>
                      <a:pt x="135" y="259"/>
                      <a:pt x="259" y="259"/>
                    </a:cubicBezTo>
                    <a:lnTo>
                      <a:pt x="301" y="259"/>
                    </a:ln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1" name="Google Shape;31251;p21"/>
              <p:cNvSpPr/>
              <p:nvPr/>
            </p:nvSpPr>
            <p:spPr>
              <a:xfrm>
                <a:off x="1041450" y="24166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1" y="0"/>
                    </a:moveTo>
                    <a:lnTo>
                      <a:pt x="1" y="259"/>
                    </a:lnTo>
                    <a:lnTo>
                      <a:pt x="311" y="259"/>
                    </a:lnTo>
                    <a:cubicBezTo>
                      <a:pt x="311" y="217"/>
                      <a:pt x="259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218" y="42"/>
                    </a:lnTo>
                    <a:cubicBezTo>
                      <a:pt x="176" y="42"/>
                      <a:pt x="135" y="0"/>
                      <a:pt x="94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2" name="Google Shape;31252;p21"/>
              <p:cNvSpPr/>
              <p:nvPr/>
            </p:nvSpPr>
            <p:spPr>
              <a:xfrm>
                <a:off x="1104000" y="2412250"/>
                <a:ext cx="12950" cy="6500"/>
              </a:xfrm>
              <a:custGeom>
                <a:rect b="b" l="l" r="r" t="t"/>
                <a:pathLst>
                  <a:path extrusionOk="0" h="260" w="518">
                    <a:moveTo>
                      <a:pt x="135" y="1"/>
                    </a:moveTo>
                    <a:cubicBezTo>
                      <a:pt x="83" y="42"/>
                      <a:pt x="42" y="83"/>
                      <a:pt x="42" y="135"/>
                    </a:cubicBezTo>
                    <a:cubicBezTo>
                      <a:pt x="1" y="176"/>
                      <a:pt x="1" y="218"/>
                      <a:pt x="1" y="259"/>
                    </a:cubicBezTo>
                    <a:lnTo>
                      <a:pt x="518" y="218"/>
                    </a:lnTo>
                    <a:lnTo>
                      <a:pt x="177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3" name="Google Shape;31253;p21"/>
              <p:cNvSpPr/>
              <p:nvPr/>
            </p:nvSpPr>
            <p:spPr>
              <a:xfrm>
                <a:off x="1067300" y="2385375"/>
                <a:ext cx="9850" cy="7525"/>
              </a:xfrm>
              <a:custGeom>
                <a:rect b="b" l="l" r="r" t="t"/>
                <a:pathLst>
                  <a:path extrusionOk="0" h="301" w="394">
                    <a:moveTo>
                      <a:pt x="1" y="0"/>
                    </a:moveTo>
                    <a:lnTo>
                      <a:pt x="1" y="42"/>
                    </a:lnTo>
                    <a:cubicBezTo>
                      <a:pt x="1" y="217"/>
                      <a:pt x="135" y="300"/>
                      <a:pt x="311" y="300"/>
                    </a:cubicBezTo>
                    <a:cubicBezTo>
                      <a:pt x="352" y="300"/>
                      <a:pt x="352" y="300"/>
                      <a:pt x="393" y="259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4" name="Google Shape;31254;p21"/>
              <p:cNvSpPr/>
              <p:nvPr/>
            </p:nvSpPr>
            <p:spPr>
              <a:xfrm>
                <a:off x="902650" y="242620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300" y="259"/>
                    </a:lnTo>
                    <a:lnTo>
                      <a:pt x="300" y="177"/>
                    </a:lnTo>
                    <a:cubicBezTo>
                      <a:pt x="259" y="135"/>
                      <a:pt x="259" y="135"/>
                      <a:pt x="218" y="94"/>
                    </a:cubicBezTo>
                    <a:cubicBezTo>
                      <a:pt x="176" y="42"/>
                      <a:pt x="176" y="42"/>
                      <a:pt x="125" y="42"/>
                    </a:cubicBezTo>
                    <a:cubicBezTo>
                      <a:pt x="83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5" name="Google Shape;31255;p21"/>
              <p:cNvSpPr/>
              <p:nvPr/>
            </p:nvSpPr>
            <p:spPr>
              <a:xfrm>
                <a:off x="897225" y="2357450"/>
                <a:ext cx="8550" cy="13975"/>
              </a:xfrm>
              <a:custGeom>
                <a:rect b="b" l="l" r="r" t="t"/>
                <a:pathLst>
                  <a:path extrusionOk="0" h="559" w="342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42" y="425"/>
                      <a:pt x="300" y="259"/>
                    </a:cubicBezTo>
                    <a:cubicBezTo>
                      <a:pt x="300" y="125"/>
                      <a:pt x="17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6" name="Google Shape;31256;p21"/>
              <p:cNvSpPr/>
              <p:nvPr/>
            </p:nvSpPr>
            <p:spPr>
              <a:xfrm>
                <a:off x="965200" y="2421500"/>
                <a:ext cx="15025" cy="7050"/>
              </a:xfrm>
              <a:custGeom>
                <a:rect b="b" l="l" r="r" t="t"/>
                <a:pathLst>
                  <a:path extrusionOk="0" h="282" w="601">
                    <a:moveTo>
                      <a:pt x="342" y="0"/>
                    </a:moveTo>
                    <a:cubicBezTo>
                      <a:pt x="328" y="0"/>
                      <a:pt x="314" y="6"/>
                      <a:pt x="301" y="23"/>
                    </a:cubicBezTo>
                    <a:cubicBezTo>
                      <a:pt x="125" y="23"/>
                      <a:pt x="1" y="148"/>
                      <a:pt x="42" y="282"/>
                    </a:cubicBezTo>
                    <a:lnTo>
                      <a:pt x="600" y="230"/>
                    </a:lnTo>
                    <a:cubicBezTo>
                      <a:pt x="559" y="148"/>
                      <a:pt x="518" y="65"/>
                      <a:pt x="425" y="23"/>
                    </a:cubicBezTo>
                    <a:cubicBezTo>
                      <a:pt x="397" y="23"/>
                      <a:pt x="369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7" name="Google Shape;31257;p21"/>
              <p:cNvSpPr/>
              <p:nvPr/>
            </p:nvSpPr>
            <p:spPr>
              <a:xfrm>
                <a:off x="960800" y="2352025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84" y="42"/>
                      <a:pt x="1" y="166"/>
                      <a:pt x="1" y="300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35" y="559"/>
                      <a:pt x="559" y="424"/>
                      <a:pt x="559" y="259"/>
                    </a:cubicBezTo>
                    <a:cubicBezTo>
                      <a:pt x="518" y="12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8" name="Google Shape;31258;p21"/>
              <p:cNvSpPr/>
              <p:nvPr/>
            </p:nvSpPr>
            <p:spPr>
              <a:xfrm>
                <a:off x="923075" y="23205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33"/>
                      <a:pt x="0" y="267"/>
                    </a:cubicBezTo>
                    <a:cubicBezTo>
                      <a:pt x="0" y="420"/>
                      <a:pt x="133" y="533"/>
                      <a:pt x="249" y="533"/>
                    </a:cubicBezTo>
                    <a:cubicBezTo>
                      <a:pt x="267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9" name="Google Shape;31259;p21"/>
              <p:cNvSpPr/>
              <p:nvPr/>
            </p:nvSpPr>
            <p:spPr>
              <a:xfrm>
                <a:off x="928500" y="238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1" y="124"/>
                      <a:pt x="1" y="300"/>
                    </a:cubicBezTo>
                    <a:cubicBezTo>
                      <a:pt x="1" y="424"/>
                      <a:pt x="125" y="558"/>
                      <a:pt x="300" y="558"/>
                    </a:cubicBezTo>
                    <a:cubicBezTo>
                      <a:pt x="476" y="517"/>
                      <a:pt x="559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0" name="Google Shape;31260;p21"/>
              <p:cNvSpPr/>
              <p:nvPr/>
            </p:nvSpPr>
            <p:spPr>
              <a:xfrm>
                <a:off x="997525" y="23843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25"/>
                      <a:pt x="0" y="301"/>
                    </a:cubicBezTo>
                    <a:cubicBezTo>
                      <a:pt x="41" y="425"/>
                      <a:pt x="165" y="559"/>
                      <a:pt x="300" y="559"/>
                    </a:cubicBezTo>
                    <a:cubicBezTo>
                      <a:pt x="465" y="559"/>
                      <a:pt x="558" y="383"/>
                      <a:pt x="558" y="259"/>
                    </a:cubicBezTo>
                    <a:cubicBezTo>
                      <a:pt x="558" y="84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1" name="Google Shape;31261;p21"/>
              <p:cNvSpPr/>
              <p:nvPr/>
            </p:nvSpPr>
            <p:spPr>
              <a:xfrm>
                <a:off x="89282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1" y="1"/>
                    </a:moveTo>
                    <a:lnTo>
                      <a:pt x="52" y="300"/>
                    </a:lnTo>
                    <a:cubicBezTo>
                      <a:pt x="177" y="259"/>
                      <a:pt x="311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2" name="Google Shape;31262;p21"/>
              <p:cNvSpPr/>
              <p:nvPr/>
            </p:nvSpPr>
            <p:spPr>
              <a:xfrm>
                <a:off x="1035000" y="241665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0"/>
                      <a:pt x="93" y="42"/>
                    </a:cubicBezTo>
                    <a:cubicBezTo>
                      <a:pt x="52" y="83"/>
                      <a:pt x="0" y="166"/>
                      <a:pt x="0" y="21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3" name="Google Shape;31263;p21"/>
              <p:cNvSpPr/>
              <p:nvPr/>
            </p:nvSpPr>
            <p:spPr>
              <a:xfrm>
                <a:off x="764875" y="2437075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1" y="259"/>
                    </a:lnTo>
                    <a:cubicBezTo>
                      <a:pt x="301" y="217"/>
                      <a:pt x="259" y="176"/>
                      <a:pt x="259" y="176"/>
                    </a:cubicBezTo>
                    <a:cubicBezTo>
                      <a:pt x="259" y="124"/>
                      <a:pt x="259" y="124"/>
                      <a:pt x="208" y="124"/>
                    </a:cubicBezTo>
                    <a:lnTo>
                      <a:pt x="166" y="83"/>
                    </a:lnTo>
                    <a:cubicBezTo>
                      <a:pt x="166" y="41"/>
                      <a:pt x="125" y="41"/>
                      <a:pt x="84" y="41"/>
                    </a:cubicBez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4" name="Google Shape;31264;p21"/>
              <p:cNvSpPr/>
              <p:nvPr/>
            </p:nvSpPr>
            <p:spPr>
              <a:xfrm>
                <a:off x="75945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84" y="559"/>
                      <a:pt x="125" y="518"/>
                      <a:pt x="125" y="518"/>
                    </a:cubicBezTo>
                    <a:cubicBezTo>
                      <a:pt x="166" y="518"/>
                      <a:pt x="166" y="518"/>
                      <a:pt x="166" y="476"/>
                    </a:cubicBezTo>
                    <a:cubicBezTo>
                      <a:pt x="259" y="435"/>
                      <a:pt x="301" y="352"/>
                      <a:pt x="301" y="259"/>
                    </a:cubicBezTo>
                    <a:cubicBezTo>
                      <a:pt x="301" y="135"/>
                      <a:pt x="16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5" name="Google Shape;31265;p21"/>
              <p:cNvSpPr/>
              <p:nvPr/>
            </p:nvSpPr>
            <p:spPr>
              <a:xfrm>
                <a:off x="827175" y="24316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1"/>
                    </a:moveTo>
                    <a:cubicBezTo>
                      <a:pt x="176" y="1"/>
                      <a:pt x="135" y="42"/>
                      <a:pt x="94" y="135"/>
                    </a:cubicBezTo>
                    <a:cubicBezTo>
                      <a:pt x="42" y="177"/>
                      <a:pt x="1" y="218"/>
                      <a:pt x="1" y="301"/>
                    </a:cubicBezTo>
                    <a:lnTo>
                      <a:pt x="559" y="259"/>
                    </a:lnTo>
                    <a:cubicBezTo>
                      <a:pt x="559" y="135"/>
                      <a:pt x="435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6" name="Google Shape;31266;p21"/>
              <p:cNvSpPr/>
              <p:nvPr/>
            </p:nvSpPr>
            <p:spPr>
              <a:xfrm>
                <a:off x="821750" y="2362625"/>
                <a:ext cx="14250" cy="14250"/>
              </a:xfrm>
              <a:custGeom>
                <a:rect b="b" l="l" r="r" t="t"/>
                <a:pathLst>
                  <a:path extrusionOk="0" h="570" w="570">
                    <a:moveTo>
                      <a:pt x="259" y="0"/>
                    </a:moveTo>
                    <a:cubicBezTo>
                      <a:pt x="135" y="0"/>
                      <a:pt x="1" y="135"/>
                      <a:pt x="1" y="311"/>
                    </a:cubicBezTo>
                    <a:cubicBezTo>
                      <a:pt x="1" y="476"/>
                      <a:pt x="176" y="569"/>
                      <a:pt x="311" y="569"/>
                    </a:cubicBezTo>
                    <a:cubicBezTo>
                      <a:pt x="476" y="569"/>
                      <a:pt x="569" y="435"/>
                      <a:pt x="569" y="259"/>
                    </a:cubicBezTo>
                    <a:cubicBezTo>
                      <a:pt x="569" y="9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7" name="Google Shape;31267;p21"/>
              <p:cNvSpPr/>
              <p:nvPr/>
            </p:nvSpPr>
            <p:spPr>
              <a:xfrm>
                <a:off x="784275" y="2330325"/>
                <a:ext cx="15025" cy="14225"/>
              </a:xfrm>
              <a:custGeom>
                <a:rect b="b" l="l" r="r" t="t"/>
                <a:pathLst>
                  <a:path extrusionOk="0" h="569" w="601">
                    <a:moveTo>
                      <a:pt x="300" y="0"/>
                    </a:moveTo>
                    <a:cubicBezTo>
                      <a:pt x="124" y="52"/>
                      <a:pt x="0" y="176"/>
                      <a:pt x="42" y="310"/>
                    </a:cubicBezTo>
                    <a:cubicBezTo>
                      <a:pt x="42" y="476"/>
                      <a:pt x="166" y="569"/>
                      <a:pt x="342" y="569"/>
                    </a:cubicBezTo>
                    <a:cubicBezTo>
                      <a:pt x="466" y="569"/>
                      <a:pt x="600" y="434"/>
                      <a:pt x="559" y="259"/>
                    </a:cubicBezTo>
                    <a:cubicBezTo>
                      <a:pt x="559" y="134"/>
                      <a:pt x="42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8" name="Google Shape;31268;p21"/>
              <p:cNvSpPr/>
              <p:nvPr/>
            </p:nvSpPr>
            <p:spPr>
              <a:xfrm>
                <a:off x="789450" y="2400175"/>
                <a:ext cx="15275" cy="13325"/>
              </a:xfrm>
              <a:custGeom>
                <a:rect b="b" l="l" r="r" t="t"/>
                <a:pathLst>
                  <a:path extrusionOk="0" h="533" w="611">
                    <a:moveTo>
                      <a:pt x="322" y="0"/>
                    </a:moveTo>
                    <a:cubicBezTo>
                      <a:pt x="302" y="0"/>
                      <a:pt x="280" y="3"/>
                      <a:pt x="259" y="8"/>
                    </a:cubicBezTo>
                    <a:cubicBezTo>
                      <a:pt x="135" y="8"/>
                      <a:pt x="0" y="142"/>
                      <a:pt x="52" y="308"/>
                    </a:cubicBezTo>
                    <a:cubicBezTo>
                      <a:pt x="52" y="424"/>
                      <a:pt x="145" y="533"/>
                      <a:pt x="257" y="533"/>
                    </a:cubicBezTo>
                    <a:cubicBezTo>
                      <a:pt x="275" y="533"/>
                      <a:pt x="292" y="530"/>
                      <a:pt x="310" y="525"/>
                    </a:cubicBezTo>
                    <a:cubicBezTo>
                      <a:pt x="476" y="525"/>
                      <a:pt x="610" y="401"/>
                      <a:pt x="569" y="266"/>
                    </a:cubicBezTo>
                    <a:cubicBezTo>
                      <a:pt x="569" y="122"/>
                      <a:pt x="466" y="0"/>
                      <a:pt x="32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9" name="Google Shape;31269;p21"/>
              <p:cNvSpPr/>
              <p:nvPr/>
            </p:nvSpPr>
            <p:spPr>
              <a:xfrm>
                <a:off x="854050" y="2325150"/>
                <a:ext cx="14250" cy="14175"/>
              </a:xfrm>
              <a:custGeom>
                <a:rect b="b" l="l" r="r" t="t"/>
                <a:pathLst>
                  <a:path extrusionOk="0" h="567" w="570">
                    <a:moveTo>
                      <a:pt x="259" y="0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45"/>
                      <a:pt x="104" y="566"/>
                      <a:pt x="248" y="566"/>
                    </a:cubicBezTo>
                    <a:cubicBezTo>
                      <a:pt x="268" y="566"/>
                      <a:pt x="289" y="564"/>
                      <a:pt x="311" y="559"/>
                    </a:cubicBezTo>
                    <a:cubicBezTo>
                      <a:pt x="435" y="559"/>
                      <a:pt x="570" y="424"/>
                      <a:pt x="570" y="259"/>
                    </a:cubicBezTo>
                    <a:cubicBezTo>
                      <a:pt x="570" y="124"/>
                      <a:pt x="39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0" name="Google Shape;31270;p21"/>
              <p:cNvSpPr/>
              <p:nvPr/>
            </p:nvSpPr>
            <p:spPr>
              <a:xfrm>
                <a:off x="859500" y="2394750"/>
                <a:ext cx="13975" cy="14425"/>
              </a:xfrm>
              <a:custGeom>
                <a:rect b="b" l="l" r="r" t="t"/>
                <a:pathLst>
                  <a:path extrusionOk="0" h="577" w="559">
                    <a:moveTo>
                      <a:pt x="308" y="0"/>
                    </a:moveTo>
                    <a:cubicBezTo>
                      <a:pt x="292" y="0"/>
                      <a:pt x="275" y="3"/>
                      <a:pt x="258" y="8"/>
                    </a:cubicBezTo>
                    <a:cubicBezTo>
                      <a:pt x="93" y="8"/>
                      <a:pt x="0" y="142"/>
                      <a:pt x="0" y="318"/>
                    </a:cubicBezTo>
                    <a:cubicBezTo>
                      <a:pt x="0" y="442"/>
                      <a:pt x="134" y="576"/>
                      <a:pt x="300" y="576"/>
                    </a:cubicBezTo>
                    <a:cubicBezTo>
                      <a:pt x="434" y="525"/>
                      <a:pt x="558" y="401"/>
                      <a:pt x="558" y="266"/>
                    </a:cubicBezTo>
                    <a:cubicBezTo>
                      <a:pt x="522" y="121"/>
                      <a:pt x="422" y="0"/>
                      <a:pt x="308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1" name="Google Shape;31271;p21"/>
              <p:cNvSpPr/>
              <p:nvPr/>
            </p:nvSpPr>
            <p:spPr>
              <a:xfrm>
                <a:off x="75402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cubicBezTo>
                      <a:pt x="125" y="259"/>
                      <a:pt x="218" y="208"/>
                      <a:pt x="259" y="125"/>
                    </a:cubicBezTo>
                    <a:cubicBezTo>
                      <a:pt x="301" y="84"/>
                      <a:pt x="301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2" name="Google Shape;31272;p21"/>
              <p:cNvSpPr/>
              <p:nvPr/>
            </p:nvSpPr>
            <p:spPr>
              <a:xfrm>
                <a:off x="816575" y="23003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42"/>
                      <a:pt x="1" y="83"/>
                      <a:pt x="42" y="83"/>
                    </a:cubicBezTo>
                    <a:cubicBezTo>
                      <a:pt x="42" y="218"/>
                      <a:pt x="166" y="301"/>
                      <a:pt x="301" y="301"/>
                    </a:cubicBezTo>
                    <a:cubicBezTo>
                      <a:pt x="466" y="259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3" name="Google Shape;31273;p21"/>
              <p:cNvSpPr/>
              <p:nvPr/>
            </p:nvSpPr>
            <p:spPr>
              <a:xfrm>
                <a:off x="896200" y="2426200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1"/>
                    </a:moveTo>
                    <a:cubicBezTo>
                      <a:pt x="217" y="42"/>
                      <a:pt x="176" y="42"/>
                      <a:pt x="124" y="94"/>
                    </a:cubicBezTo>
                    <a:cubicBezTo>
                      <a:pt x="83" y="135"/>
                      <a:pt x="42" y="177"/>
                      <a:pt x="42" y="218"/>
                    </a:cubicBezTo>
                    <a:cubicBezTo>
                      <a:pt x="0" y="259"/>
                      <a:pt x="0" y="259"/>
                      <a:pt x="0" y="301"/>
                    </a:cubicBezTo>
                    <a:lnTo>
                      <a:pt x="300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4" name="Google Shape;31274;p21"/>
              <p:cNvSpPr/>
              <p:nvPr/>
            </p:nvSpPr>
            <p:spPr>
              <a:xfrm>
                <a:off x="890775" y="23574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17" y="1"/>
                    </a:moveTo>
                    <a:cubicBezTo>
                      <a:pt x="176" y="42"/>
                      <a:pt x="134" y="42"/>
                      <a:pt x="83" y="83"/>
                    </a:cubicBezTo>
                    <a:lnTo>
                      <a:pt x="41" y="125"/>
                    </a:lnTo>
                    <a:cubicBezTo>
                      <a:pt x="41" y="166"/>
                      <a:pt x="0" y="259"/>
                      <a:pt x="41" y="301"/>
                    </a:cubicBezTo>
                    <a:cubicBezTo>
                      <a:pt x="41" y="425"/>
                      <a:pt x="83" y="518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5" name="Google Shape;31275;p21"/>
              <p:cNvSpPr/>
              <p:nvPr/>
            </p:nvSpPr>
            <p:spPr>
              <a:xfrm>
                <a:off x="886375" y="22949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52" y="218"/>
                      <a:pt x="135" y="259"/>
                    </a:cubicBezTo>
                    <a:cubicBezTo>
                      <a:pt x="176" y="300"/>
                      <a:pt x="217" y="300"/>
                      <a:pt x="310" y="300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6" name="Google Shape;31276;p21"/>
              <p:cNvSpPr/>
              <p:nvPr/>
            </p:nvSpPr>
            <p:spPr>
              <a:xfrm>
                <a:off x="625825" y="24479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207"/>
                      <a:pt x="300" y="166"/>
                      <a:pt x="259" y="124"/>
                    </a:cubicBezTo>
                    <a:cubicBezTo>
                      <a:pt x="259" y="124"/>
                      <a:pt x="259" y="83"/>
                      <a:pt x="218" y="83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7" name="Google Shape;31277;p21"/>
              <p:cNvSpPr/>
              <p:nvPr/>
            </p:nvSpPr>
            <p:spPr>
              <a:xfrm>
                <a:off x="620400" y="2378700"/>
                <a:ext cx="7525" cy="14200"/>
              </a:xfrm>
              <a:custGeom>
                <a:rect b="b" l="l" r="r" t="t"/>
                <a:pathLst>
                  <a:path extrusionOk="0" h="568" w="301">
                    <a:moveTo>
                      <a:pt x="67" y="1"/>
                    </a:moveTo>
                    <a:cubicBezTo>
                      <a:pt x="46" y="1"/>
                      <a:pt x="23" y="3"/>
                      <a:pt x="0" y="9"/>
                    </a:cubicBezTo>
                    <a:lnTo>
                      <a:pt x="42" y="567"/>
                    </a:lnTo>
                    <a:cubicBezTo>
                      <a:pt x="93" y="567"/>
                      <a:pt x="135" y="526"/>
                      <a:pt x="176" y="526"/>
                    </a:cubicBezTo>
                    <a:cubicBezTo>
                      <a:pt x="176" y="526"/>
                      <a:pt x="176" y="484"/>
                      <a:pt x="218" y="484"/>
                    </a:cubicBezTo>
                    <a:cubicBezTo>
                      <a:pt x="259" y="443"/>
                      <a:pt x="300" y="350"/>
                      <a:pt x="300" y="267"/>
                    </a:cubicBezTo>
                    <a:cubicBezTo>
                      <a:pt x="300" y="115"/>
                      <a:pt x="207" y="1"/>
                      <a:pt x="67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8" name="Google Shape;31278;p21"/>
              <p:cNvSpPr/>
              <p:nvPr/>
            </p:nvSpPr>
            <p:spPr>
              <a:xfrm>
                <a:off x="688375" y="244250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1" y="124"/>
                      <a:pt x="42" y="300"/>
                    </a:cubicBezTo>
                    <a:lnTo>
                      <a:pt x="559" y="259"/>
                    </a:lnTo>
                    <a:cubicBezTo>
                      <a:pt x="559" y="166"/>
                      <a:pt x="518" y="83"/>
                      <a:pt x="424" y="42"/>
                    </a:cubicBezTo>
                    <a:cubicBezTo>
                      <a:pt x="383" y="0"/>
                      <a:pt x="342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9" name="Google Shape;31279;p21"/>
              <p:cNvSpPr/>
              <p:nvPr/>
            </p:nvSpPr>
            <p:spPr>
              <a:xfrm>
                <a:off x="682950" y="2373475"/>
                <a:ext cx="15025" cy="14000"/>
              </a:xfrm>
              <a:custGeom>
                <a:rect b="b" l="l" r="r" t="t"/>
                <a:pathLst>
                  <a:path extrusionOk="0" h="560" w="601">
                    <a:moveTo>
                      <a:pt x="300" y="1"/>
                    </a:moveTo>
                    <a:cubicBezTo>
                      <a:pt x="125" y="1"/>
                      <a:pt x="0" y="135"/>
                      <a:pt x="42" y="301"/>
                    </a:cubicBezTo>
                    <a:cubicBezTo>
                      <a:pt x="42" y="435"/>
                      <a:pt x="176" y="559"/>
                      <a:pt x="342" y="559"/>
                    </a:cubicBezTo>
                    <a:cubicBezTo>
                      <a:pt x="476" y="518"/>
                      <a:pt x="600" y="394"/>
                      <a:pt x="600" y="259"/>
                    </a:cubicBezTo>
                    <a:cubicBezTo>
                      <a:pt x="559" y="83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0" name="Google Shape;31280;p21"/>
              <p:cNvSpPr/>
              <p:nvPr/>
            </p:nvSpPr>
            <p:spPr>
              <a:xfrm>
                <a:off x="646250" y="23411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93" y="0"/>
                      <a:pt x="0" y="135"/>
                      <a:pt x="0" y="300"/>
                    </a:cubicBezTo>
                    <a:cubicBezTo>
                      <a:pt x="0" y="476"/>
                      <a:pt x="135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1" name="Google Shape;31281;p21"/>
              <p:cNvSpPr/>
              <p:nvPr/>
            </p:nvSpPr>
            <p:spPr>
              <a:xfrm>
                <a:off x="651675" y="2410175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53"/>
                      <a:pt x="102" y="567"/>
                      <a:pt x="237" y="567"/>
                    </a:cubicBezTo>
                    <a:cubicBezTo>
                      <a:pt x="258" y="567"/>
                      <a:pt x="279" y="565"/>
                      <a:pt x="300" y="559"/>
                    </a:cubicBezTo>
                    <a:cubicBezTo>
                      <a:pt x="435" y="559"/>
                      <a:pt x="559" y="425"/>
                      <a:pt x="559" y="259"/>
                    </a:cubicBezTo>
                    <a:cubicBezTo>
                      <a:pt x="559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2" name="Google Shape;31282;p21"/>
              <p:cNvSpPr/>
              <p:nvPr/>
            </p:nvSpPr>
            <p:spPr>
              <a:xfrm>
                <a:off x="715250" y="23357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6" y="559"/>
                      <a:pt x="559" y="434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3" name="Google Shape;31283;p21"/>
              <p:cNvSpPr/>
              <p:nvPr/>
            </p:nvSpPr>
            <p:spPr>
              <a:xfrm>
                <a:off x="720675" y="2405575"/>
                <a:ext cx="14000" cy="13375"/>
              </a:xfrm>
              <a:custGeom>
                <a:rect b="b" l="l" r="r" t="t"/>
                <a:pathLst>
                  <a:path extrusionOk="0" h="535" w="560">
                    <a:moveTo>
                      <a:pt x="324" y="1"/>
                    </a:moveTo>
                    <a:cubicBezTo>
                      <a:pt x="303" y="1"/>
                      <a:pt x="281" y="4"/>
                      <a:pt x="259" y="9"/>
                    </a:cubicBezTo>
                    <a:cubicBezTo>
                      <a:pt x="125" y="9"/>
                      <a:pt x="1" y="143"/>
                      <a:pt x="1" y="268"/>
                    </a:cubicBezTo>
                    <a:cubicBezTo>
                      <a:pt x="37" y="420"/>
                      <a:pt x="135" y="534"/>
                      <a:pt x="249" y="534"/>
                    </a:cubicBezTo>
                    <a:cubicBezTo>
                      <a:pt x="266" y="534"/>
                      <a:pt x="283" y="531"/>
                      <a:pt x="301" y="526"/>
                    </a:cubicBezTo>
                    <a:cubicBezTo>
                      <a:pt x="477" y="526"/>
                      <a:pt x="559" y="402"/>
                      <a:pt x="559" y="226"/>
                    </a:cubicBezTo>
                    <a:cubicBezTo>
                      <a:pt x="559" y="110"/>
                      <a:pt x="458" y="1"/>
                      <a:pt x="3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4" name="Google Shape;31284;p21"/>
              <p:cNvSpPr/>
              <p:nvPr/>
            </p:nvSpPr>
            <p:spPr>
              <a:xfrm>
                <a:off x="616250" y="23153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166" y="300"/>
                      <a:pt x="301" y="176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5" name="Google Shape;31285;p21"/>
              <p:cNvSpPr/>
              <p:nvPr/>
            </p:nvSpPr>
            <p:spPr>
              <a:xfrm>
                <a:off x="678550" y="230990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94" y="259"/>
                      <a:pt x="176" y="300"/>
                    </a:cubicBezTo>
                    <a:lnTo>
                      <a:pt x="35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6" name="Google Shape;31286;p21"/>
              <p:cNvSpPr/>
              <p:nvPr/>
            </p:nvSpPr>
            <p:spPr>
              <a:xfrm>
                <a:off x="758425" y="243707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66" y="0"/>
                      <a:pt x="125" y="41"/>
                      <a:pt x="83" y="83"/>
                    </a:cubicBezTo>
                    <a:lnTo>
                      <a:pt x="42" y="83"/>
                    </a:lnTo>
                    <a:cubicBezTo>
                      <a:pt x="0" y="17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7" name="Google Shape;31287;p21"/>
              <p:cNvSpPr/>
              <p:nvPr/>
            </p:nvSpPr>
            <p:spPr>
              <a:xfrm>
                <a:off x="753000" y="23680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217" y="1"/>
                    </a:moveTo>
                    <a:cubicBezTo>
                      <a:pt x="124" y="42"/>
                      <a:pt x="83" y="42"/>
                      <a:pt x="42" y="94"/>
                    </a:cubicBezTo>
                    <a:lnTo>
                      <a:pt x="42" y="135"/>
                    </a:lnTo>
                    <a:cubicBezTo>
                      <a:pt x="0" y="176"/>
                      <a:pt x="0" y="259"/>
                      <a:pt x="0" y="300"/>
                    </a:cubicBezTo>
                    <a:cubicBezTo>
                      <a:pt x="0" y="435"/>
                      <a:pt x="83" y="518"/>
                      <a:pt x="166" y="518"/>
                    </a:cubicBezTo>
                    <a:cubicBezTo>
                      <a:pt x="217" y="559"/>
                      <a:pt x="259" y="559"/>
                      <a:pt x="300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8" name="Google Shape;31288;p21"/>
              <p:cNvSpPr/>
              <p:nvPr/>
            </p:nvSpPr>
            <p:spPr>
              <a:xfrm>
                <a:off x="747575" y="23057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08"/>
                      <a:pt x="124" y="259"/>
                    </a:cubicBezTo>
                    <a:cubicBezTo>
                      <a:pt x="176" y="259"/>
                      <a:pt x="259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9" name="Google Shape;31289;p21"/>
              <p:cNvSpPr/>
              <p:nvPr/>
            </p:nvSpPr>
            <p:spPr>
              <a:xfrm>
                <a:off x="488050" y="24585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217"/>
                      <a:pt x="259" y="176"/>
                      <a:pt x="259" y="135"/>
                    </a:cubicBezTo>
                    <a:cubicBezTo>
                      <a:pt x="218" y="135"/>
                      <a:pt x="218" y="93"/>
                      <a:pt x="166" y="42"/>
                    </a:cubicBezTo>
                    <a:lnTo>
                      <a:pt x="125" y="42"/>
                    </a:lnTo>
                    <a:cubicBezTo>
                      <a:pt x="84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0" name="Google Shape;31290;p21"/>
              <p:cNvSpPr/>
              <p:nvPr/>
            </p:nvSpPr>
            <p:spPr>
              <a:xfrm>
                <a:off x="48262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lnTo>
                      <a:pt x="125" y="569"/>
                    </a:lnTo>
                    <a:lnTo>
                      <a:pt x="176" y="517"/>
                    </a:lnTo>
                    <a:cubicBezTo>
                      <a:pt x="259" y="476"/>
                      <a:pt x="301" y="393"/>
                      <a:pt x="301" y="259"/>
                    </a:cubicBezTo>
                    <a:cubicBezTo>
                      <a:pt x="259" y="135"/>
                      <a:pt x="176" y="52"/>
                      <a:pt x="42" y="52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1" name="Google Shape;31291;p21"/>
              <p:cNvSpPr/>
              <p:nvPr/>
            </p:nvSpPr>
            <p:spPr>
              <a:xfrm>
                <a:off x="550350" y="2453100"/>
                <a:ext cx="14250" cy="7775"/>
              </a:xfrm>
              <a:custGeom>
                <a:rect b="b" l="l" r="r" t="t"/>
                <a:pathLst>
                  <a:path extrusionOk="0" h="311" w="570">
                    <a:moveTo>
                      <a:pt x="259" y="0"/>
                    </a:moveTo>
                    <a:cubicBezTo>
                      <a:pt x="176" y="0"/>
                      <a:pt x="135" y="52"/>
                      <a:pt x="94" y="93"/>
                    </a:cubicBezTo>
                    <a:cubicBezTo>
                      <a:pt x="1" y="135"/>
                      <a:pt x="1" y="217"/>
                      <a:pt x="1" y="310"/>
                    </a:cubicBezTo>
                    <a:lnTo>
                      <a:pt x="569" y="259"/>
                    </a:lnTo>
                    <a:cubicBezTo>
                      <a:pt x="569" y="135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2" name="Google Shape;31292;p21"/>
              <p:cNvSpPr/>
              <p:nvPr/>
            </p:nvSpPr>
            <p:spPr>
              <a:xfrm>
                <a:off x="545175" y="2384125"/>
                <a:ext cx="14000" cy="13350"/>
              </a:xfrm>
              <a:custGeom>
                <a:rect b="b" l="l" r="r" t="t"/>
                <a:pathLst>
                  <a:path extrusionOk="0" h="534" w="560">
                    <a:moveTo>
                      <a:pt x="322" y="1"/>
                    </a:moveTo>
                    <a:cubicBezTo>
                      <a:pt x="302" y="1"/>
                      <a:pt x="281" y="4"/>
                      <a:pt x="259" y="9"/>
                    </a:cubicBezTo>
                    <a:cubicBezTo>
                      <a:pt x="83" y="9"/>
                      <a:pt x="1" y="133"/>
                      <a:pt x="1" y="309"/>
                    </a:cubicBezTo>
                    <a:cubicBezTo>
                      <a:pt x="1" y="417"/>
                      <a:pt x="96" y="534"/>
                      <a:pt x="237" y="534"/>
                    </a:cubicBezTo>
                    <a:cubicBezTo>
                      <a:pt x="257" y="534"/>
                      <a:pt x="278" y="531"/>
                      <a:pt x="301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5"/>
                      <a:pt x="458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3" name="Google Shape;31293;p21"/>
              <p:cNvSpPr/>
              <p:nvPr/>
            </p:nvSpPr>
            <p:spPr>
              <a:xfrm>
                <a:off x="507450" y="235202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259" y="1"/>
                    </a:moveTo>
                    <a:cubicBezTo>
                      <a:pt x="124" y="1"/>
                      <a:pt x="0" y="125"/>
                      <a:pt x="42" y="300"/>
                    </a:cubicBezTo>
                    <a:cubicBezTo>
                      <a:pt x="42" y="424"/>
                      <a:pt x="166" y="559"/>
                      <a:pt x="300" y="559"/>
                    </a:cubicBezTo>
                    <a:cubicBezTo>
                      <a:pt x="476" y="518"/>
                      <a:pt x="600" y="383"/>
                      <a:pt x="559" y="259"/>
                    </a:cubicBezTo>
                    <a:cubicBezTo>
                      <a:pt x="559" y="83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4" name="Google Shape;31294;p21"/>
              <p:cNvSpPr/>
              <p:nvPr/>
            </p:nvSpPr>
            <p:spPr>
              <a:xfrm>
                <a:off x="512875" y="24207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1"/>
                    </a:moveTo>
                    <a:cubicBezTo>
                      <a:pt x="124" y="1"/>
                      <a:pt x="0" y="177"/>
                      <a:pt x="0" y="311"/>
                    </a:cubicBezTo>
                    <a:cubicBezTo>
                      <a:pt x="42" y="476"/>
                      <a:pt x="166" y="569"/>
                      <a:pt x="300" y="569"/>
                    </a:cubicBezTo>
                    <a:cubicBezTo>
                      <a:pt x="466" y="569"/>
                      <a:pt x="600" y="435"/>
                      <a:pt x="559" y="259"/>
                    </a:cubicBezTo>
                    <a:cubicBezTo>
                      <a:pt x="559" y="13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5" name="Google Shape;31295;p21"/>
              <p:cNvSpPr/>
              <p:nvPr/>
            </p:nvSpPr>
            <p:spPr>
              <a:xfrm>
                <a:off x="577500" y="23466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17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6" name="Google Shape;31296;p21"/>
              <p:cNvSpPr/>
              <p:nvPr/>
            </p:nvSpPr>
            <p:spPr>
              <a:xfrm>
                <a:off x="581625" y="24156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00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66"/>
                      <a:pt x="176" y="559"/>
                      <a:pt x="352" y="559"/>
                    </a:cubicBezTo>
                    <a:cubicBezTo>
                      <a:pt x="476" y="559"/>
                      <a:pt x="611" y="425"/>
                      <a:pt x="611" y="259"/>
                    </a:cubicBezTo>
                    <a:cubicBezTo>
                      <a:pt x="559" y="125"/>
                      <a:pt x="435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7" name="Google Shape;31297;p21"/>
              <p:cNvSpPr/>
              <p:nvPr/>
            </p:nvSpPr>
            <p:spPr>
              <a:xfrm>
                <a:off x="477200" y="23261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300" y="1"/>
                    </a:moveTo>
                    <a:lnTo>
                      <a:pt x="1" y="42"/>
                    </a:lnTo>
                    <a:lnTo>
                      <a:pt x="42" y="300"/>
                    </a:lnTo>
                    <a:cubicBezTo>
                      <a:pt x="135" y="300"/>
                      <a:pt x="218" y="259"/>
                      <a:pt x="259" y="166"/>
                    </a:cubicBezTo>
                    <a:cubicBezTo>
                      <a:pt x="300" y="125"/>
                      <a:pt x="300" y="42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8" name="Google Shape;31298;p21"/>
              <p:cNvSpPr/>
              <p:nvPr/>
            </p:nvSpPr>
            <p:spPr>
              <a:xfrm>
                <a:off x="539750" y="23207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1" y="42"/>
                    </a:lnTo>
                    <a:lnTo>
                      <a:pt x="1" y="125"/>
                    </a:lnTo>
                    <a:cubicBezTo>
                      <a:pt x="42" y="218"/>
                      <a:pt x="166" y="300"/>
                      <a:pt x="300" y="300"/>
                    </a:cubicBezTo>
                    <a:cubicBezTo>
                      <a:pt x="476" y="300"/>
                      <a:pt x="559" y="176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9" name="Google Shape;31299;p21"/>
              <p:cNvSpPr/>
              <p:nvPr/>
            </p:nvSpPr>
            <p:spPr>
              <a:xfrm>
                <a:off x="619375" y="2447925"/>
                <a:ext cx="7500" cy="7525"/>
              </a:xfrm>
              <a:custGeom>
                <a:rect b="b" l="l" r="r" t="t"/>
                <a:pathLst>
                  <a:path extrusionOk="0" h="301" w="300">
                    <a:moveTo>
                      <a:pt x="259" y="0"/>
                    </a:moveTo>
                    <a:cubicBezTo>
                      <a:pt x="217" y="0"/>
                      <a:pt x="176" y="42"/>
                      <a:pt x="134" y="42"/>
                    </a:cubicBezTo>
                    <a:cubicBezTo>
                      <a:pt x="41" y="83"/>
                      <a:pt x="41" y="166"/>
                      <a:pt x="0" y="259"/>
                    </a:cubicBezTo>
                    <a:lnTo>
                      <a:pt x="0" y="30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0" name="Google Shape;31300;p21"/>
              <p:cNvSpPr/>
              <p:nvPr/>
            </p:nvSpPr>
            <p:spPr>
              <a:xfrm>
                <a:off x="613925" y="237890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177" y="1"/>
                      <a:pt x="135" y="42"/>
                      <a:pt x="94" y="84"/>
                    </a:cubicBezTo>
                    <a:lnTo>
                      <a:pt x="42" y="125"/>
                    </a:lnTo>
                    <a:cubicBezTo>
                      <a:pt x="42" y="177"/>
                      <a:pt x="1" y="218"/>
                      <a:pt x="1" y="301"/>
                    </a:cubicBezTo>
                    <a:cubicBezTo>
                      <a:pt x="42" y="383"/>
                      <a:pt x="94" y="476"/>
                      <a:pt x="218" y="518"/>
                    </a:cubicBezTo>
                    <a:cubicBezTo>
                      <a:pt x="259" y="559"/>
                      <a:pt x="259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1" name="Google Shape;31301;p21"/>
              <p:cNvSpPr/>
              <p:nvPr/>
            </p:nvSpPr>
            <p:spPr>
              <a:xfrm>
                <a:off x="608500" y="2316350"/>
                <a:ext cx="7775" cy="6500"/>
              </a:xfrm>
              <a:custGeom>
                <a:rect b="b" l="l" r="r" t="t"/>
                <a:pathLst>
                  <a:path extrusionOk="0" h="260" w="311">
                    <a:moveTo>
                      <a:pt x="1" y="1"/>
                    </a:moveTo>
                    <a:cubicBezTo>
                      <a:pt x="53" y="42"/>
                      <a:pt x="53" y="42"/>
                      <a:pt x="53" y="94"/>
                    </a:cubicBezTo>
                    <a:cubicBezTo>
                      <a:pt x="53" y="135"/>
                      <a:pt x="94" y="218"/>
                      <a:pt x="177" y="218"/>
                    </a:cubicBezTo>
                    <a:cubicBezTo>
                      <a:pt x="218" y="259"/>
                      <a:pt x="259" y="259"/>
                      <a:pt x="311" y="259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2" name="Google Shape;31302;p21"/>
              <p:cNvSpPr/>
              <p:nvPr/>
            </p:nvSpPr>
            <p:spPr>
              <a:xfrm>
                <a:off x="349000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0" y="0"/>
                    </a:moveTo>
                    <a:lnTo>
                      <a:pt x="42" y="259"/>
                    </a:lnTo>
                    <a:lnTo>
                      <a:pt x="300" y="218"/>
                    </a:lnTo>
                    <a:cubicBezTo>
                      <a:pt x="300" y="218"/>
                      <a:pt x="300" y="176"/>
                      <a:pt x="259" y="125"/>
                    </a:cubicBezTo>
                    <a:cubicBezTo>
                      <a:pt x="259" y="83"/>
                      <a:pt x="218" y="83"/>
                      <a:pt x="218" y="42"/>
                    </a:cubicBezTo>
                    <a:cubicBezTo>
                      <a:pt x="176" y="42"/>
                      <a:pt x="135" y="0"/>
                      <a:pt x="1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3" name="Google Shape;31303;p21"/>
              <p:cNvSpPr/>
              <p:nvPr/>
            </p:nvSpPr>
            <p:spPr>
              <a:xfrm>
                <a:off x="343575" y="2399325"/>
                <a:ext cx="7775" cy="13975"/>
              </a:xfrm>
              <a:custGeom>
                <a:rect b="b" l="l" r="r" t="t"/>
                <a:pathLst>
                  <a:path extrusionOk="0" h="559" w="311">
                    <a:moveTo>
                      <a:pt x="0" y="1"/>
                    </a:moveTo>
                    <a:lnTo>
                      <a:pt x="52" y="559"/>
                    </a:lnTo>
                    <a:cubicBezTo>
                      <a:pt x="93" y="559"/>
                      <a:pt x="135" y="559"/>
                      <a:pt x="176" y="518"/>
                    </a:cubicBezTo>
                    <a:lnTo>
                      <a:pt x="217" y="518"/>
                    </a:lnTo>
                    <a:cubicBezTo>
                      <a:pt x="259" y="435"/>
                      <a:pt x="310" y="342"/>
                      <a:pt x="310" y="259"/>
                    </a:cubicBezTo>
                    <a:cubicBezTo>
                      <a:pt x="310" y="135"/>
                      <a:pt x="176" y="42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4" name="Google Shape;31304;p21"/>
              <p:cNvSpPr/>
              <p:nvPr/>
            </p:nvSpPr>
            <p:spPr>
              <a:xfrm>
                <a:off x="411550" y="2463950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125" y="0"/>
                      <a:pt x="0" y="135"/>
                      <a:pt x="0" y="300"/>
                    </a:cubicBezTo>
                    <a:lnTo>
                      <a:pt x="559" y="259"/>
                    </a:lnTo>
                    <a:cubicBezTo>
                      <a:pt x="559" y="135"/>
                      <a:pt x="517" y="83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5" name="Google Shape;31305;p21"/>
              <p:cNvSpPr/>
              <p:nvPr/>
            </p:nvSpPr>
            <p:spPr>
              <a:xfrm>
                <a:off x="406125" y="2393900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259" y="0"/>
                    </a:moveTo>
                    <a:cubicBezTo>
                      <a:pt x="135" y="42"/>
                      <a:pt x="0" y="176"/>
                      <a:pt x="42" y="300"/>
                    </a:cubicBezTo>
                    <a:cubicBezTo>
                      <a:pt x="42" y="450"/>
                      <a:pt x="139" y="570"/>
                      <a:pt x="245" y="570"/>
                    </a:cubicBezTo>
                    <a:cubicBezTo>
                      <a:pt x="263" y="570"/>
                      <a:pt x="282" y="566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6" name="Google Shape;31306;p21"/>
              <p:cNvSpPr/>
              <p:nvPr/>
            </p:nvSpPr>
            <p:spPr>
              <a:xfrm>
                <a:off x="369425" y="2362425"/>
                <a:ext cx="14225" cy="14450"/>
              </a:xfrm>
              <a:custGeom>
                <a:rect b="b" l="l" r="r" t="t"/>
                <a:pathLst>
                  <a:path extrusionOk="0" h="578" w="569">
                    <a:moveTo>
                      <a:pt x="310" y="1"/>
                    </a:moveTo>
                    <a:cubicBezTo>
                      <a:pt x="293" y="1"/>
                      <a:pt x="275" y="3"/>
                      <a:pt x="259" y="8"/>
                    </a:cubicBezTo>
                    <a:cubicBezTo>
                      <a:pt x="93" y="8"/>
                      <a:pt x="0" y="143"/>
                      <a:pt x="0" y="319"/>
                    </a:cubicBezTo>
                    <a:cubicBezTo>
                      <a:pt x="0" y="443"/>
                      <a:pt x="135" y="577"/>
                      <a:pt x="310" y="577"/>
                    </a:cubicBezTo>
                    <a:cubicBezTo>
                      <a:pt x="434" y="525"/>
                      <a:pt x="569" y="401"/>
                      <a:pt x="569" y="267"/>
                    </a:cubicBezTo>
                    <a:cubicBezTo>
                      <a:pt x="569" y="122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7" name="Google Shape;31307;p21"/>
              <p:cNvSpPr/>
              <p:nvPr/>
            </p:nvSpPr>
            <p:spPr>
              <a:xfrm>
                <a:off x="374850" y="24316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93" y="1"/>
                      <a:pt x="0" y="135"/>
                      <a:pt x="0" y="301"/>
                    </a:cubicBezTo>
                    <a:cubicBezTo>
                      <a:pt x="0" y="435"/>
                      <a:pt x="135" y="559"/>
                      <a:pt x="300" y="559"/>
                    </a:cubicBezTo>
                    <a:cubicBezTo>
                      <a:pt x="435" y="559"/>
                      <a:pt x="559" y="394"/>
                      <a:pt x="55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8" name="Google Shape;31308;p21"/>
              <p:cNvSpPr/>
              <p:nvPr/>
            </p:nvSpPr>
            <p:spPr>
              <a:xfrm>
                <a:off x="438425" y="2357450"/>
                <a:ext cx="14000" cy="13975"/>
              </a:xfrm>
              <a:custGeom>
                <a:rect b="b" l="l" r="r" t="t"/>
                <a:pathLst>
                  <a:path extrusionOk="0" h="559" w="560">
                    <a:moveTo>
                      <a:pt x="259" y="1"/>
                    </a:moveTo>
                    <a:cubicBezTo>
                      <a:pt x="135" y="1"/>
                      <a:pt x="1" y="125"/>
                      <a:pt x="1" y="301"/>
                    </a:cubicBezTo>
                    <a:cubicBezTo>
                      <a:pt x="1" y="425"/>
                      <a:pt x="177" y="559"/>
                      <a:pt x="301" y="559"/>
                    </a:cubicBezTo>
                    <a:cubicBezTo>
                      <a:pt x="476" y="518"/>
                      <a:pt x="559" y="383"/>
                      <a:pt x="559" y="259"/>
                    </a:cubicBezTo>
                    <a:cubicBezTo>
                      <a:pt x="559" y="83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9" name="Google Shape;31309;p21"/>
              <p:cNvSpPr/>
              <p:nvPr/>
            </p:nvSpPr>
            <p:spPr>
              <a:xfrm>
                <a:off x="443850" y="2426200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25" y="1"/>
                      <a:pt x="1" y="135"/>
                      <a:pt x="1" y="301"/>
                    </a:cubicBezTo>
                    <a:cubicBezTo>
                      <a:pt x="1" y="476"/>
                      <a:pt x="125" y="559"/>
                      <a:pt x="301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0" name="Google Shape;31310;p21"/>
              <p:cNvSpPr/>
              <p:nvPr/>
            </p:nvSpPr>
            <p:spPr>
              <a:xfrm>
                <a:off x="339425" y="2336775"/>
                <a:ext cx="6500" cy="7775"/>
              </a:xfrm>
              <a:custGeom>
                <a:rect b="b" l="l" r="r" t="t"/>
                <a:pathLst>
                  <a:path extrusionOk="0" h="311" w="260">
                    <a:moveTo>
                      <a:pt x="1" y="1"/>
                    </a:moveTo>
                    <a:lnTo>
                      <a:pt x="1" y="311"/>
                    </a:lnTo>
                    <a:cubicBezTo>
                      <a:pt x="166" y="311"/>
                      <a:pt x="259" y="13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1" name="Google Shape;31311;p21"/>
              <p:cNvSpPr/>
              <p:nvPr/>
            </p:nvSpPr>
            <p:spPr>
              <a:xfrm>
                <a:off x="401725" y="2331600"/>
                <a:ext cx="14250" cy="7525"/>
              </a:xfrm>
              <a:custGeom>
                <a:rect b="b" l="l" r="r" t="t"/>
                <a:pathLst>
                  <a:path extrusionOk="0" h="301" w="570">
                    <a:moveTo>
                      <a:pt x="569" y="1"/>
                    </a:moveTo>
                    <a:lnTo>
                      <a:pt x="1" y="42"/>
                    </a:lnTo>
                    <a:cubicBezTo>
                      <a:pt x="1" y="208"/>
                      <a:pt x="135" y="301"/>
                      <a:pt x="311" y="301"/>
                    </a:cubicBezTo>
                    <a:cubicBezTo>
                      <a:pt x="435" y="301"/>
                      <a:pt x="569" y="166"/>
                      <a:pt x="56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2" name="Google Shape;31312;p21"/>
              <p:cNvSpPr/>
              <p:nvPr/>
            </p:nvSpPr>
            <p:spPr>
              <a:xfrm>
                <a:off x="481600" y="24585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166" y="0"/>
                      <a:pt x="124" y="0"/>
                      <a:pt x="83" y="42"/>
                    </a:cubicBezTo>
                    <a:lnTo>
                      <a:pt x="42" y="93"/>
                    </a:lnTo>
                    <a:cubicBezTo>
                      <a:pt x="0" y="135"/>
                      <a:pt x="0" y="217"/>
                      <a:pt x="0" y="300"/>
                    </a:cubicBez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3" name="Google Shape;31313;p21"/>
              <p:cNvSpPr/>
              <p:nvPr/>
            </p:nvSpPr>
            <p:spPr>
              <a:xfrm>
                <a:off x="476175" y="2388475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259" y="0"/>
                    </a:moveTo>
                    <a:cubicBezTo>
                      <a:pt x="217" y="52"/>
                      <a:pt x="217" y="52"/>
                      <a:pt x="176" y="52"/>
                    </a:cubicBezTo>
                    <a:cubicBezTo>
                      <a:pt x="124" y="52"/>
                      <a:pt x="83" y="93"/>
                      <a:pt x="42" y="135"/>
                    </a:cubicBezTo>
                    <a:lnTo>
                      <a:pt x="42" y="176"/>
                    </a:lnTo>
                    <a:cubicBezTo>
                      <a:pt x="0" y="217"/>
                      <a:pt x="0" y="259"/>
                      <a:pt x="0" y="311"/>
                    </a:cubicBezTo>
                    <a:cubicBezTo>
                      <a:pt x="0" y="435"/>
                      <a:pt x="83" y="517"/>
                      <a:pt x="176" y="569"/>
                    </a:cubicBezTo>
                    <a:lnTo>
                      <a:pt x="300" y="56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4" name="Google Shape;31314;p21"/>
              <p:cNvSpPr/>
              <p:nvPr/>
            </p:nvSpPr>
            <p:spPr>
              <a:xfrm>
                <a:off x="470750" y="2327225"/>
                <a:ext cx="7500" cy="6475"/>
              </a:xfrm>
              <a:custGeom>
                <a:rect b="b" l="l" r="r" t="t"/>
                <a:pathLst>
                  <a:path extrusionOk="0" h="259" w="300">
                    <a:moveTo>
                      <a:pt x="0" y="0"/>
                    </a:moveTo>
                    <a:cubicBezTo>
                      <a:pt x="0" y="83"/>
                      <a:pt x="41" y="176"/>
                      <a:pt x="135" y="217"/>
                    </a:cubicBezTo>
                    <a:cubicBezTo>
                      <a:pt x="176" y="258"/>
                      <a:pt x="259" y="258"/>
                      <a:pt x="300" y="258"/>
                    </a:cubicBez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5" name="Google Shape;31315;p21"/>
              <p:cNvSpPr/>
              <p:nvPr/>
            </p:nvSpPr>
            <p:spPr>
              <a:xfrm>
                <a:off x="281275" y="2473775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207"/>
                      <a:pt x="218" y="166"/>
                      <a:pt x="166" y="124"/>
                    </a:cubicBezTo>
                    <a:cubicBezTo>
                      <a:pt x="125" y="83"/>
                      <a:pt x="83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6" name="Google Shape;31316;p21"/>
              <p:cNvSpPr/>
              <p:nvPr/>
            </p:nvSpPr>
            <p:spPr>
              <a:xfrm>
                <a:off x="299625" y="2367875"/>
                <a:ext cx="15025" cy="13325"/>
              </a:xfrm>
              <a:custGeom>
                <a:rect b="b" l="l" r="r" t="t"/>
                <a:pathLst>
                  <a:path extrusionOk="0" h="533" w="601">
                    <a:moveTo>
                      <a:pt x="347" y="0"/>
                    </a:moveTo>
                    <a:cubicBezTo>
                      <a:pt x="331" y="0"/>
                      <a:pt x="316" y="2"/>
                      <a:pt x="301" y="8"/>
                    </a:cubicBezTo>
                    <a:cubicBezTo>
                      <a:pt x="125" y="8"/>
                      <a:pt x="1" y="142"/>
                      <a:pt x="42" y="266"/>
                    </a:cubicBezTo>
                    <a:cubicBezTo>
                      <a:pt x="42" y="419"/>
                      <a:pt x="136" y="533"/>
                      <a:pt x="276" y="533"/>
                    </a:cubicBezTo>
                    <a:cubicBezTo>
                      <a:pt x="297" y="533"/>
                      <a:pt x="319" y="530"/>
                      <a:pt x="342" y="525"/>
                    </a:cubicBezTo>
                    <a:cubicBezTo>
                      <a:pt x="466" y="525"/>
                      <a:pt x="600" y="400"/>
                      <a:pt x="600" y="266"/>
                    </a:cubicBezTo>
                    <a:cubicBezTo>
                      <a:pt x="564" y="121"/>
                      <a:pt x="456" y="0"/>
                      <a:pt x="347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7" name="Google Shape;31317;p21"/>
              <p:cNvSpPr/>
              <p:nvPr/>
            </p:nvSpPr>
            <p:spPr>
              <a:xfrm>
                <a:off x="304800" y="2437075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0"/>
                      <a:pt x="0" y="124"/>
                      <a:pt x="52" y="300"/>
                    </a:cubicBezTo>
                    <a:cubicBezTo>
                      <a:pt x="52" y="434"/>
                      <a:pt x="176" y="558"/>
                      <a:pt x="311" y="558"/>
                    </a:cubicBezTo>
                    <a:cubicBezTo>
                      <a:pt x="476" y="517"/>
                      <a:pt x="610" y="383"/>
                      <a:pt x="569" y="259"/>
                    </a:cubicBezTo>
                    <a:cubicBezTo>
                      <a:pt x="56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8" name="Google Shape;31318;p21"/>
              <p:cNvSpPr/>
              <p:nvPr/>
            </p:nvSpPr>
            <p:spPr>
              <a:xfrm>
                <a:off x="342525" y="246937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259" y="0"/>
                    </a:moveTo>
                    <a:cubicBezTo>
                      <a:pt x="218" y="0"/>
                      <a:pt x="177" y="0"/>
                      <a:pt x="135" y="42"/>
                    </a:cubicBezTo>
                    <a:cubicBezTo>
                      <a:pt x="42" y="83"/>
                      <a:pt x="1" y="125"/>
                      <a:pt x="1" y="218"/>
                    </a:cubicBezTo>
                    <a:lnTo>
                      <a:pt x="1" y="259"/>
                    </a:lnTo>
                    <a:lnTo>
                      <a:pt x="30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9" name="Google Shape;31319;p21"/>
              <p:cNvSpPr/>
              <p:nvPr/>
            </p:nvSpPr>
            <p:spPr>
              <a:xfrm>
                <a:off x="337100" y="2399325"/>
                <a:ext cx="7800" cy="13975"/>
              </a:xfrm>
              <a:custGeom>
                <a:rect b="b" l="l" r="r" t="t"/>
                <a:pathLst>
                  <a:path extrusionOk="0" h="559" w="312">
                    <a:moveTo>
                      <a:pt x="259" y="1"/>
                    </a:moveTo>
                    <a:cubicBezTo>
                      <a:pt x="259" y="1"/>
                      <a:pt x="218" y="1"/>
                      <a:pt x="218" y="42"/>
                    </a:cubicBezTo>
                    <a:cubicBezTo>
                      <a:pt x="94" y="42"/>
                      <a:pt x="1" y="176"/>
                      <a:pt x="1" y="300"/>
                    </a:cubicBezTo>
                    <a:cubicBezTo>
                      <a:pt x="1" y="435"/>
                      <a:pt x="94" y="518"/>
                      <a:pt x="218" y="559"/>
                    </a:cubicBezTo>
                    <a:lnTo>
                      <a:pt x="311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0" name="Google Shape;31320;p21"/>
              <p:cNvSpPr/>
              <p:nvPr/>
            </p:nvSpPr>
            <p:spPr>
              <a:xfrm>
                <a:off x="331950" y="233677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300" y="1"/>
                    </a:moveTo>
                    <a:lnTo>
                      <a:pt x="0" y="52"/>
                    </a:lnTo>
                    <a:cubicBezTo>
                      <a:pt x="0" y="52"/>
                      <a:pt x="0" y="94"/>
                      <a:pt x="41" y="94"/>
                    </a:cubicBezTo>
                    <a:cubicBezTo>
                      <a:pt x="41" y="176"/>
                      <a:pt x="83" y="218"/>
                      <a:pt x="165" y="259"/>
                    </a:cubicBezTo>
                    <a:cubicBezTo>
                      <a:pt x="207" y="311"/>
                      <a:pt x="259" y="311"/>
                      <a:pt x="300" y="311"/>
                    </a:cubicBezTo>
                    <a:lnTo>
                      <a:pt x="300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1" name="Google Shape;31321;p21"/>
              <p:cNvSpPr/>
              <p:nvPr/>
            </p:nvSpPr>
            <p:spPr>
              <a:xfrm>
                <a:off x="892825" y="2288450"/>
                <a:ext cx="6500" cy="6475"/>
              </a:xfrm>
              <a:custGeom>
                <a:rect b="b" l="l" r="r" t="t"/>
                <a:pathLst>
                  <a:path extrusionOk="0" h="259" w="260">
                    <a:moveTo>
                      <a:pt x="1" y="0"/>
                    </a:moveTo>
                    <a:lnTo>
                      <a:pt x="1" y="259"/>
                    </a:lnTo>
                    <a:lnTo>
                      <a:pt x="259" y="259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2" name="Google Shape;31322;p21"/>
              <p:cNvSpPr/>
              <p:nvPr/>
            </p:nvSpPr>
            <p:spPr>
              <a:xfrm>
                <a:off x="754025" y="2298775"/>
                <a:ext cx="7525" cy="7000"/>
              </a:xfrm>
              <a:custGeom>
                <a:rect b="b" l="l" r="r" t="t"/>
                <a:pathLst>
                  <a:path extrusionOk="0" h="280" w="301">
                    <a:moveTo>
                      <a:pt x="71" y="1"/>
                    </a:moveTo>
                    <a:cubicBezTo>
                      <a:pt x="47" y="1"/>
                      <a:pt x="24" y="7"/>
                      <a:pt x="1" y="21"/>
                    </a:cubicBezTo>
                    <a:lnTo>
                      <a:pt x="1" y="280"/>
                    </a:lnTo>
                    <a:lnTo>
                      <a:pt x="301" y="280"/>
                    </a:lnTo>
                    <a:cubicBezTo>
                      <a:pt x="301" y="187"/>
                      <a:pt x="259" y="145"/>
                      <a:pt x="259" y="104"/>
                    </a:cubicBezTo>
                    <a:cubicBezTo>
                      <a:pt x="199" y="44"/>
                      <a:pt x="134" y="1"/>
                      <a:pt x="7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3" name="Google Shape;31323;p21"/>
              <p:cNvSpPr/>
              <p:nvPr/>
            </p:nvSpPr>
            <p:spPr>
              <a:xfrm>
                <a:off x="748600" y="222925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18" y="559"/>
                      <a:pt x="300" y="424"/>
                      <a:pt x="300" y="259"/>
                    </a:cubicBezTo>
                    <a:cubicBezTo>
                      <a:pt x="300" y="218"/>
                      <a:pt x="259" y="166"/>
                      <a:pt x="259" y="125"/>
                    </a:cubicBezTo>
                    <a:lnTo>
                      <a:pt x="218" y="83"/>
                    </a:lnTo>
                    <a:cubicBezTo>
                      <a:pt x="176" y="42"/>
                      <a:pt x="83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4" name="Google Shape;31324;p21"/>
              <p:cNvSpPr/>
              <p:nvPr/>
            </p:nvSpPr>
            <p:spPr>
              <a:xfrm>
                <a:off x="816575" y="229387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0"/>
                    </a:moveTo>
                    <a:cubicBezTo>
                      <a:pt x="166" y="0"/>
                      <a:pt x="125" y="42"/>
                      <a:pt x="83" y="83"/>
                    </a:cubicBezTo>
                    <a:cubicBezTo>
                      <a:pt x="42" y="124"/>
                      <a:pt x="1" y="217"/>
                      <a:pt x="1" y="300"/>
                    </a:cubicBezTo>
                    <a:lnTo>
                      <a:pt x="1" y="300"/>
                    </a:lnTo>
                    <a:lnTo>
                      <a:pt x="559" y="259"/>
                    </a:lnTo>
                    <a:cubicBezTo>
                      <a:pt x="559" y="124"/>
                      <a:pt x="46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5" name="Google Shape;31325;p21"/>
              <p:cNvSpPr/>
              <p:nvPr/>
            </p:nvSpPr>
            <p:spPr>
              <a:xfrm>
                <a:off x="811150" y="22238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259" y="0"/>
                    </a:moveTo>
                    <a:cubicBezTo>
                      <a:pt x="125" y="42"/>
                      <a:pt x="1" y="176"/>
                      <a:pt x="1" y="300"/>
                    </a:cubicBezTo>
                    <a:cubicBezTo>
                      <a:pt x="37" y="453"/>
                      <a:pt x="135" y="567"/>
                      <a:pt x="248" y="567"/>
                    </a:cubicBezTo>
                    <a:cubicBezTo>
                      <a:pt x="265" y="567"/>
                      <a:pt x="283" y="564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218"/>
                      <a:pt x="559" y="176"/>
                      <a:pt x="518" y="124"/>
                    </a:cubicBezTo>
                    <a:lnTo>
                      <a:pt x="342" y="42"/>
                    </a:lnTo>
                    <a:cubicBezTo>
                      <a:pt x="300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6" name="Google Shape;31326;p21"/>
              <p:cNvSpPr/>
              <p:nvPr/>
            </p:nvSpPr>
            <p:spPr>
              <a:xfrm>
                <a:off x="774450" y="2195900"/>
                <a:ext cx="12950" cy="10625"/>
              </a:xfrm>
              <a:custGeom>
                <a:rect b="b" l="l" r="r" t="t"/>
                <a:pathLst>
                  <a:path extrusionOk="0" h="425" w="518">
                    <a:moveTo>
                      <a:pt x="42" y="1"/>
                    </a:moveTo>
                    <a:cubicBezTo>
                      <a:pt x="0" y="42"/>
                      <a:pt x="0" y="84"/>
                      <a:pt x="0" y="166"/>
                    </a:cubicBezTo>
                    <a:cubicBezTo>
                      <a:pt x="0" y="301"/>
                      <a:pt x="135" y="425"/>
                      <a:pt x="300" y="425"/>
                    </a:cubicBezTo>
                    <a:cubicBezTo>
                      <a:pt x="393" y="425"/>
                      <a:pt x="435" y="342"/>
                      <a:pt x="517" y="30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7" name="Google Shape;31327;p21"/>
              <p:cNvSpPr/>
              <p:nvPr/>
            </p:nvSpPr>
            <p:spPr>
              <a:xfrm>
                <a:off x="778850" y="22615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300" y="1"/>
                    </a:moveTo>
                    <a:cubicBezTo>
                      <a:pt x="124" y="1"/>
                      <a:pt x="0" y="125"/>
                      <a:pt x="42" y="301"/>
                    </a:cubicBezTo>
                    <a:cubicBezTo>
                      <a:pt x="42" y="477"/>
                      <a:pt x="166" y="559"/>
                      <a:pt x="341" y="559"/>
                    </a:cubicBezTo>
                    <a:cubicBezTo>
                      <a:pt x="476" y="559"/>
                      <a:pt x="600" y="425"/>
                      <a:pt x="600" y="259"/>
                    </a:cubicBezTo>
                    <a:cubicBezTo>
                      <a:pt x="559" y="84"/>
                      <a:pt x="424" y="1"/>
                      <a:pt x="30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8" name="Google Shape;31328;p21"/>
              <p:cNvSpPr/>
              <p:nvPr/>
            </p:nvSpPr>
            <p:spPr>
              <a:xfrm>
                <a:off x="848900" y="2256125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83" y="1"/>
                      <a:pt x="0" y="177"/>
                      <a:pt x="0" y="301"/>
                    </a:cubicBezTo>
                    <a:cubicBezTo>
                      <a:pt x="0" y="476"/>
                      <a:pt x="124" y="559"/>
                      <a:pt x="300" y="559"/>
                    </a:cubicBezTo>
                    <a:cubicBezTo>
                      <a:pt x="424" y="559"/>
                      <a:pt x="558" y="435"/>
                      <a:pt x="558" y="259"/>
                    </a:cubicBezTo>
                    <a:cubicBezTo>
                      <a:pt x="558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9" name="Google Shape;31329;p21"/>
              <p:cNvSpPr/>
              <p:nvPr/>
            </p:nvSpPr>
            <p:spPr>
              <a:xfrm>
                <a:off x="885325" y="22884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94" y="42"/>
                      <a:pt x="1" y="176"/>
                      <a:pt x="42" y="300"/>
                    </a:cubicBezTo>
                    <a:lnTo>
                      <a:pt x="301" y="259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0" name="Google Shape;31330;p21"/>
              <p:cNvSpPr/>
              <p:nvPr/>
            </p:nvSpPr>
            <p:spPr>
              <a:xfrm>
                <a:off x="614975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310" y="259"/>
                    </a:lnTo>
                    <a:cubicBezTo>
                      <a:pt x="310" y="135"/>
                      <a:pt x="176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1" name="Google Shape;31331;p21"/>
              <p:cNvSpPr/>
              <p:nvPr/>
            </p:nvSpPr>
            <p:spPr>
              <a:xfrm>
                <a:off x="610825" y="2239850"/>
                <a:ext cx="7525" cy="14250"/>
              </a:xfrm>
              <a:custGeom>
                <a:rect b="b" l="l" r="r" t="t"/>
                <a:pathLst>
                  <a:path extrusionOk="0" h="570" w="301">
                    <a:moveTo>
                      <a:pt x="1" y="0"/>
                    </a:moveTo>
                    <a:lnTo>
                      <a:pt x="42" y="569"/>
                    </a:lnTo>
                    <a:cubicBezTo>
                      <a:pt x="42" y="569"/>
                      <a:pt x="84" y="569"/>
                      <a:pt x="125" y="517"/>
                    </a:cubicBezTo>
                    <a:lnTo>
                      <a:pt x="166" y="517"/>
                    </a:lnTo>
                    <a:cubicBezTo>
                      <a:pt x="259" y="435"/>
                      <a:pt x="301" y="352"/>
                      <a:pt x="259" y="259"/>
                    </a:cubicBezTo>
                    <a:cubicBezTo>
                      <a:pt x="259" y="135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2" name="Google Shape;31332;p21"/>
              <p:cNvSpPr/>
              <p:nvPr/>
            </p:nvSpPr>
            <p:spPr>
              <a:xfrm>
                <a:off x="677525" y="2304000"/>
                <a:ext cx="15025" cy="6950"/>
              </a:xfrm>
              <a:custGeom>
                <a:rect b="b" l="l" r="r" t="t"/>
                <a:pathLst>
                  <a:path extrusionOk="0" h="278" w="601">
                    <a:moveTo>
                      <a:pt x="344" y="1"/>
                    </a:moveTo>
                    <a:cubicBezTo>
                      <a:pt x="329" y="1"/>
                      <a:pt x="314" y="5"/>
                      <a:pt x="300" y="19"/>
                    </a:cubicBezTo>
                    <a:cubicBezTo>
                      <a:pt x="135" y="19"/>
                      <a:pt x="0" y="154"/>
                      <a:pt x="42" y="278"/>
                    </a:cubicBezTo>
                    <a:lnTo>
                      <a:pt x="600" y="236"/>
                    </a:lnTo>
                    <a:cubicBezTo>
                      <a:pt x="559" y="154"/>
                      <a:pt x="517" y="71"/>
                      <a:pt x="435" y="19"/>
                    </a:cubicBezTo>
                    <a:cubicBezTo>
                      <a:pt x="407" y="19"/>
                      <a:pt x="375" y="1"/>
                      <a:pt x="34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3" name="Google Shape;31333;p21"/>
              <p:cNvSpPr/>
              <p:nvPr/>
            </p:nvSpPr>
            <p:spPr>
              <a:xfrm>
                <a:off x="673125" y="2234675"/>
                <a:ext cx="14250" cy="13975"/>
              </a:xfrm>
              <a:custGeom>
                <a:rect b="b" l="l" r="r" t="t"/>
                <a:pathLst>
                  <a:path extrusionOk="0" h="559" w="570">
                    <a:moveTo>
                      <a:pt x="259" y="1"/>
                    </a:moveTo>
                    <a:cubicBezTo>
                      <a:pt x="94" y="42"/>
                      <a:pt x="1" y="166"/>
                      <a:pt x="1" y="300"/>
                    </a:cubicBezTo>
                    <a:cubicBezTo>
                      <a:pt x="1" y="466"/>
                      <a:pt x="135" y="559"/>
                      <a:pt x="311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8" y="125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4" name="Google Shape;31334;p21"/>
              <p:cNvSpPr/>
              <p:nvPr/>
            </p:nvSpPr>
            <p:spPr>
              <a:xfrm>
                <a:off x="635650" y="220320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2" y="1"/>
                    </a:moveTo>
                    <a:cubicBezTo>
                      <a:pt x="302" y="1"/>
                      <a:pt x="281" y="3"/>
                      <a:pt x="259" y="9"/>
                    </a:cubicBezTo>
                    <a:cubicBezTo>
                      <a:pt x="124" y="9"/>
                      <a:pt x="0" y="133"/>
                      <a:pt x="0" y="267"/>
                    </a:cubicBezTo>
                    <a:cubicBezTo>
                      <a:pt x="37" y="412"/>
                      <a:pt x="136" y="533"/>
                      <a:pt x="251" y="533"/>
                    </a:cubicBezTo>
                    <a:cubicBezTo>
                      <a:pt x="267" y="533"/>
                      <a:pt x="284" y="531"/>
                      <a:pt x="300" y="526"/>
                    </a:cubicBezTo>
                    <a:cubicBezTo>
                      <a:pt x="466" y="526"/>
                      <a:pt x="559" y="391"/>
                      <a:pt x="559" y="267"/>
                    </a:cubicBezTo>
                    <a:cubicBezTo>
                      <a:pt x="559" y="114"/>
                      <a:pt x="457" y="1"/>
                      <a:pt x="32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5" name="Google Shape;31335;p21"/>
              <p:cNvSpPr/>
              <p:nvPr/>
            </p:nvSpPr>
            <p:spPr>
              <a:xfrm>
                <a:off x="640825" y="2272150"/>
                <a:ext cx="14225" cy="14250"/>
              </a:xfrm>
              <a:custGeom>
                <a:rect b="b" l="l" r="r" t="t"/>
                <a:pathLst>
                  <a:path extrusionOk="0" h="570" w="569">
                    <a:moveTo>
                      <a:pt x="259" y="1"/>
                    </a:moveTo>
                    <a:cubicBezTo>
                      <a:pt x="135" y="1"/>
                      <a:pt x="0" y="135"/>
                      <a:pt x="0" y="311"/>
                    </a:cubicBezTo>
                    <a:cubicBezTo>
                      <a:pt x="0" y="435"/>
                      <a:pt x="176" y="569"/>
                      <a:pt x="310" y="569"/>
                    </a:cubicBezTo>
                    <a:cubicBezTo>
                      <a:pt x="476" y="518"/>
                      <a:pt x="569" y="394"/>
                      <a:pt x="569" y="259"/>
                    </a:cubicBezTo>
                    <a:cubicBezTo>
                      <a:pt x="56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6" name="Google Shape;31336;p21"/>
              <p:cNvSpPr/>
              <p:nvPr/>
            </p:nvSpPr>
            <p:spPr>
              <a:xfrm>
                <a:off x="704400" y="21977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352" y="1"/>
                    </a:moveTo>
                    <a:cubicBezTo>
                      <a:pt x="335" y="1"/>
                      <a:pt x="318" y="3"/>
                      <a:pt x="300" y="9"/>
                    </a:cubicBezTo>
                    <a:cubicBezTo>
                      <a:pt x="135" y="9"/>
                      <a:pt x="1" y="133"/>
                      <a:pt x="42" y="308"/>
                    </a:cubicBezTo>
                    <a:cubicBezTo>
                      <a:pt x="42" y="443"/>
                      <a:pt x="176" y="567"/>
                      <a:pt x="300" y="567"/>
                    </a:cubicBezTo>
                    <a:cubicBezTo>
                      <a:pt x="476" y="525"/>
                      <a:pt x="611" y="391"/>
                      <a:pt x="559" y="267"/>
                    </a:cubicBezTo>
                    <a:cubicBezTo>
                      <a:pt x="559" y="114"/>
                      <a:pt x="465" y="1"/>
                      <a:pt x="3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7" name="Google Shape;31337;p21"/>
              <p:cNvSpPr/>
              <p:nvPr/>
            </p:nvSpPr>
            <p:spPr>
              <a:xfrm>
                <a:off x="709825" y="2267000"/>
                <a:ext cx="15025" cy="13975"/>
              </a:xfrm>
              <a:custGeom>
                <a:rect b="b" l="l" r="r" t="t"/>
                <a:pathLst>
                  <a:path extrusionOk="0" h="559" w="601">
                    <a:moveTo>
                      <a:pt x="259" y="0"/>
                    </a:moveTo>
                    <a:cubicBezTo>
                      <a:pt x="135" y="0"/>
                      <a:pt x="1" y="124"/>
                      <a:pt x="1" y="300"/>
                    </a:cubicBezTo>
                    <a:cubicBezTo>
                      <a:pt x="42" y="424"/>
                      <a:pt x="176" y="558"/>
                      <a:pt x="301" y="558"/>
                    </a:cubicBezTo>
                    <a:cubicBezTo>
                      <a:pt x="476" y="558"/>
                      <a:pt x="600" y="38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8" name="Google Shape;31338;p21"/>
              <p:cNvSpPr/>
              <p:nvPr/>
            </p:nvSpPr>
            <p:spPr>
              <a:xfrm>
                <a:off x="60540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1"/>
                    </a:moveTo>
                    <a:lnTo>
                      <a:pt x="42" y="301"/>
                    </a:lnTo>
                    <a:lnTo>
                      <a:pt x="83" y="301"/>
                    </a:lnTo>
                    <a:cubicBezTo>
                      <a:pt x="218" y="259"/>
                      <a:pt x="301" y="125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9" name="Google Shape;31339;p21"/>
              <p:cNvSpPr/>
              <p:nvPr/>
            </p:nvSpPr>
            <p:spPr>
              <a:xfrm>
                <a:off x="667950" y="21721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1"/>
                    </a:moveTo>
                    <a:lnTo>
                      <a:pt x="1" y="42"/>
                    </a:lnTo>
                    <a:cubicBezTo>
                      <a:pt x="1" y="176"/>
                      <a:pt x="125" y="300"/>
                      <a:pt x="301" y="300"/>
                    </a:cubicBezTo>
                    <a:cubicBezTo>
                      <a:pt x="425" y="300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0" name="Google Shape;31340;p21"/>
              <p:cNvSpPr/>
              <p:nvPr/>
            </p:nvSpPr>
            <p:spPr>
              <a:xfrm>
                <a:off x="747575" y="22993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24" y="0"/>
                      <a:pt x="83" y="42"/>
                    </a:cubicBezTo>
                    <a:cubicBezTo>
                      <a:pt x="42" y="83"/>
                      <a:pt x="0" y="166"/>
                      <a:pt x="0" y="207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1" name="Google Shape;31341;p21"/>
              <p:cNvSpPr/>
              <p:nvPr/>
            </p:nvSpPr>
            <p:spPr>
              <a:xfrm>
                <a:off x="742150" y="222925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17" y="1"/>
                      <a:pt x="176" y="42"/>
                      <a:pt x="135" y="83"/>
                    </a:cubicBezTo>
                    <a:cubicBezTo>
                      <a:pt x="41" y="125"/>
                      <a:pt x="0" y="218"/>
                      <a:pt x="0" y="300"/>
                    </a:cubicBezTo>
                    <a:cubicBezTo>
                      <a:pt x="0" y="424"/>
                      <a:pt x="83" y="517"/>
                      <a:pt x="21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2" name="Google Shape;31342;p21"/>
              <p:cNvSpPr/>
              <p:nvPr/>
            </p:nvSpPr>
            <p:spPr>
              <a:xfrm>
                <a:off x="739050" y="2172125"/>
                <a:ext cx="3125" cy="2100"/>
              </a:xfrm>
              <a:custGeom>
                <a:rect b="b" l="l" r="r" t="t"/>
                <a:pathLst>
                  <a:path extrusionOk="0" h="84" w="125">
                    <a:moveTo>
                      <a:pt x="0" y="1"/>
                    </a:moveTo>
                    <a:lnTo>
                      <a:pt x="124" y="83"/>
                    </a:lnTo>
                    <a:lnTo>
                      <a:pt x="124" y="83"/>
                    </a:lnTo>
                    <a:lnTo>
                      <a:pt x="83" y="42"/>
                    </a:lnTo>
                    <a:cubicBezTo>
                      <a:pt x="41" y="42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3" name="Google Shape;31343;p21"/>
              <p:cNvSpPr/>
              <p:nvPr/>
            </p:nvSpPr>
            <p:spPr>
              <a:xfrm>
                <a:off x="477200" y="231972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1" y="0"/>
                    </a:moveTo>
                    <a:lnTo>
                      <a:pt x="1" y="300"/>
                    </a:lnTo>
                    <a:lnTo>
                      <a:pt x="300" y="259"/>
                    </a:lnTo>
                    <a:lnTo>
                      <a:pt x="300" y="217"/>
                    </a:lnTo>
                    <a:cubicBezTo>
                      <a:pt x="259" y="83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4" name="Google Shape;31344;p21"/>
              <p:cNvSpPr/>
              <p:nvPr/>
            </p:nvSpPr>
            <p:spPr>
              <a:xfrm>
                <a:off x="471775" y="22507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0" y="1"/>
                    </a:moveTo>
                    <a:lnTo>
                      <a:pt x="42" y="559"/>
                    </a:lnTo>
                    <a:cubicBezTo>
                      <a:pt x="94" y="559"/>
                      <a:pt x="135" y="518"/>
                      <a:pt x="135" y="518"/>
                    </a:cubicBezTo>
                    <a:cubicBezTo>
                      <a:pt x="176" y="518"/>
                      <a:pt x="176" y="518"/>
                      <a:pt x="176" y="476"/>
                    </a:cubicBezTo>
                    <a:cubicBezTo>
                      <a:pt x="259" y="435"/>
                      <a:pt x="300" y="342"/>
                      <a:pt x="300" y="259"/>
                    </a:cubicBezTo>
                    <a:cubicBezTo>
                      <a:pt x="300" y="135"/>
                      <a:pt x="176" y="1"/>
                      <a:pt x="4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5" name="Google Shape;31345;p21"/>
              <p:cNvSpPr/>
              <p:nvPr/>
            </p:nvSpPr>
            <p:spPr>
              <a:xfrm>
                <a:off x="539750" y="2314300"/>
                <a:ext cx="13975" cy="7500"/>
              </a:xfrm>
              <a:custGeom>
                <a:rect b="b" l="l" r="r" t="t"/>
                <a:pathLst>
                  <a:path extrusionOk="0" h="300" w="559">
                    <a:moveTo>
                      <a:pt x="259" y="0"/>
                    </a:moveTo>
                    <a:cubicBezTo>
                      <a:pt x="166" y="0"/>
                      <a:pt x="125" y="41"/>
                      <a:pt x="83" y="124"/>
                    </a:cubicBezTo>
                    <a:cubicBezTo>
                      <a:pt x="42" y="176"/>
                      <a:pt x="1" y="217"/>
                      <a:pt x="1" y="300"/>
                    </a:cubicBezTo>
                    <a:lnTo>
                      <a:pt x="559" y="259"/>
                    </a:lnTo>
                    <a:cubicBezTo>
                      <a:pt x="559" y="124"/>
                      <a:pt x="425" y="41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6" name="Google Shape;31346;p21"/>
              <p:cNvSpPr/>
              <p:nvPr/>
            </p:nvSpPr>
            <p:spPr>
              <a:xfrm>
                <a:off x="534325" y="22452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1"/>
                    </a:moveTo>
                    <a:cubicBezTo>
                      <a:pt x="125" y="1"/>
                      <a:pt x="1" y="135"/>
                      <a:pt x="1" y="300"/>
                    </a:cubicBezTo>
                    <a:cubicBezTo>
                      <a:pt x="42" y="476"/>
                      <a:pt x="17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94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7" name="Google Shape;31347;p21"/>
              <p:cNvSpPr/>
              <p:nvPr/>
            </p:nvSpPr>
            <p:spPr>
              <a:xfrm>
                <a:off x="496600" y="2212975"/>
                <a:ext cx="15000" cy="13975"/>
              </a:xfrm>
              <a:custGeom>
                <a:rect b="b" l="l" r="r" t="t"/>
                <a:pathLst>
                  <a:path extrusionOk="0" h="559" w="600">
                    <a:moveTo>
                      <a:pt x="300" y="0"/>
                    </a:moveTo>
                    <a:cubicBezTo>
                      <a:pt x="134" y="42"/>
                      <a:pt x="0" y="176"/>
                      <a:pt x="41" y="300"/>
                    </a:cubicBezTo>
                    <a:cubicBezTo>
                      <a:pt x="41" y="476"/>
                      <a:pt x="176" y="558"/>
                      <a:pt x="341" y="558"/>
                    </a:cubicBezTo>
                    <a:cubicBezTo>
                      <a:pt x="476" y="558"/>
                      <a:pt x="600" y="434"/>
                      <a:pt x="600" y="259"/>
                    </a:cubicBezTo>
                    <a:cubicBezTo>
                      <a:pt x="558" y="135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8" name="Google Shape;31348;p21"/>
              <p:cNvSpPr/>
              <p:nvPr/>
            </p:nvSpPr>
            <p:spPr>
              <a:xfrm>
                <a:off x="502025" y="2282825"/>
                <a:ext cx="15000" cy="13350"/>
              </a:xfrm>
              <a:custGeom>
                <a:rect b="b" l="l" r="r" t="t"/>
                <a:pathLst>
                  <a:path extrusionOk="0" h="534" w="600">
                    <a:moveTo>
                      <a:pt x="352" y="0"/>
                    </a:moveTo>
                    <a:cubicBezTo>
                      <a:pt x="335" y="0"/>
                      <a:pt x="318" y="3"/>
                      <a:pt x="300" y="8"/>
                    </a:cubicBezTo>
                    <a:cubicBezTo>
                      <a:pt x="124" y="8"/>
                      <a:pt x="0" y="142"/>
                      <a:pt x="42" y="308"/>
                    </a:cubicBezTo>
                    <a:cubicBezTo>
                      <a:pt x="42" y="424"/>
                      <a:pt x="142" y="533"/>
                      <a:pt x="277" y="533"/>
                    </a:cubicBezTo>
                    <a:cubicBezTo>
                      <a:pt x="298" y="533"/>
                      <a:pt x="319" y="531"/>
                      <a:pt x="341" y="525"/>
                    </a:cubicBezTo>
                    <a:cubicBezTo>
                      <a:pt x="476" y="525"/>
                      <a:pt x="600" y="401"/>
                      <a:pt x="558" y="267"/>
                    </a:cubicBezTo>
                    <a:cubicBezTo>
                      <a:pt x="558" y="114"/>
                      <a:pt x="465" y="0"/>
                      <a:pt x="35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9" name="Google Shape;31349;p21"/>
              <p:cNvSpPr/>
              <p:nvPr/>
            </p:nvSpPr>
            <p:spPr>
              <a:xfrm>
                <a:off x="566625" y="2207550"/>
                <a:ext cx="14000" cy="14425"/>
              </a:xfrm>
              <a:custGeom>
                <a:rect b="b" l="l" r="r" t="t"/>
                <a:pathLst>
                  <a:path extrusionOk="0" h="577" w="560">
                    <a:moveTo>
                      <a:pt x="259" y="0"/>
                    </a:moveTo>
                    <a:cubicBezTo>
                      <a:pt x="84" y="52"/>
                      <a:pt x="1" y="176"/>
                      <a:pt x="1" y="310"/>
                    </a:cubicBezTo>
                    <a:cubicBezTo>
                      <a:pt x="1" y="455"/>
                      <a:pt x="96" y="576"/>
                      <a:pt x="238" y="576"/>
                    </a:cubicBezTo>
                    <a:cubicBezTo>
                      <a:pt x="258" y="576"/>
                      <a:pt x="279" y="574"/>
                      <a:pt x="301" y="569"/>
                    </a:cubicBezTo>
                    <a:cubicBezTo>
                      <a:pt x="435" y="569"/>
                      <a:pt x="559" y="434"/>
                      <a:pt x="559" y="259"/>
                    </a:cubicBezTo>
                    <a:cubicBezTo>
                      <a:pt x="559" y="134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0" name="Google Shape;31350;p21"/>
              <p:cNvSpPr/>
              <p:nvPr/>
            </p:nvSpPr>
            <p:spPr>
              <a:xfrm>
                <a:off x="572075" y="2277400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305" y="0"/>
                    </a:moveTo>
                    <a:cubicBezTo>
                      <a:pt x="289" y="0"/>
                      <a:pt x="274" y="3"/>
                      <a:pt x="258" y="8"/>
                    </a:cubicBezTo>
                    <a:cubicBezTo>
                      <a:pt x="83" y="8"/>
                      <a:pt x="0" y="142"/>
                      <a:pt x="0" y="308"/>
                    </a:cubicBezTo>
                    <a:cubicBezTo>
                      <a:pt x="0" y="442"/>
                      <a:pt x="124" y="566"/>
                      <a:pt x="300" y="566"/>
                    </a:cubicBezTo>
                    <a:cubicBezTo>
                      <a:pt x="424" y="525"/>
                      <a:pt x="558" y="401"/>
                      <a:pt x="558" y="266"/>
                    </a:cubicBezTo>
                    <a:cubicBezTo>
                      <a:pt x="522" y="121"/>
                      <a:pt x="414" y="0"/>
                      <a:pt x="305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1" name="Google Shape;31351;p21"/>
              <p:cNvSpPr/>
              <p:nvPr/>
            </p:nvSpPr>
            <p:spPr>
              <a:xfrm>
                <a:off x="467650" y="2188150"/>
                <a:ext cx="6475" cy="7775"/>
              </a:xfrm>
              <a:custGeom>
                <a:rect b="b" l="l" r="r" t="t"/>
                <a:pathLst>
                  <a:path extrusionOk="0" h="311" w="259">
                    <a:moveTo>
                      <a:pt x="0" y="1"/>
                    </a:moveTo>
                    <a:lnTo>
                      <a:pt x="0" y="311"/>
                    </a:lnTo>
                    <a:lnTo>
                      <a:pt x="41" y="259"/>
                    </a:lnTo>
                    <a:cubicBezTo>
                      <a:pt x="165" y="259"/>
                      <a:pt x="259" y="135"/>
                      <a:pt x="259" y="52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2" name="Google Shape;31352;p21"/>
              <p:cNvSpPr/>
              <p:nvPr/>
            </p:nvSpPr>
            <p:spPr>
              <a:xfrm>
                <a:off x="528900" y="2182975"/>
                <a:ext cx="15025" cy="7525"/>
              </a:xfrm>
              <a:custGeom>
                <a:rect b="b" l="l" r="r" t="t"/>
                <a:pathLst>
                  <a:path extrusionOk="0" h="301" w="601">
                    <a:moveTo>
                      <a:pt x="559" y="1"/>
                    </a:moveTo>
                    <a:lnTo>
                      <a:pt x="0" y="42"/>
                    </a:lnTo>
                    <a:lnTo>
                      <a:pt x="42" y="84"/>
                    </a:lnTo>
                    <a:cubicBezTo>
                      <a:pt x="42" y="208"/>
                      <a:pt x="176" y="301"/>
                      <a:pt x="300" y="301"/>
                    </a:cubicBezTo>
                    <a:cubicBezTo>
                      <a:pt x="476" y="259"/>
                      <a:pt x="600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3" name="Google Shape;31353;p21"/>
              <p:cNvSpPr/>
              <p:nvPr/>
            </p:nvSpPr>
            <p:spPr>
              <a:xfrm>
                <a:off x="608500" y="230885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259" y="1"/>
                    </a:moveTo>
                    <a:cubicBezTo>
                      <a:pt x="218" y="42"/>
                      <a:pt x="177" y="42"/>
                      <a:pt x="135" y="84"/>
                    </a:cubicBezTo>
                    <a:cubicBezTo>
                      <a:pt x="94" y="135"/>
                      <a:pt x="53" y="177"/>
                      <a:pt x="53" y="259"/>
                    </a:cubicBezTo>
                    <a:cubicBezTo>
                      <a:pt x="1" y="259"/>
                      <a:pt x="1" y="301"/>
                      <a:pt x="1" y="301"/>
                    </a:cubicBezTo>
                    <a:lnTo>
                      <a:pt x="311" y="301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4" name="Google Shape;31354;p21"/>
              <p:cNvSpPr/>
              <p:nvPr/>
            </p:nvSpPr>
            <p:spPr>
              <a:xfrm>
                <a:off x="603350" y="2239850"/>
                <a:ext cx="8550" cy="14250"/>
              </a:xfrm>
              <a:custGeom>
                <a:rect b="b" l="l" r="r" t="t"/>
                <a:pathLst>
                  <a:path extrusionOk="0" h="570" w="342">
                    <a:moveTo>
                      <a:pt x="300" y="0"/>
                    </a:moveTo>
                    <a:cubicBezTo>
                      <a:pt x="207" y="0"/>
                      <a:pt x="165" y="52"/>
                      <a:pt x="124" y="93"/>
                    </a:cubicBezTo>
                    <a:cubicBezTo>
                      <a:pt x="41" y="135"/>
                      <a:pt x="0" y="218"/>
                      <a:pt x="41" y="311"/>
                    </a:cubicBezTo>
                    <a:cubicBezTo>
                      <a:pt x="41" y="435"/>
                      <a:pt x="124" y="517"/>
                      <a:pt x="207" y="569"/>
                    </a:cubicBezTo>
                    <a:lnTo>
                      <a:pt x="341" y="569"/>
                    </a:lnTo>
                    <a:lnTo>
                      <a:pt x="300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5" name="Google Shape;31355;p21"/>
              <p:cNvSpPr/>
              <p:nvPr/>
            </p:nvSpPr>
            <p:spPr>
              <a:xfrm>
                <a:off x="598950" y="2177550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0" y="42"/>
                    </a:lnTo>
                    <a:cubicBezTo>
                      <a:pt x="0" y="125"/>
                      <a:pt x="42" y="218"/>
                      <a:pt x="124" y="259"/>
                    </a:cubicBezTo>
                    <a:cubicBezTo>
                      <a:pt x="176" y="301"/>
                      <a:pt x="217" y="301"/>
                      <a:pt x="300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6" name="Google Shape;31356;p21"/>
              <p:cNvSpPr/>
              <p:nvPr/>
            </p:nvSpPr>
            <p:spPr>
              <a:xfrm>
                <a:off x="338400" y="2330325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42" y="259"/>
                    </a:lnTo>
                    <a:lnTo>
                      <a:pt x="300" y="259"/>
                    </a:lnTo>
                    <a:cubicBezTo>
                      <a:pt x="300" y="93"/>
                      <a:pt x="166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7" name="Google Shape;31357;p21"/>
              <p:cNvSpPr/>
              <p:nvPr/>
            </p:nvSpPr>
            <p:spPr>
              <a:xfrm>
                <a:off x="332975" y="2261550"/>
                <a:ext cx="8550" cy="14000"/>
              </a:xfrm>
              <a:custGeom>
                <a:rect b="b" l="l" r="r" t="t"/>
                <a:pathLst>
                  <a:path extrusionOk="0" h="560" w="342">
                    <a:moveTo>
                      <a:pt x="0" y="1"/>
                    </a:moveTo>
                    <a:lnTo>
                      <a:pt x="42" y="559"/>
                    </a:lnTo>
                    <a:cubicBezTo>
                      <a:pt x="83" y="559"/>
                      <a:pt x="124" y="518"/>
                      <a:pt x="166" y="518"/>
                    </a:cubicBezTo>
                    <a:lnTo>
                      <a:pt x="218" y="477"/>
                    </a:lnTo>
                    <a:cubicBezTo>
                      <a:pt x="300" y="425"/>
                      <a:pt x="342" y="342"/>
                      <a:pt x="300" y="259"/>
                    </a:cubicBezTo>
                    <a:cubicBezTo>
                      <a:pt x="300" y="166"/>
                      <a:pt x="300" y="125"/>
                      <a:pt x="259" y="84"/>
                    </a:cubicBezTo>
                    <a:lnTo>
                      <a:pt x="218" y="42"/>
                    </a:lnTo>
                    <a:cubicBezTo>
                      <a:pt x="166" y="1"/>
                      <a:pt x="124" y="1"/>
                      <a:pt x="8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8" name="Google Shape;31358;p21"/>
              <p:cNvSpPr/>
              <p:nvPr/>
            </p:nvSpPr>
            <p:spPr>
              <a:xfrm>
                <a:off x="400700" y="2325150"/>
                <a:ext cx="15275" cy="7525"/>
              </a:xfrm>
              <a:custGeom>
                <a:rect b="b" l="l" r="r" t="t"/>
                <a:pathLst>
                  <a:path extrusionOk="0" h="301" w="611">
                    <a:moveTo>
                      <a:pt x="300" y="0"/>
                    </a:moveTo>
                    <a:cubicBezTo>
                      <a:pt x="135" y="0"/>
                      <a:pt x="0" y="124"/>
                      <a:pt x="42" y="300"/>
                    </a:cubicBezTo>
                    <a:lnTo>
                      <a:pt x="610" y="259"/>
                    </a:lnTo>
                    <a:cubicBezTo>
                      <a:pt x="559" y="166"/>
                      <a:pt x="517" y="83"/>
                      <a:pt x="434" y="42"/>
                    </a:cubicBezTo>
                    <a:cubicBezTo>
                      <a:pt x="393" y="0"/>
                      <a:pt x="352" y="0"/>
                      <a:pt x="30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9" name="Google Shape;31359;p21"/>
              <p:cNvSpPr/>
              <p:nvPr/>
            </p:nvSpPr>
            <p:spPr>
              <a:xfrm>
                <a:off x="395275" y="2256125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310" y="1"/>
                    </a:moveTo>
                    <a:cubicBezTo>
                      <a:pt x="135" y="1"/>
                      <a:pt x="0" y="125"/>
                      <a:pt x="52" y="301"/>
                    </a:cubicBezTo>
                    <a:cubicBezTo>
                      <a:pt x="52" y="435"/>
                      <a:pt x="176" y="559"/>
                      <a:pt x="352" y="559"/>
                    </a:cubicBezTo>
                    <a:cubicBezTo>
                      <a:pt x="476" y="518"/>
                      <a:pt x="610" y="383"/>
                      <a:pt x="610" y="259"/>
                    </a:cubicBezTo>
                    <a:cubicBezTo>
                      <a:pt x="569" y="84"/>
                      <a:pt x="434" y="1"/>
                      <a:pt x="310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0" name="Google Shape;31360;p21"/>
              <p:cNvSpPr/>
              <p:nvPr/>
            </p:nvSpPr>
            <p:spPr>
              <a:xfrm>
                <a:off x="358825" y="222382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24" y="0"/>
                      <a:pt x="0" y="124"/>
                      <a:pt x="0" y="300"/>
                    </a:cubicBezTo>
                    <a:cubicBezTo>
                      <a:pt x="0" y="476"/>
                      <a:pt x="166" y="559"/>
                      <a:pt x="300" y="559"/>
                    </a:cubicBezTo>
                    <a:cubicBezTo>
                      <a:pt x="476" y="559"/>
                      <a:pt x="559" y="435"/>
                      <a:pt x="559" y="259"/>
                    </a:cubicBezTo>
                    <a:cubicBezTo>
                      <a:pt x="559" y="124"/>
                      <a:pt x="424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1" name="Google Shape;31361;p21"/>
              <p:cNvSpPr/>
              <p:nvPr/>
            </p:nvSpPr>
            <p:spPr>
              <a:xfrm>
                <a:off x="364250" y="2292825"/>
                <a:ext cx="13975" cy="14175"/>
              </a:xfrm>
              <a:custGeom>
                <a:rect b="b" l="l" r="r" t="t"/>
                <a:pathLst>
                  <a:path extrusionOk="0" h="567" w="559">
                    <a:moveTo>
                      <a:pt x="259" y="1"/>
                    </a:moveTo>
                    <a:cubicBezTo>
                      <a:pt x="83" y="42"/>
                      <a:pt x="0" y="166"/>
                      <a:pt x="0" y="301"/>
                    </a:cubicBezTo>
                    <a:cubicBezTo>
                      <a:pt x="0" y="446"/>
                      <a:pt x="96" y="567"/>
                      <a:pt x="237" y="567"/>
                    </a:cubicBezTo>
                    <a:cubicBezTo>
                      <a:pt x="257" y="567"/>
                      <a:pt x="278" y="564"/>
                      <a:pt x="300" y="559"/>
                    </a:cubicBezTo>
                    <a:cubicBezTo>
                      <a:pt x="466" y="559"/>
                      <a:pt x="559" y="42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2" name="Google Shape;31362;p21"/>
              <p:cNvSpPr/>
              <p:nvPr/>
            </p:nvSpPr>
            <p:spPr>
              <a:xfrm>
                <a:off x="427575" y="22184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259" y="0"/>
                    </a:moveTo>
                    <a:cubicBezTo>
                      <a:pt x="135" y="42"/>
                      <a:pt x="1" y="176"/>
                      <a:pt x="1" y="300"/>
                    </a:cubicBezTo>
                    <a:cubicBezTo>
                      <a:pt x="52" y="476"/>
                      <a:pt x="176" y="559"/>
                      <a:pt x="311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135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3" name="Google Shape;31363;p21"/>
              <p:cNvSpPr/>
              <p:nvPr/>
            </p:nvSpPr>
            <p:spPr>
              <a:xfrm>
                <a:off x="433000" y="2288250"/>
                <a:ext cx="13975" cy="13350"/>
              </a:xfrm>
              <a:custGeom>
                <a:rect b="b" l="l" r="r" t="t"/>
                <a:pathLst>
                  <a:path extrusionOk="0" h="534" w="559">
                    <a:moveTo>
                      <a:pt x="326" y="0"/>
                    </a:moveTo>
                    <a:cubicBezTo>
                      <a:pt x="305" y="0"/>
                      <a:pt x="283" y="3"/>
                      <a:pt x="259" y="8"/>
                    </a:cubicBezTo>
                    <a:cubicBezTo>
                      <a:pt x="135" y="8"/>
                      <a:pt x="1" y="132"/>
                      <a:pt x="1" y="267"/>
                    </a:cubicBezTo>
                    <a:cubicBezTo>
                      <a:pt x="37" y="419"/>
                      <a:pt x="143" y="533"/>
                      <a:pt x="251" y="533"/>
                    </a:cubicBezTo>
                    <a:cubicBezTo>
                      <a:pt x="268" y="533"/>
                      <a:pt x="284" y="531"/>
                      <a:pt x="300" y="525"/>
                    </a:cubicBezTo>
                    <a:cubicBezTo>
                      <a:pt x="476" y="525"/>
                      <a:pt x="559" y="391"/>
                      <a:pt x="559" y="225"/>
                    </a:cubicBezTo>
                    <a:cubicBezTo>
                      <a:pt x="559" y="109"/>
                      <a:pt x="466" y="0"/>
                      <a:pt x="32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4" name="Google Shape;31364;p21"/>
              <p:cNvSpPr/>
              <p:nvPr/>
            </p:nvSpPr>
            <p:spPr>
              <a:xfrm>
                <a:off x="328575" y="2197975"/>
                <a:ext cx="7525" cy="7525"/>
              </a:xfrm>
              <a:custGeom>
                <a:rect b="b" l="l" r="r" t="t"/>
                <a:pathLst>
                  <a:path extrusionOk="0" h="301" w="301">
                    <a:moveTo>
                      <a:pt x="259" y="1"/>
                    </a:moveTo>
                    <a:lnTo>
                      <a:pt x="1" y="42"/>
                    </a:lnTo>
                    <a:lnTo>
                      <a:pt x="42" y="300"/>
                    </a:lnTo>
                    <a:lnTo>
                      <a:pt x="83" y="300"/>
                    </a:lnTo>
                    <a:cubicBezTo>
                      <a:pt x="218" y="259"/>
                      <a:pt x="300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5" name="Google Shape;31365;p21"/>
              <p:cNvSpPr/>
              <p:nvPr/>
            </p:nvSpPr>
            <p:spPr>
              <a:xfrm>
                <a:off x="391125" y="21925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176"/>
                      <a:pt x="83" y="259"/>
                      <a:pt x="166" y="300"/>
                    </a:cubicBezTo>
                    <a:lnTo>
                      <a:pt x="342" y="300"/>
                    </a:lnTo>
                    <a:cubicBezTo>
                      <a:pt x="476" y="259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6" name="Google Shape;31366;p21"/>
              <p:cNvSpPr/>
              <p:nvPr/>
            </p:nvSpPr>
            <p:spPr>
              <a:xfrm>
                <a:off x="470750" y="2319725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259" y="0"/>
                    </a:moveTo>
                    <a:cubicBezTo>
                      <a:pt x="217" y="0"/>
                      <a:pt x="135" y="42"/>
                      <a:pt x="83" y="83"/>
                    </a:cubicBezTo>
                    <a:lnTo>
                      <a:pt x="41" y="83"/>
                    </a:lnTo>
                    <a:cubicBezTo>
                      <a:pt x="0" y="166"/>
                      <a:pt x="0" y="217"/>
                      <a:pt x="0" y="300"/>
                    </a:cubicBez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7" name="Google Shape;31367;p21"/>
              <p:cNvSpPr/>
              <p:nvPr/>
            </p:nvSpPr>
            <p:spPr>
              <a:xfrm>
                <a:off x="465325" y="22507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8" y="1"/>
                    </a:moveTo>
                    <a:cubicBezTo>
                      <a:pt x="217" y="1"/>
                      <a:pt x="134" y="42"/>
                      <a:pt x="93" y="42"/>
                    </a:cubicBezTo>
                    <a:cubicBezTo>
                      <a:pt x="41" y="135"/>
                      <a:pt x="0" y="218"/>
                      <a:pt x="0" y="301"/>
                    </a:cubicBezTo>
                    <a:cubicBezTo>
                      <a:pt x="0" y="435"/>
                      <a:pt x="93" y="518"/>
                      <a:pt x="176" y="518"/>
                    </a:cubicBezTo>
                    <a:cubicBezTo>
                      <a:pt x="217" y="559"/>
                      <a:pt x="258" y="559"/>
                      <a:pt x="300" y="559"/>
                    </a:cubicBez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8" name="Google Shape;31368;p21"/>
              <p:cNvSpPr/>
              <p:nvPr/>
            </p:nvSpPr>
            <p:spPr>
              <a:xfrm>
                <a:off x="459875" y="218815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311" y="1"/>
                    </a:moveTo>
                    <a:lnTo>
                      <a:pt x="1" y="52"/>
                    </a:lnTo>
                    <a:cubicBezTo>
                      <a:pt x="1" y="135"/>
                      <a:pt x="94" y="218"/>
                      <a:pt x="135" y="259"/>
                    </a:cubicBezTo>
                    <a:cubicBezTo>
                      <a:pt x="177" y="259"/>
                      <a:pt x="259" y="311"/>
                      <a:pt x="311" y="311"/>
                    </a:cubicBezTo>
                    <a:lnTo>
                      <a:pt x="31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9" name="Google Shape;31369;p21"/>
              <p:cNvSpPr/>
              <p:nvPr/>
            </p:nvSpPr>
            <p:spPr>
              <a:xfrm>
                <a:off x="293175" y="2229250"/>
                <a:ext cx="10625" cy="13975"/>
              </a:xfrm>
              <a:custGeom>
                <a:rect b="b" l="l" r="r" t="t"/>
                <a:pathLst>
                  <a:path extrusionOk="0" h="559" w="425">
                    <a:moveTo>
                      <a:pt x="124" y="1"/>
                    </a:moveTo>
                    <a:cubicBezTo>
                      <a:pt x="83" y="1"/>
                      <a:pt x="42" y="1"/>
                      <a:pt x="42" y="42"/>
                    </a:cubicBezTo>
                    <a:lnTo>
                      <a:pt x="0" y="517"/>
                    </a:lnTo>
                    <a:cubicBezTo>
                      <a:pt x="42" y="559"/>
                      <a:pt x="124" y="559"/>
                      <a:pt x="166" y="559"/>
                    </a:cubicBezTo>
                    <a:cubicBezTo>
                      <a:pt x="300" y="559"/>
                      <a:pt x="424" y="424"/>
                      <a:pt x="424" y="259"/>
                    </a:cubicBezTo>
                    <a:cubicBezTo>
                      <a:pt x="383" y="83"/>
                      <a:pt x="259" y="1"/>
                      <a:pt x="124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0" name="Google Shape;31370;p21"/>
              <p:cNvSpPr/>
              <p:nvPr/>
            </p:nvSpPr>
            <p:spPr>
              <a:xfrm>
                <a:off x="295225" y="2298000"/>
                <a:ext cx="14000" cy="14250"/>
              </a:xfrm>
              <a:custGeom>
                <a:rect b="b" l="l" r="r" t="t"/>
                <a:pathLst>
                  <a:path extrusionOk="0" h="570" w="560">
                    <a:moveTo>
                      <a:pt x="259" y="1"/>
                    </a:moveTo>
                    <a:cubicBezTo>
                      <a:pt x="84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1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18" y="135"/>
                      <a:pt x="38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1" name="Google Shape;31371;p21"/>
              <p:cNvSpPr/>
              <p:nvPr/>
            </p:nvSpPr>
            <p:spPr>
              <a:xfrm>
                <a:off x="331950" y="2330325"/>
                <a:ext cx="7500" cy="7775"/>
              </a:xfrm>
              <a:custGeom>
                <a:rect b="b" l="l" r="r" t="t"/>
                <a:pathLst>
                  <a:path extrusionOk="0" h="311" w="300">
                    <a:moveTo>
                      <a:pt x="259" y="0"/>
                    </a:moveTo>
                    <a:cubicBezTo>
                      <a:pt x="207" y="0"/>
                      <a:pt x="165" y="52"/>
                      <a:pt x="124" y="52"/>
                    </a:cubicBezTo>
                    <a:cubicBezTo>
                      <a:pt x="41" y="93"/>
                      <a:pt x="41" y="176"/>
                      <a:pt x="0" y="259"/>
                    </a:cubicBezTo>
                    <a:lnTo>
                      <a:pt x="0" y="310"/>
                    </a:lnTo>
                    <a:lnTo>
                      <a:pt x="300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2" name="Google Shape;31372;p21"/>
              <p:cNvSpPr/>
              <p:nvPr/>
            </p:nvSpPr>
            <p:spPr>
              <a:xfrm>
                <a:off x="326500" y="2261550"/>
                <a:ext cx="7525" cy="14000"/>
              </a:xfrm>
              <a:custGeom>
                <a:rect b="b" l="l" r="r" t="t"/>
                <a:pathLst>
                  <a:path extrusionOk="0" h="560" w="301">
                    <a:moveTo>
                      <a:pt x="218" y="1"/>
                    </a:moveTo>
                    <a:cubicBezTo>
                      <a:pt x="84" y="42"/>
                      <a:pt x="1" y="166"/>
                      <a:pt x="1" y="301"/>
                    </a:cubicBezTo>
                    <a:cubicBezTo>
                      <a:pt x="42" y="383"/>
                      <a:pt x="84" y="477"/>
                      <a:pt x="218" y="518"/>
                    </a:cubicBezTo>
                    <a:cubicBezTo>
                      <a:pt x="259" y="559"/>
                      <a:pt x="301" y="559"/>
                      <a:pt x="301" y="5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3" name="Google Shape;31373;p21"/>
              <p:cNvSpPr/>
              <p:nvPr/>
            </p:nvSpPr>
            <p:spPr>
              <a:xfrm>
                <a:off x="322125" y="2199000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0" y="1"/>
                    </a:moveTo>
                    <a:lnTo>
                      <a:pt x="0" y="84"/>
                    </a:lnTo>
                    <a:cubicBezTo>
                      <a:pt x="0" y="135"/>
                      <a:pt x="42" y="218"/>
                      <a:pt x="135" y="218"/>
                    </a:cubicBezTo>
                    <a:cubicBezTo>
                      <a:pt x="176" y="259"/>
                      <a:pt x="217" y="259"/>
                      <a:pt x="300" y="259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4" name="Google Shape;31374;p21"/>
              <p:cNvSpPr/>
              <p:nvPr/>
            </p:nvSpPr>
            <p:spPr>
              <a:xfrm>
                <a:off x="605400" y="2171100"/>
                <a:ext cx="7525" cy="6475"/>
              </a:xfrm>
              <a:custGeom>
                <a:rect b="b" l="l" r="r" t="t"/>
                <a:pathLst>
                  <a:path extrusionOk="0" h="259" w="301">
                    <a:moveTo>
                      <a:pt x="1" y="0"/>
                    </a:moveTo>
                    <a:lnTo>
                      <a:pt x="1" y="259"/>
                    </a:lnTo>
                    <a:lnTo>
                      <a:pt x="301" y="259"/>
                    </a:lnTo>
                    <a:cubicBezTo>
                      <a:pt x="259" y="83"/>
                      <a:pt x="12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5" name="Google Shape;31375;p21"/>
              <p:cNvSpPr/>
              <p:nvPr/>
            </p:nvSpPr>
            <p:spPr>
              <a:xfrm>
                <a:off x="599975" y="210187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3" y="1"/>
                    </a:moveTo>
                    <a:cubicBezTo>
                      <a:pt x="36" y="1"/>
                      <a:pt x="18" y="3"/>
                      <a:pt x="1" y="9"/>
                    </a:cubicBezTo>
                    <a:lnTo>
                      <a:pt x="42" y="526"/>
                    </a:lnTo>
                    <a:cubicBezTo>
                      <a:pt x="176" y="526"/>
                      <a:pt x="300" y="402"/>
                      <a:pt x="300" y="267"/>
                    </a:cubicBezTo>
                    <a:cubicBezTo>
                      <a:pt x="265" y="114"/>
                      <a:pt x="166" y="1"/>
                      <a:pt x="5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6" name="Google Shape;31376;p21"/>
              <p:cNvSpPr/>
              <p:nvPr/>
            </p:nvSpPr>
            <p:spPr>
              <a:xfrm>
                <a:off x="667950" y="2165675"/>
                <a:ext cx="14000" cy="7500"/>
              </a:xfrm>
              <a:custGeom>
                <a:rect b="b" l="l" r="r" t="t"/>
                <a:pathLst>
                  <a:path extrusionOk="0" h="300" w="560">
                    <a:moveTo>
                      <a:pt x="259" y="0"/>
                    </a:moveTo>
                    <a:cubicBezTo>
                      <a:pt x="84" y="0"/>
                      <a:pt x="1" y="124"/>
                      <a:pt x="1" y="300"/>
                    </a:cubicBezTo>
                    <a:lnTo>
                      <a:pt x="559" y="259"/>
                    </a:lnTo>
                    <a:cubicBezTo>
                      <a:pt x="559" y="176"/>
                      <a:pt x="466" y="83"/>
                      <a:pt x="425" y="41"/>
                    </a:cubicBezTo>
                    <a:cubicBezTo>
                      <a:pt x="383" y="0"/>
                      <a:pt x="301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7" name="Google Shape;31377;p21"/>
              <p:cNvSpPr/>
              <p:nvPr/>
            </p:nvSpPr>
            <p:spPr>
              <a:xfrm>
                <a:off x="630225" y="2133350"/>
                <a:ext cx="15000" cy="14000"/>
              </a:xfrm>
              <a:custGeom>
                <a:rect b="b" l="l" r="r" t="t"/>
                <a:pathLst>
                  <a:path extrusionOk="0" h="560" w="600">
                    <a:moveTo>
                      <a:pt x="259" y="1"/>
                    </a:moveTo>
                    <a:cubicBezTo>
                      <a:pt x="124" y="42"/>
                      <a:pt x="0" y="177"/>
                      <a:pt x="0" y="301"/>
                    </a:cubicBezTo>
                    <a:cubicBezTo>
                      <a:pt x="42" y="476"/>
                      <a:pt x="166" y="559"/>
                      <a:pt x="300" y="559"/>
                    </a:cubicBezTo>
                    <a:cubicBezTo>
                      <a:pt x="476" y="559"/>
                      <a:pt x="600" y="435"/>
                      <a:pt x="559" y="259"/>
                    </a:cubicBezTo>
                    <a:cubicBezTo>
                      <a:pt x="559" y="125"/>
                      <a:pt x="42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8" name="Google Shape;31378;p21"/>
              <p:cNvSpPr/>
              <p:nvPr/>
            </p:nvSpPr>
            <p:spPr>
              <a:xfrm>
                <a:off x="466350" y="2181300"/>
                <a:ext cx="7775" cy="6875"/>
              </a:xfrm>
              <a:custGeom>
                <a:rect b="b" l="l" r="r" t="t"/>
                <a:pathLst>
                  <a:path extrusionOk="0" h="275" w="311">
                    <a:moveTo>
                      <a:pt x="72" y="0"/>
                    </a:moveTo>
                    <a:cubicBezTo>
                      <a:pt x="49" y="0"/>
                      <a:pt x="25" y="5"/>
                      <a:pt x="0" y="16"/>
                    </a:cubicBezTo>
                    <a:lnTo>
                      <a:pt x="52" y="275"/>
                    </a:lnTo>
                    <a:lnTo>
                      <a:pt x="311" y="275"/>
                    </a:lnTo>
                    <a:cubicBezTo>
                      <a:pt x="311" y="192"/>
                      <a:pt x="259" y="151"/>
                      <a:pt x="259" y="109"/>
                    </a:cubicBezTo>
                    <a:cubicBezTo>
                      <a:pt x="198" y="41"/>
                      <a:pt x="137" y="0"/>
                      <a:pt x="7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9" name="Google Shape;31379;p21"/>
              <p:cNvSpPr/>
              <p:nvPr/>
            </p:nvSpPr>
            <p:spPr>
              <a:xfrm>
                <a:off x="461175" y="21119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207" y="559"/>
                      <a:pt x="300" y="425"/>
                      <a:pt x="300" y="259"/>
                    </a:cubicBezTo>
                    <a:cubicBezTo>
                      <a:pt x="300" y="125"/>
                      <a:pt x="166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0" name="Google Shape;31380;p21"/>
              <p:cNvSpPr/>
              <p:nvPr/>
            </p:nvSpPr>
            <p:spPr>
              <a:xfrm>
                <a:off x="528900" y="21765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218" y="0"/>
                      <a:pt x="135" y="42"/>
                      <a:pt x="83" y="83"/>
                    </a:cubicBezTo>
                    <a:cubicBezTo>
                      <a:pt x="42" y="124"/>
                      <a:pt x="0" y="207"/>
                      <a:pt x="0" y="300"/>
                    </a:cubicBezTo>
                    <a:lnTo>
                      <a:pt x="559" y="259"/>
                    </a:lnTo>
                    <a:cubicBezTo>
                      <a:pt x="559" y="124"/>
                      <a:pt x="476" y="0"/>
                      <a:pt x="342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1" name="Google Shape;31381;p21"/>
              <p:cNvSpPr/>
              <p:nvPr/>
            </p:nvSpPr>
            <p:spPr>
              <a:xfrm>
                <a:off x="523475" y="2106475"/>
                <a:ext cx="15275" cy="14175"/>
              </a:xfrm>
              <a:custGeom>
                <a:rect b="b" l="l" r="r" t="t"/>
                <a:pathLst>
                  <a:path extrusionOk="0" h="567" w="611">
                    <a:moveTo>
                      <a:pt x="259" y="1"/>
                    </a:moveTo>
                    <a:cubicBezTo>
                      <a:pt x="135" y="42"/>
                      <a:pt x="0" y="166"/>
                      <a:pt x="42" y="300"/>
                    </a:cubicBezTo>
                    <a:cubicBezTo>
                      <a:pt x="42" y="453"/>
                      <a:pt x="143" y="567"/>
                      <a:pt x="251" y="567"/>
                    </a:cubicBezTo>
                    <a:cubicBezTo>
                      <a:pt x="267" y="567"/>
                      <a:pt x="284" y="564"/>
                      <a:pt x="300" y="559"/>
                    </a:cubicBezTo>
                    <a:cubicBezTo>
                      <a:pt x="476" y="559"/>
                      <a:pt x="610" y="424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2" name="Google Shape;31382;p21"/>
              <p:cNvSpPr/>
              <p:nvPr/>
            </p:nvSpPr>
            <p:spPr>
              <a:xfrm>
                <a:off x="487025" y="2075200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83" y="0"/>
                      <a:pt x="0" y="125"/>
                      <a:pt x="0" y="300"/>
                    </a:cubicBezTo>
                    <a:cubicBezTo>
                      <a:pt x="0" y="435"/>
                      <a:pt x="125" y="559"/>
                      <a:pt x="300" y="559"/>
                    </a:cubicBezTo>
                    <a:cubicBezTo>
                      <a:pt x="424" y="517"/>
                      <a:pt x="559" y="383"/>
                      <a:pt x="559" y="259"/>
                    </a:cubicBezTo>
                    <a:cubicBezTo>
                      <a:pt x="559" y="83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3" name="Google Shape;31383;p21"/>
              <p:cNvSpPr/>
              <p:nvPr/>
            </p:nvSpPr>
            <p:spPr>
              <a:xfrm>
                <a:off x="492200" y="2144200"/>
                <a:ext cx="14225" cy="14000"/>
              </a:xfrm>
              <a:custGeom>
                <a:rect b="b" l="l" r="r" t="t"/>
                <a:pathLst>
                  <a:path extrusionOk="0" h="560" w="569">
                    <a:moveTo>
                      <a:pt x="259" y="1"/>
                    </a:moveTo>
                    <a:cubicBezTo>
                      <a:pt x="93" y="1"/>
                      <a:pt x="0" y="125"/>
                      <a:pt x="0" y="301"/>
                    </a:cubicBezTo>
                    <a:cubicBezTo>
                      <a:pt x="0" y="466"/>
                      <a:pt x="135" y="559"/>
                      <a:pt x="310" y="559"/>
                    </a:cubicBezTo>
                    <a:cubicBezTo>
                      <a:pt x="435" y="559"/>
                      <a:pt x="569" y="425"/>
                      <a:pt x="569" y="259"/>
                    </a:cubicBezTo>
                    <a:cubicBezTo>
                      <a:pt x="517" y="84"/>
                      <a:pt x="393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4" name="Google Shape;31384;p21"/>
              <p:cNvSpPr/>
              <p:nvPr/>
            </p:nvSpPr>
            <p:spPr>
              <a:xfrm>
                <a:off x="555775" y="2069775"/>
                <a:ext cx="13975" cy="13975"/>
              </a:xfrm>
              <a:custGeom>
                <a:rect b="b" l="l" r="r" t="t"/>
                <a:pathLst>
                  <a:path extrusionOk="0" h="559" w="559">
                    <a:moveTo>
                      <a:pt x="259" y="0"/>
                    </a:moveTo>
                    <a:cubicBezTo>
                      <a:pt x="135" y="0"/>
                      <a:pt x="1" y="135"/>
                      <a:pt x="1" y="300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7"/>
                      <a:pt x="559" y="393"/>
                      <a:pt x="559" y="259"/>
                    </a:cubicBezTo>
                    <a:cubicBezTo>
                      <a:pt x="559" y="83"/>
                      <a:pt x="435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5" name="Google Shape;31385;p21"/>
              <p:cNvSpPr/>
              <p:nvPr/>
            </p:nvSpPr>
            <p:spPr>
              <a:xfrm>
                <a:off x="561200" y="2138775"/>
                <a:ext cx="14000" cy="14000"/>
              </a:xfrm>
              <a:custGeom>
                <a:rect b="b" l="l" r="r" t="t"/>
                <a:pathLst>
                  <a:path extrusionOk="0" h="560" w="560">
                    <a:moveTo>
                      <a:pt x="259" y="1"/>
                    </a:moveTo>
                    <a:cubicBezTo>
                      <a:pt x="135" y="1"/>
                      <a:pt x="1" y="166"/>
                      <a:pt x="1" y="301"/>
                    </a:cubicBezTo>
                    <a:cubicBezTo>
                      <a:pt x="1" y="476"/>
                      <a:pt x="135" y="559"/>
                      <a:pt x="301" y="559"/>
                    </a:cubicBezTo>
                    <a:cubicBezTo>
                      <a:pt x="476" y="559"/>
                      <a:pt x="559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6" name="Google Shape;31386;p21"/>
              <p:cNvSpPr/>
              <p:nvPr/>
            </p:nvSpPr>
            <p:spPr>
              <a:xfrm>
                <a:off x="456775" y="20493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259" y="1"/>
                    </a:moveTo>
                    <a:lnTo>
                      <a:pt x="1" y="42"/>
                    </a:lnTo>
                    <a:lnTo>
                      <a:pt x="1" y="300"/>
                    </a:lnTo>
                    <a:lnTo>
                      <a:pt x="84" y="300"/>
                    </a:lnTo>
                    <a:cubicBezTo>
                      <a:pt x="177" y="259"/>
                      <a:pt x="259" y="125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7" name="Google Shape;31387;p21"/>
              <p:cNvSpPr/>
              <p:nvPr/>
            </p:nvSpPr>
            <p:spPr>
              <a:xfrm>
                <a:off x="519325" y="2043925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559" y="0"/>
                    </a:moveTo>
                    <a:lnTo>
                      <a:pt x="1" y="42"/>
                    </a:lnTo>
                    <a:cubicBezTo>
                      <a:pt x="1" y="218"/>
                      <a:pt x="125" y="300"/>
                      <a:pt x="301" y="300"/>
                    </a:cubicBezTo>
                    <a:cubicBezTo>
                      <a:pt x="425" y="300"/>
                      <a:pt x="559" y="176"/>
                      <a:pt x="5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8" name="Google Shape;31388;p21"/>
              <p:cNvSpPr/>
              <p:nvPr/>
            </p:nvSpPr>
            <p:spPr>
              <a:xfrm>
                <a:off x="598950" y="2171100"/>
                <a:ext cx="6475" cy="7525"/>
              </a:xfrm>
              <a:custGeom>
                <a:rect b="b" l="l" r="r" t="t"/>
                <a:pathLst>
                  <a:path extrusionOk="0" h="301" w="259">
                    <a:moveTo>
                      <a:pt x="176" y="0"/>
                    </a:moveTo>
                    <a:cubicBezTo>
                      <a:pt x="176" y="0"/>
                      <a:pt x="124" y="42"/>
                      <a:pt x="83" y="42"/>
                    </a:cubicBezTo>
                    <a:lnTo>
                      <a:pt x="42" y="83"/>
                    </a:lnTo>
                    <a:cubicBezTo>
                      <a:pt x="42" y="124"/>
                      <a:pt x="0" y="124"/>
                      <a:pt x="0" y="166"/>
                    </a:cubicBezTo>
                    <a:lnTo>
                      <a:pt x="0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9" name="Google Shape;31389;p21"/>
              <p:cNvSpPr/>
              <p:nvPr/>
            </p:nvSpPr>
            <p:spPr>
              <a:xfrm>
                <a:off x="593525" y="210207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176" y="1"/>
                    </a:moveTo>
                    <a:cubicBezTo>
                      <a:pt x="83" y="42"/>
                      <a:pt x="0" y="135"/>
                      <a:pt x="0" y="301"/>
                    </a:cubicBezTo>
                    <a:cubicBezTo>
                      <a:pt x="0" y="394"/>
                      <a:pt x="83" y="476"/>
                      <a:pt x="176" y="518"/>
                    </a:cubicBezTo>
                    <a:cubicBezTo>
                      <a:pt x="203" y="518"/>
                      <a:pt x="231" y="536"/>
                      <a:pt x="259" y="536"/>
                    </a:cubicBezTo>
                    <a:cubicBezTo>
                      <a:pt x="272" y="536"/>
                      <a:pt x="286" y="531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0" name="Google Shape;31390;p21"/>
              <p:cNvSpPr/>
              <p:nvPr/>
            </p:nvSpPr>
            <p:spPr>
              <a:xfrm>
                <a:off x="328575" y="2191525"/>
                <a:ext cx="6500" cy="7500"/>
              </a:xfrm>
              <a:custGeom>
                <a:rect b="b" l="l" r="r" t="t"/>
                <a:pathLst>
                  <a:path extrusionOk="0" h="300" w="260">
                    <a:moveTo>
                      <a:pt x="1" y="0"/>
                    </a:moveTo>
                    <a:lnTo>
                      <a:pt x="1" y="300"/>
                    </a:lnTo>
                    <a:lnTo>
                      <a:pt x="259" y="259"/>
                    </a:lnTo>
                    <a:cubicBezTo>
                      <a:pt x="259" y="124"/>
                      <a:pt x="135" y="0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1" name="Google Shape;31391;p21"/>
              <p:cNvSpPr/>
              <p:nvPr/>
            </p:nvSpPr>
            <p:spPr>
              <a:xfrm>
                <a:off x="323150" y="2122500"/>
                <a:ext cx="7525" cy="13975"/>
              </a:xfrm>
              <a:custGeom>
                <a:rect b="b" l="l" r="r" t="t"/>
                <a:pathLst>
                  <a:path extrusionOk="0" h="559" w="301">
                    <a:moveTo>
                      <a:pt x="1" y="1"/>
                    </a:moveTo>
                    <a:lnTo>
                      <a:pt x="42" y="559"/>
                    </a:lnTo>
                    <a:cubicBezTo>
                      <a:pt x="176" y="559"/>
                      <a:pt x="300" y="435"/>
                      <a:pt x="300" y="259"/>
                    </a:cubicBezTo>
                    <a:cubicBezTo>
                      <a:pt x="259" y="135"/>
                      <a:pt x="135" y="1"/>
                      <a:pt x="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2" name="Google Shape;31392;p21"/>
              <p:cNvSpPr/>
              <p:nvPr/>
            </p:nvSpPr>
            <p:spPr>
              <a:xfrm>
                <a:off x="391125" y="2186650"/>
                <a:ext cx="14000" cy="6950"/>
              </a:xfrm>
              <a:custGeom>
                <a:rect b="b" l="l" r="r" t="t"/>
                <a:pathLst>
                  <a:path extrusionOk="0" h="278" w="560">
                    <a:moveTo>
                      <a:pt x="301" y="1"/>
                    </a:moveTo>
                    <a:cubicBezTo>
                      <a:pt x="287" y="1"/>
                      <a:pt x="273" y="5"/>
                      <a:pt x="259" y="19"/>
                    </a:cubicBezTo>
                    <a:cubicBezTo>
                      <a:pt x="83" y="19"/>
                      <a:pt x="1" y="154"/>
                      <a:pt x="1" y="278"/>
                    </a:cubicBezTo>
                    <a:lnTo>
                      <a:pt x="559" y="236"/>
                    </a:lnTo>
                    <a:cubicBezTo>
                      <a:pt x="559" y="154"/>
                      <a:pt x="476" y="61"/>
                      <a:pt x="383" y="19"/>
                    </a:cubicBezTo>
                    <a:cubicBezTo>
                      <a:pt x="356" y="19"/>
                      <a:pt x="328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3" name="Google Shape;31393;p21"/>
              <p:cNvSpPr/>
              <p:nvPr/>
            </p:nvSpPr>
            <p:spPr>
              <a:xfrm>
                <a:off x="385700" y="2117075"/>
                <a:ext cx="13975" cy="14250"/>
              </a:xfrm>
              <a:custGeom>
                <a:rect b="b" l="l" r="r" t="t"/>
                <a:pathLst>
                  <a:path extrusionOk="0" h="570" w="559">
                    <a:moveTo>
                      <a:pt x="259" y="0"/>
                    </a:moveTo>
                    <a:cubicBezTo>
                      <a:pt x="83" y="52"/>
                      <a:pt x="1" y="176"/>
                      <a:pt x="1" y="311"/>
                    </a:cubicBezTo>
                    <a:cubicBezTo>
                      <a:pt x="1" y="476"/>
                      <a:pt x="125" y="569"/>
                      <a:pt x="300" y="569"/>
                    </a:cubicBezTo>
                    <a:cubicBezTo>
                      <a:pt x="435" y="569"/>
                      <a:pt x="559" y="435"/>
                      <a:pt x="559" y="259"/>
                    </a:cubicBezTo>
                    <a:cubicBezTo>
                      <a:pt x="559" y="135"/>
                      <a:pt x="383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4" name="Google Shape;31394;p21"/>
              <p:cNvSpPr/>
              <p:nvPr/>
            </p:nvSpPr>
            <p:spPr>
              <a:xfrm>
                <a:off x="347975" y="2085775"/>
                <a:ext cx="15000" cy="13425"/>
              </a:xfrm>
              <a:custGeom>
                <a:rect b="b" l="l" r="r" t="t"/>
                <a:pathLst>
                  <a:path extrusionOk="0" h="537" w="600">
                    <a:moveTo>
                      <a:pt x="333" y="1"/>
                    </a:moveTo>
                    <a:cubicBezTo>
                      <a:pt x="309" y="1"/>
                      <a:pt x="284" y="4"/>
                      <a:pt x="259" y="12"/>
                    </a:cubicBezTo>
                    <a:cubicBezTo>
                      <a:pt x="134" y="12"/>
                      <a:pt x="0" y="136"/>
                      <a:pt x="0" y="270"/>
                    </a:cubicBezTo>
                    <a:cubicBezTo>
                      <a:pt x="36" y="415"/>
                      <a:pt x="144" y="536"/>
                      <a:pt x="253" y="536"/>
                    </a:cubicBezTo>
                    <a:cubicBezTo>
                      <a:pt x="269" y="536"/>
                      <a:pt x="285" y="534"/>
                      <a:pt x="300" y="529"/>
                    </a:cubicBezTo>
                    <a:cubicBezTo>
                      <a:pt x="476" y="529"/>
                      <a:pt x="600" y="394"/>
                      <a:pt x="558" y="270"/>
                    </a:cubicBezTo>
                    <a:cubicBezTo>
                      <a:pt x="558" y="120"/>
                      <a:pt x="468" y="1"/>
                      <a:pt x="333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5" name="Google Shape;31395;p21"/>
              <p:cNvSpPr/>
              <p:nvPr/>
            </p:nvSpPr>
            <p:spPr>
              <a:xfrm>
                <a:off x="353400" y="2154800"/>
                <a:ext cx="13975" cy="14000"/>
              </a:xfrm>
              <a:custGeom>
                <a:rect b="b" l="l" r="r" t="t"/>
                <a:pathLst>
                  <a:path extrusionOk="0" h="560" w="559">
                    <a:moveTo>
                      <a:pt x="259" y="1"/>
                    </a:moveTo>
                    <a:cubicBezTo>
                      <a:pt x="124" y="1"/>
                      <a:pt x="0" y="135"/>
                      <a:pt x="0" y="301"/>
                    </a:cubicBezTo>
                    <a:cubicBezTo>
                      <a:pt x="42" y="435"/>
                      <a:pt x="176" y="559"/>
                      <a:pt x="300" y="559"/>
                    </a:cubicBezTo>
                    <a:cubicBezTo>
                      <a:pt x="476" y="518"/>
                      <a:pt x="559" y="394"/>
                      <a:pt x="559" y="259"/>
                    </a:cubicBezTo>
                    <a:cubicBezTo>
                      <a:pt x="559" y="94"/>
                      <a:pt x="43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6" name="Google Shape;31396;p21"/>
              <p:cNvSpPr/>
              <p:nvPr/>
            </p:nvSpPr>
            <p:spPr>
              <a:xfrm>
                <a:off x="416975" y="2080425"/>
                <a:ext cx="15025" cy="14175"/>
              </a:xfrm>
              <a:custGeom>
                <a:rect b="b" l="l" r="r" t="t"/>
                <a:pathLst>
                  <a:path extrusionOk="0" h="567" w="601">
                    <a:moveTo>
                      <a:pt x="349" y="1"/>
                    </a:moveTo>
                    <a:cubicBezTo>
                      <a:pt x="333" y="1"/>
                      <a:pt x="317" y="3"/>
                      <a:pt x="300" y="9"/>
                    </a:cubicBezTo>
                    <a:cubicBezTo>
                      <a:pt x="125" y="9"/>
                      <a:pt x="1" y="133"/>
                      <a:pt x="42" y="308"/>
                    </a:cubicBezTo>
                    <a:cubicBezTo>
                      <a:pt x="42" y="433"/>
                      <a:pt x="166" y="567"/>
                      <a:pt x="342" y="567"/>
                    </a:cubicBezTo>
                    <a:cubicBezTo>
                      <a:pt x="476" y="526"/>
                      <a:pt x="600" y="391"/>
                      <a:pt x="600" y="267"/>
                    </a:cubicBezTo>
                    <a:cubicBezTo>
                      <a:pt x="564" y="114"/>
                      <a:pt x="458" y="1"/>
                      <a:pt x="34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7" name="Google Shape;31397;p21"/>
              <p:cNvSpPr/>
              <p:nvPr/>
            </p:nvSpPr>
            <p:spPr>
              <a:xfrm>
                <a:off x="422400" y="2149375"/>
                <a:ext cx="15025" cy="14250"/>
              </a:xfrm>
              <a:custGeom>
                <a:rect b="b" l="l" r="r" t="t"/>
                <a:pathLst>
                  <a:path extrusionOk="0" h="570" w="601">
                    <a:moveTo>
                      <a:pt x="301" y="1"/>
                    </a:moveTo>
                    <a:cubicBezTo>
                      <a:pt x="125" y="1"/>
                      <a:pt x="1" y="135"/>
                      <a:pt x="42" y="311"/>
                    </a:cubicBezTo>
                    <a:cubicBezTo>
                      <a:pt x="42" y="435"/>
                      <a:pt x="166" y="569"/>
                      <a:pt x="301" y="569"/>
                    </a:cubicBezTo>
                    <a:cubicBezTo>
                      <a:pt x="466" y="569"/>
                      <a:pt x="600" y="394"/>
                      <a:pt x="559" y="259"/>
                    </a:cubicBezTo>
                    <a:cubicBezTo>
                      <a:pt x="559" y="94"/>
                      <a:pt x="425" y="1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8" name="Google Shape;31398;p21"/>
              <p:cNvSpPr/>
              <p:nvPr/>
            </p:nvSpPr>
            <p:spPr>
              <a:xfrm>
                <a:off x="317725" y="2060200"/>
                <a:ext cx="7775" cy="7525"/>
              </a:xfrm>
              <a:custGeom>
                <a:rect b="b" l="l" r="r" t="t"/>
                <a:pathLst>
                  <a:path extrusionOk="0" h="301" w="311">
                    <a:moveTo>
                      <a:pt x="0" y="1"/>
                    </a:moveTo>
                    <a:lnTo>
                      <a:pt x="52" y="301"/>
                    </a:lnTo>
                    <a:lnTo>
                      <a:pt x="93" y="301"/>
                    </a:lnTo>
                    <a:cubicBezTo>
                      <a:pt x="93" y="259"/>
                      <a:pt x="135" y="259"/>
                      <a:pt x="135" y="259"/>
                    </a:cubicBezTo>
                    <a:cubicBezTo>
                      <a:pt x="176" y="259"/>
                      <a:pt x="218" y="208"/>
                      <a:pt x="218" y="208"/>
                    </a:cubicBezTo>
                    <a:cubicBezTo>
                      <a:pt x="259" y="125"/>
                      <a:pt x="311" y="84"/>
                      <a:pt x="31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9" name="Google Shape;31399;p21"/>
              <p:cNvSpPr/>
              <p:nvPr/>
            </p:nvSpPr>
            <p:spPr>
              <a:xfrm>
                <a:off x="380275" y="205477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559" y="1"/>
                    </a:moveTo>
                    <a:lnTo>
                      <a:pt x="0" y="42"/>
                    </a:lnTo>
                    <a:cubicBezTo>
                      <a:pt x="0" y="166"/>
                      <a:pt x="135" y="301"/>
                      <a:pt x="300" y="301"/>
                    </a:cubicBezTo>
                    <a:cubicBezTo>
                      <a:pt x="476" y="301"/>
                      <a:pt x="559" y="125"/>
                      <a:pt x="5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0" name="Google Shape;31400;p21"/>
              <p:cNvSpPr/>
              <p:nvPr/>
            </p:nvSpPr>
            <p:spPr>
              <a:xfrm>
                <a:off x="459875" y="2181700"/>
                <a:ext cx="7800" cy="7775"/>
              </a:xfrm>
              <a:custGeom>
                <a:rect b="b" l="l" r="r" t="t"/>
                <a:pathLst>
                  <a:path extrusionOk="0" h="311" w="312">
                    <a:moveTo>
                      <a:pt x="259" y="0"/>
                    </a:moveTo>
                    <a:cubicBezTo>
                      <a:pt x="177" y="0"/>
                      <a:pt x="135" y="52"/>
                      <a:pt x="94" y="93"/>
                    </a:cubicBezTo>
                    <a:cubicBezTo>
                      <a:pt x="53" y="135"/>
                      <a:pt x="1" y="217"/>
                      <a:pt x="1" y="310"/>
                    </a:cubicBezTo>
                    <a:lnTo>
                      <a:pt x="311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1" name="Google Shape;31401;p21"/>
              <p:cNvSpPr/>
              <p:nvPr/>
            </p:nvSpPr>
            <p:spPr>
              <a:xfrm>
                <a:off x="454725" y="21119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207" y="1"/>
                      <a:pt x="166" y="42"/>
                      <a:pt x="124" y="83"/>
                    </a:cubicBezTo>
                    <a:cubicBezTo>
                      <a:pt x="41" y="125"/>
                      <a:pt x="0" y="207"/>
                      <a:pt x="0" y="300"/>
                    </a:cubicBezTo>
                    <a:cubicBezTo>
                      <a:pt x="0" y="425"/>
                      <a:pt x="83" y="518"/>
                      <a:pt x="207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2" name="Google Shape;31402;p21"/>
              <p:cNvSpPr/>
              <p:nvPr/>
            </p:nvSpPr>
            <p:spPr>
              <a:xfrm>
                <a:off x="449275" y="2050375"/>
                <a:ext cx="7525" cy="6500"/>
              </a:xfrm>
              <a:custGeom>
                <a:rect b="b" l="l" r="r" t="t"/>
                <a:pathLst>
                  <a:path extrusionOk="0" h="260" w="301">
                    <a:moveTo>
                      <a:pt x="1" y="1"/>
                    </a:moveTo>
                    <a:cubicBezTo>
                      <a:pt x="1" y="1"/>
                      <a:pt x="1" y="42"/>
                      <a:pt x="42" y="42"/>
                    </a:cubicBezTo>
                    <a:cubicBezTo>
                      <a:pt x="42" y="135"/>
                      <a:pt x="84" y="177"/>
                      <a:pt x="166" y="218"/>
                    </a:cubicBezTo>
                    <a:cubicBezTo>
                      <a:pt x="218" y="259"/>
                      <a:pt x="259" y="259"/>
                      <a:pt x="301" y="259"/>
                    </a:cubicBezTo>
                    <a:lnTo>
                      <a:pt x="301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3" name="Google Shape;31403;p21"/>
              <p:cNvSpPr/>
              <p:nvPr/>
            </p:nvSpPr>
            <p:spPr>
              <a:xfrm>
                <a:off x="297300" y="2163600"/>
                <a:ext cx="1050" cy="7525"/>
              </a:xfrm>
              <a:custGeom>
                <a:rect b="b" l="l" r="r" t="t"/>
                <a:pathLst>
                  <a:path extrusionOk="0" h="301" w="42">
                    <a:moveTo>
                      <a:pt x="1" y="0"/>
                    </a:moveTo>
                    <a:lnTo>
                      <a:pt x="1" y="300"/>
                    </a:lnTo>
                    <a:cubicBezTo>
                      <a:pt x="42" y="259"/>
                      <a:pt x="42" y="166"/>
                      <a:pt x="42" y="124"/>
                    </a:cubicBezTo>
                    <a:cubicBezTo>
                      <a:pt x="42" y="83"/>
                      <a:pt x="42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4" name="Google Shape;31404;p21"/>
              <p:cNvSpPr/>
              <p:nvPr/>
            </p:nvSpPr>
            <p:spPr>
              <a:xfrm>
                <a:off x="322125" y="2191525"/>
                <a:ext cx="6475" cy="7500"/>
              </a:xfrm>
              <a:custGeom>
                <a:rect b="b" l="l" r="r" t="t"/>
                <a:pathLst>
                  <a:path extrusionOk="0" h="300" w="259">
                    <a:moveTo>
                      <a:pt x="259" y="0"/>
                    </a:moveTo>
                    <a:cubicBezTo>
                      <a:pt x="176" y="41"/>
                      <a:pt x="135" y="41"/>
                      <a:pt x="83" y="83"/>
                    </a:cubicBezTo>
                    <a:lnTo>
                      <a:pt x="42" y="124"/>
                    </a:lnTo>
                    <a:cubicBezTo>
                      <a:pt x="0" y="176"/>
                      <a:pt x="0" y="217"/>
                      <a:pt x="0" y="259"/>
                    </a:cubicBezTo>
                    <a:lnTo>
                      <a:pt x="0" y="300"/>
                    </a:lnTo>
                    <a:lnTo>
                      <a:pt x="259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5" name="Google Shape;31405;p21"/>
              <p:cNvSpPr/>
              <p:nvPr/>
            </p:nvSpPr>
            <p:spPr>
              <a:xfrm>
                <a:off x="316700" y="2122500"/>
                <a:ext cx="7500" cy="13975"/>
              </a:xfrm>
              <a:custGeom>
                <a:rect b="b" l="l" r="r" t="t"/>
                <a:pathLst>
                  <a:path extrusionOk="0" h="559" w="300">
                    <a:moveTo>
                      <a:pt x="259" y="1"/>
                    </a:moveTo>
                    <a:cubicBezTo>
                      <a:pt x="176" y="1"/>
                      <a:pt x="134" y="42"/>
                      <a:pt x="93" y="94"/>
                    </a:cubicBezTo>
                    <a:cubicBezTo>
                      <a:pt x="41" y="135"/>
                      <a:pt x="0" y="218"/>
                      <a:pt x="0" y="300"/>
                    </a:cubicBezTo>
                    <a:cubicBezTo>
                      <a:pt x="0" y="435"/>
                      <a:pt x="93" y="517"/>
                      <a:pt x="176" y="559"/>
                    </a:cubicBezTo>
                    <a:lnTo>
                      <a:pt x="300" y="559"/>
                    </a:ln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6" name="Google Shape;31406;p21"/>
              <p:cNvSpPr/>
              <p:nvPr/>
            </p:nvSpPr>
            <p:spPr>
              <a:xfrm>
                <a:off x="311250" y="2060200"/>
                <a:ext cx="7800" cy="7525"/>
              </a:xfrm>
              <a:custGeom>
                <a:rect b="b" l="l" r="r" t="t"/>
                <a:pathLst>
                  <a:path extrusionOk="0" h="301" w="312">
                    <a:moveTo>
                      <a:pt x="259" y="1"/>
                    </a:moveTo>
                    <a:lnTo>
                      <a:pt x="1" y="42"/>
                    </a:lnTo>
                    <a:cubicBezTo>
                      <a:pt x="1" y="125"/>
                      <a:pt x="53" y="208"/>
                      <a:pt x="135" y="259"/>
                    </a:cubicBezTo>
                    <a:cubicBezTo>
                      <a:pt x="177" y="301"/>
                      <a:pt x="218" y="301"/>
                      <a:pt x="311" y="301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7" name="Google Shape;31407;p21"/>
              <p:cNvSpPr/>
              <p:nvPr/>
            </p:nvSpPr>
            <p:spPr>
              <a:xfrm>
                <a:off x="455750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0" y="0"/>
                    </a:moveTo>
                    <a:lnTo>
                      <a:pt x="42" y="300"/>
                    </a:lnTo>
                    <a:lnTo>
                      <a:pt x="300" y="259"/>
                    </a:lnTo>
                    <a:cubicBezTo>
                      <a:pt x="300" y="217"/>
                      <a:pt x="300" y="176"/>
                      <a:pt x="259" y="124"/>
                    </a:cubicBezTo>
                    <a:cubicBezTo>
                      <a:pt x="218" y="41"/>
                      <a:pt x="12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8" name="Google Shape;31408;p21"/>
              <p:cNvSpPr/>
              <p:nvPr/>
            </p:nvSpPr>
            <p:spPr>
              <a:xfrm>
                <a:off x="451350" y="1985775"/>
                <a:ext cx="3400" cy="2075"/>
              </a:xfrm>
              <a:custGeom>
                <a:rect b="b" l="l" r="r" t="t"/>
                <a:pathLst>
                  <a:path extrusionOk="0" h="83" w="136">
                    <a:moveTo>
                      <a:pt x="1" y="0"/>
                    </a:moveTo>
                    <a:lnTo>
                      <a:pt x="1" y="83"/>
                    </a:lnTo>
                    <a:cubicBezTo>
                      <a:pt x="42" y="83"/>
                      <a:pt x="42" y="83"/>
                      <a:pt x="83" y="42"/>
                    </a:cubicBezTo>
                    <a:lnTo>
                      <a:pt x="135" y="4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9" name="Google Shape;31409;p21"/>
              <p:cNvSpPr/>
              <p:nvPr/>
            </p:nvSpPr>
            <p:spPr>
              <a:xfrm>
                <a:off x="519325" y="2037450"/>
                <a:ext cx="14000" cy="7525"/>
              </a:xfrm>
              <a:custGeom>
                <a:rect b="b" l="l" r="r" t="t"/>
                <a:pathLst>
                  <a:path extrusionOk="0" h="301" w="560">
                    <a:moveTo>
                      <a:pt x="259" y="1"/>
                    </a:moveTo>
                    <a:cubicBezTo>
                      <a:pt x="125" y="1"/>
                      <a:pt x="42" y="84"/>
                      <a:pt x="1" y="218"/>
                    </a:cubicBezTo>
                    <a:lnTo>
                      <a:pt x="1" y="301"/>
                    </a:lnTo>
                    <a:lnTo>
                      <a:pt x="559" y="259"/>
                    </a:lnTo>
                    <a:cubicBezTo>
                      <a:pt x="518" y="135"/>
                      <a:pt x="425" y="42"/>
                      <a:pt x="301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0" name="Google Shape;31410;p21"/>
              <p:cNvSpPr/>
              <p:nvPr/>
            </p:nvSpPr>
            <p:spPr>
              <a:xfrm>
                <a:off x="481600" y="2007225"/>
                <a:ext cx="13975" cy="12100"/>
              </a:xfrm>
              <a:custGeom>
                <a:rect b="b" l="l" r="r" t="t"/>
                <a:pathLst>
                  <a:path extrusionOk="0" h="484" w="559">
                    <a:moveTo>
                      <a:pt x="124" y="0"/>
                    </a:moveTo>
                    <a:cubicBezTo>
                      <a:pt x="42" y="52"/>
                      <a:pt x="0" y="135"/>
                      <a:pt x="0" y="217"/>
                    </a:cubicBezTo>
                    <a:cubicBezTo>
                      <a:pt x="0" y="370"/>
                      <a:pt x="94" y="484"/>
                      <a:pt x="234" y="484"/>
                    </a:cubicBezTo>
                    <a:cubicBezTo>
                      <a:pt x="255" y="484"/>
                      <a:pt x="277" y="481"/>
                      <a:pt x="300" y="476"/>
                    </a:cubicBezTo>
                    <a:cubicBezTo>
                      <a:pt x="424" y="476"/>
                      <a:pt x="517" y="393"/>
                      <a:pt x="559" y="259"/>
                    </a:cubicBezTo>
                    <a:lnTo>
                      <a:pt x="124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1" name="Google Shape;31411;p21"/>
              <p:cNvSpPr/>
              <p:nvPr/>
            </p:nvSpPr>
            <p:spPr>
              <a:xfrm>
                <a:off x="317725" y="2053750"/>
                <a:ext cx="7775" cy="6475"/>
              </a:xfrm>
              <a:custGeom>
                <a:rect b="b" l="l" r="r" t="t"/>
                <a:pathLst>
                  <a:path extrusionOk="0" h="259" w="311">
                    <a:moveTo>
                      <a:pt x="0" y="0"/>
                    </a:moveTo>
                    <a:lnTo>
                      <a:pt x="0" y="259"/>
                    </a:lnTo>
                    <a:lnTo>
                      <a:pt x="311" y="259"/>
                    </a:lnTo>
                    <a:cubicBezTo>
                      <a:pt x="259" y="83"/>
                      <a:pt x="135" y="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2" name="Google Shape;31412;p21"/>
              <p:cNvSpPr/>
              <p:nvPr/>
            </p:nvSpPr>
            <p:spPr>
              <a:xfrm>
                <a:off x="312550" y="1984525"/>
                <a:ext cx="7525" cy="13150"/>
              </a:xfrm>
              <a:custGeom>
                <a:rect b="b" l="l" r="r" t="t"/>
                <a:pathLst>
                  <a:path extrusionOk="0" h="526" w="301">
                    <a:moveTo>
                      <a:pt x="52" y="1"/>
                    </a:moveTo>
                    <a:cubicBezTo>
                      <a:pt x="34" y="1"/>
                      <a:pt x="17" y="3"/>
                      <a:pt x="1" y="9"/>
                    </a:cubicBezTo>
                    <a:lnTo>
                      <a:pt x="42" y="526"/>
                    </a:lnTo>
                    <a:lnTo>
                      <a:pt x="83" y="526"/>
                    </a:lnTo>
                    <a:cubicBezTo>
                      <a:pt x="207" y="484"/>
                      <a:pt x="300" y="391"/>
                      <a:pt x="300" y="267"/>
                    </a:cubicBezTo>
                    <a:cubicBezTo>
                      <a:pt x="300" y="115"/>
                      <a:pt x="168" y="1"/>
                      <a:pt x="52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3" name="Google Shape;31413;p21"/>
              <p:cNvSpPr/>
              <p:nvPr/>
            </p:nvSpPr>
            <p:spPr>
              <a:xfrm>
                <a:off x="380275" y="2048325"/>
                <a:ext cx="13975" cy="7525"/>
              </a:xfrm>
              <a:custGeom>
                <a:rect b="b" l="l" r="r" t="t"/>
                <a:pathLst>
                  <a:path extrusionOk="0" h="301" w="559">
                    <a:moveTo>
                      <a:pt x="259" y="0"/>
                    </a:moveTo>
                    <a:cubicBezTo>
                      <a:pt x="83" y="0"/>
                      <a:pt x="0" y="124"/>
                      <a:pt x="0" y="300"/>
                    </a:cubicBezTo>
                    <a:lnTo>
                      <a:pt x="559" y="259"/>
                    </a:lnTo>
                    <a:cubicBezTo>
                      <a:pt x="559" y="166"/>
                      <a:pt x="517" y="83"/>
                      <a:pt x="435" y="42"/>
                    </a:cubicBezTo>
                    <a:cubicBezTo>
                      <a:pt x="393" y="0"/>
                      <a:pt x="300" y="0"/>
                      <a:pt x="259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4" name="Google Shape;31414;p21"/>
              <p:cNvSpPr/>
              <p:nvPr/>
            </p:nvSpPr>
            <p:spPr>
              <a:xfrm>
                <a:off x="374850" y="1979100"/>
                <a:ext cx="13975" cy="14200"/>
              </a:xfrm>
              <a:custGeom>
                <a:rect b="b" l="l" r="r" t="t"/>
                <a:pathLst>
                  <a:path extrusionOk="0" h="568" w="559">
                    <a:moveTo>
                      <a:pt x="325" y="1"/>
                    </a:moveTo>
                    <a:cubicBezTo>
                      <a:pt x="304" y="1"/>
                      <a:pt x="282" y="3"/>
                      <a:pt x="259" y="9"/>
                    </a:cubicBezTo>
                    <a:cubicBezTo>
                      <a:pt x="135" y="9"/>
                      <a:pt x="0" y="143"/>
                      <a:pt x="0" y="309"/>
                    </a:cubicBezTo>
                    <a:cubicBezTo>
                      <a:pt x="0" y="443"/>
                      <a:pt x="176" y="567"/>
                      <a:pt x="300" y="567"/>
                    </a:cubicBezTo>
                    <a:cubicBezTo>
                      <a:pt x="476" y="526"/>
                      <a:pt x="559" y="402"/>
                      <a:pt x="559" y="267"/>
                    </a:cubicBezTo>
                    <a:cubicBezTo>
                      <a:pt x="559" y="114"/>
                      <a:pt x="465" y="1"/>
                      <a:pt x="325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5" name="Google Shape;31415;p21"/>
              <p:cNvSpPr/>
              <p:nvPr/>
            </p:nvSpPr>
            <p:spPr>
              <a:xfrm>
                <a:off x="337100" y="1947000"/>
                <a:ext cx="15275" cy="13975"/>
              </a:xfrm>
              <a:custGeom>
                <a:rect b="b" l="l" r="r" t="t"/>
                <a:pathLst>
                  <a:path extrusionOk="0" h="559" w="611">
                    <a:moveTo>
                      <a:pt x="311" y="0"/>
                    </a:moveTo>
                    <a:cubicBezTo>
                      <a:pt x="135" y="0"/>
                      <a:pt x="1" y="135"/>
                      <a:pt x="53" y="300"/>
                    </a:cubicBezTo>
                    <a:cubicBezTo>
                      <a:pt x="53" y="435"/>
                      <a:pt x="177" y="559"/>
                      <a:pt x="352" y="559"/>
                    </a:cubicBezTo>
                    <a:cubicBezTo>
                      <a:pt x="476" y="559"/>
                      <a:pt x="611" y="435"/>
                      <a:pt x="569" y="259"/>
                    </a:cubicBezTo>
                    <a:cubicBezTo>
                      <a:pt x="569" y="83"/>
                      <a:pt x="435" y="0"/>
                      <a:pt x="31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6" name="Google Shape;31416;p21"/>
              <p:cNvSpPr/>
              <p:nvPr/>
            </p:nvSpPr>
            <p:spPr>
              <a:xfrm>
                <a:off x="342525" y="2016000"/>
                <a:ext cx="15275" cy="14000"/>
              </a:xfrm>
              <a:custGeom>
                <a:rect b="b" l="l" r="r" t="t"/>
                <a:pathLst>
                  <a:path extrusionOk="0" h="560" w="611">
                    <a:moveTo>
                      <a:pt x="259" y="1"/>
                    </a:moveTo>
                    <a:cubicBezTo>
                      <a:pt x="135" y="42"/>
                      <a:pt x="1" y="166"/>
                      <a:pt x="42" y="301"/>
                    </a:cubicBezTo>
                    <a:cubicBezTo>
                      <a:pt x="42" y="476"/>
                      <a:pt x="177" y="559"/>
                      <a:pt x="301" y="559"/>
                    </a:cubicBezTo>
                    <a:cubicBezTo>
                      <a:pt x="477" y="559"/>
                      <a:pt x="611" y="425"/>
                      <a:pt x="559" y="259"/>
                    </a:cubicBezTo>
                    <a:cubicBezTo>
                      <a:pt x="559" y="125"/>
                      <a:pt x="435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7" name="Google Shape;31417;p21"/>
              <p:cNvSpPr/>
              <p:nvPr/>
            </p:nvSpPr>
            <p:spPr>
              <a:xfrm>
                <a:off x="412575" y="2010575"/>
                <a:ext cx="14000" cy="14200"/>
              </a:xfrm>
              <a:custGeom>
                <a:rect b="b" l="l" r="r" t="t"/>
                <a:pathLst>
                  <a:path extrusionOk="0" h="568" w="560">
                    <a:moveTo>
                      <a:pt x="259" y="1"/>
                    </a:moveTo>
                    <a:cubicBezTo>
                      <a:pt x="84" y="42"/>
                      <a:pt x="1" y="176"/>
                      <a:pt x="1" y="301"/>
                    </a:cubicBezTo>
                    <a:cubicBezTo>
                      <a:pt x="1" y="453"/>
                      <a:pt x="102" y="567"/>
                      <a:pt x="238" y="567"/>
                    </a:cubicBezTo>
                    <a:cubicBezTo>
                      <a:pt x="258" y="567"/>
                      <a:pt x="279" y="564"/>
                      <a:pt x="301" y="559"/>
                    </a:cubicBezTo>
                    <a:cubicBezTo>
                      <a:pt x="435" y="559"/>
                      <a:pt x="559" y="435"/>
                      <a:pt x="559" y="259"/>
                    </a:cubicBezTo>
                    <a:cubicBezTo>
                      <a:pt x="518" y="125"/>
                      <a:pt x="394" y="1"/>
                      <a:pt x="259" y="1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8" name="Google Shape;31418;p21"/>
              <p:cNvSpPr/>
              <p:nvPr/>
            </p:nvSpPr>
            <p:spPr>
              <a:xfrm>
                <a:off x="310225" y="1921150"/>
                <a:ext cx="4425" cy="7525"/>
              </a:xfrm>
              <a:custGeom>
                <a:rect b="b" l="l" r="r" t="t"/>
                <a:pathLst>
                  <a:path extrusionOk="0" h="301" w="177">
                    <a:moveTo>
                      <a:pt x="176" y="0"/>
                    </a:moveTo>
                    <a:lnTo>
                      <a:pt x="1" y="42"/>
                    </a:lnTo>
                    <a:lnTo>
                      <a:pt x="1" y="300"/>
                    </a:lnTo>
                    <a:cubicBezTo>
                      <a:pt x="94" y="259"/>
                      <a:pt x="176" y="135"/>
                      <a:pt x="176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9" name="Google Shape;31419;p21"/>
              <p:cNvSpPr/>
              <p:nvPr/>
            </p:nvSpPr>
            <p:spPr>
              <a:xfrm>
                <a:off x="449275" y="204290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218" y="0"/>
                    </a:moveTo>
                    <a:cubicBezTo>
                      <a:pt x="125" y="41"/>
                      <a:pt x="42" y="124"/>
                      <a:pt x="1" y="259"/>
                    </a:cubicBezTo>
                    <a:lnTo>
                      <a:pt x="1" y="300"/>
                    </a:lnTo>
                    <a:lnTo>
                      <a:pt x="301" y="300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0" name="Google Shape;31420;p21"/>
              <p:cNvSpPr/>
              <p:nvPr/>
            </p:nvSpPr>
            <p:spPr>
              <a:xfrm>
                <a:off x="443850" y="1980350"/>
                <a:ext cx="7525" cy="7500"/>
              </a:xfrm>
              <a:custGeom>
                <a:rect b="b" l="l" r="r" t="t"/>
                <a:pathLst>
                  <a:path extrusionOk="0" h="300" w="301">
                    <a:moveTo>
                      <a:pt x="42" y="0"/>
                    </a:moveTo>
                    <a:lnTo>
                      <a:pt x="1" y="41"/>
                    </a:lnTo>
                    <a:cubicBezTo>
                      <a:pt x="42" y="134"/>
                      <a:pt x="84" y="259"/>
                      <a:pt x="218" y="259"/>
                    </a:cubicBezTo>
                    <a:cubicBezTo>
                      <a:pt x="259" y="300"/>
                      <a:pt x="301" y="300"/>
                      <a:pt x="301" y="300"/>
                    </a:cubicBezTo>
                    <a:lnTo>
                      <a:pt x="301" y="21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1" name="Google Shape;31421;p21"/>
              <p:cNvSpPr/>
              <p:nvPr/>
            </p:nvSpPr>
            <p:spPr>
              <a:xfrm>
                <a:off x="311250" y="2053750"/>
                <a:ext cx="6500" cy="7525"/>
              </a:xfrm>
              <a:custGeom>
                <a:rect b="b" l="l" r="r" t="t"/>
                <a:pathLst>
                  <a:path extrusionOk="0" h="301" w="260">
                    <a:moveTo>
                      <a:pt x="177" y="0"/>
                    </a:moveTo>
                    <a:cubicBezTo>
                      <a:pt x="177" y="0"/>
                      <a:pt x="135" y="42"/>
                      <a:pt x="94" y="42"/>
                    </a:cubicBezTo>
                    <a:lnTo>
                      <a:pt x="53" y="83"/>
                    </a:lnTo>
                    <a:cubicBezTo>
                      <a:pt x="53" y="124"/>
                      <a:pt x="1" y="124"/>
                      <a:pt x="1" y="166"/>
                    </a:cubicBezTo>
                    <a:lnTo>
                      <a:pt x="1" y="300"/>
                    </a:lnTo>
                    <a:lnTo>
                      <a:pt x="259" y="259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2" name="Google Shape;31422;p21"/>
              <p:cNvSpPr/>
              <p:nvPr/>
            </p:nvSpPr>
            <p:spPr>
              <a:xfrm>
                <a:off x="306100" y="1984725"/>
                <a:ext cx="7500" cy="13425"/>
              </a:xfrm>
              <a:custGeom>
                <a:rect b="b" l="l" r="r" t="t"/>
                <a:pathLst>
                  <a:path extrusionOk="0" h="537" w="300">
                    <a:moveTo>
                      <a:pt x="259" y="1"/>
                    </a:moveTo>
                    <a:cubicBezTo>
                      <a:pt x="207" y="1"/>
                      <a:pt x="124" y="1"/>
                      <a:pt x="83" y="42"/>
                    </a:cubicBezTo>
                    <a:cubicBezTo>
                      <a:pt x="83" y="84"/>
                      <a:pt x="42" y="84"/>
                      <a:pt x="42" y="125"/>
                    </a:cubicBezTo>
                    <a:lnTo>
                      <a:pt x="0" y="342"/>
                    </a:lnTo>
                    <a:cubicBezTo>
                      <a:pt x="42" y="435"/>
                      <a:pt x="124" y="518"/>
                      <a:pt x="166" y="518"/>
                    </a:cubicBezTo>
                    <a:cubicBezTo>
                      <a:pt x="193" y="518"/>
                      <a:pt x="225" y="536"/>
                      <a:pt x="256" y="536"/>
                    </a:cubicBezTo>
                    <a:cubicBezTo>
                      <a:pt x="271" y="536"/>
                      <a:pt x="286" y="532"/>
                      <a:pt x="300" y="518"/>
                    </a:cubicBezTo>
                    <a:lnTo>
                      <a:pt x="259" y="1"/>
                    </a:ln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3" name="Google Shape;31423;p21"/>
              <p:cNvSpPr/>
              <p:nvPr/>
            </p:nvSpPr>
            <p:spPr>
              <a:xfrm>
                <a:off x="310225" y="1915725"/>
                <a:ext cx="4425" cy="6475"/>
              </a:xfrm>
              <a:custGeom>
                <a:rect b="b" l="l" r="r" t="t"/>
                <a:pathLst>
                  <a:path extrusionOk="0" h="259" w="177">
                    <a:moveTo>
                      <a:pt x="1" y="0"/>
                    </a:moveTo>
                    <a:lnTo>
                      <a:pt x="1" y="259"/>
                    </a:lnTo>
                    <a:lnTo>
                      <a:pt x="176" y="217"/>
                    </a:lnTo>
                    <a:cubicBezTo>
                      <a:pt x="176" y="135"/>
                      <a:pt x="94" y="42"/>
                      <a:pt x="1" y="0"/>
                    </a:cubicBezTo>
                    <a:close/>
                  </a:path>
                </a:pathLst>
              </a:custGeom>
              <a:solidFill>
                <a:srgbClr val="FFFFFF">
                  <a:alpha val="6269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424" name="Google Shape;31424;p21"/>
            <p:cNvGrpSpPr/>
            <p:nvPr/>
          </p:nvGrpSpPr>
          <p:grpSpPr>
            <a:xfrm flipH="1" rot="10800000">
              <a:off x="4303958" y="3933991"/>
              <a:ext cx="1516000" cy="1515389"/>
              <a:chOff x="1918200" y="2345575"/>
              <a:chExt cx="681900" cy="681625"/>
            </a:xfrm>
          </p:grpSpPr>
          <p:sp>
            <p:nvSpPr>
              <p:cNvPr id="31425" name="Google Shape;31425;p21"/>
              <p:cNvSpPr/>
              <p:nvPr/>
            </p:nvSpPr>
            <p:spPr>
              <a:xfrm>
                <a:off x="2101200" y="2528575"/>
                <a:ext cx="465275" cy="465275"/>
              </a:xfrm>
              <a:custGeom>
                <a:rect b="b" l="l" r="r" t="t"/>
                <a:pathLst>
                  <a:path extrusionOk="0" h="18611" w="18611">
                    <a:moveTo>
                      <a:pt x="18404" y="0"/>
                    </a:moveTo>
                    <a:lnTo>
                      <a:pt x="9616" y="8788"/>
                    </a:lnTo>
                    <a:lnTo>
                      <a:pt x="9564" y="8830"/>
                    </a:lnTo>
                    <a:lnTo>
                      <a:pt x="1" y="18393"/>
                    </a:lnTo>
                    <a:cubicBezTo>
                      <a:pt x="135" y="18486"/>
                      <a:pt x="311" y="18569"/>
                      <a:pt x="435" y="18610"/>
                    </a:cubicBezTo>
                    <a:lnTo>
                      <a:pt x="9957" y="9088"/>
                    </a:lnTo>
                    <a:lnTo>
                      <a:pt x="9999" y="9047"/>
                    </a:lnTo>
                    <a:lnTo>
                      <a:pt x="18611" y="434"/>
                    </a:lnTo>
                    <a:cubicBezTo>
                      <a:pt x="18570" y="300"/>
                      <a:pt x="18487" y="135"/>
                      <a:pt x="18404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6" name="Google Shape;31426;p21"/>
              <p:cNvSpPr/>
              <p:nvPr/>
            </p:nvSpPr>
            <p:spPr>
              <a:xfrm>
                <a:off x="2006600" y="2433700"/>
                <a:ext cx="490100" cy="490100"/>
              </a:xfrm>
              <a:custGeom>
                <a:rect b="b" l="l" r="r" t="t"/>
                <a:pathLst>
                  <a:path extrusionOk="0" h="19604" w="19604">
                    <a:moveTo>
                      <a:pt x="19252" y="1"/>
                    </a:moveTo>
                    <a:lnTo>
                      <a:pt x="10040" y="9182"/>
                    </a:lnTo>
                    <a:lnTo>
                      <a:pt x="9988" y="9264"/>
                    </a:lnTo>
                    <a:lnTo>
                      <a:pt x="1" y="19262"/>
                    </a:lnTo>
                    <a:cubicBezTo>
                      <a:pt x="83" y="19345"/>
                      <a:pt x="218" y="19479"/>
                      <a:pt x="300" y="19603"/>
                    </a:cubicBezTo>
                    <a:lnTo>
                      <a:pt x="10381" y="9523"/>
                    </a:lnTo>
                    <a:lnTo>
                      <a:pt x="10422" y="9482"/>
                    </a:lnTo>
                    <a:lnTo>
                      <a:pt x="19603" y="311"/>
                    </a:lnTo>
                    <a:cubicBezTo>
                      <a:pt x="19469" y="218"/>
                      <a:pt x="19345" y="94"/>
                      <a:pt x="19252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7" name="Google Shape;31427;p21"/>
              <p:cNvSpPr/>
              <p:nvPr/>
            </p:nvSpPr>
            <p:spPr>
              <a:xfrm>
                <a:off x="1923625" y="2351000"/>
                <a:ext cx="408175" cy="408150"/>
              </a:xfrm>
              <a:custGeom>
                <a:rect b="b" l="l" r="r" t="t"/>
                <a:pathLst>
                  <a:path extrusionOk="0" h="16326" w="16327">
                    <a:moveTo>
                      <a:pt x="15768" y="0"/>
                    </a:moveTo>
                    <a:lnTo>
                      <a:pt x="8313" y="7444"/>
                    </a:lnTo>
                    <a:lnTo>
                      <a:pt x="8231" y="7496"/>
                    </a:lnTo>
                    <a:lnTo>
                      <a:pt x="1" y="15767"/>
                    </a:lnTo>
                    <a:cubicBezTo>
                      <a:pt x="42" y="15933"/>
                      <a:pt x="42" y="16150"/>
                      <a:pt x="84" y="16326"/>
                    </a:cubicBezTo>
                    <a:lnTo>
                      <a:pt x="8613" y="7796"/>
                    </a:lnTo>
                    <a:lnTo>
                      <a:pt x="8706" y="7703"/>
                    </a:lnTo>
                    <a:lnTo>
                      <a:pt x="16326" y="83"/>
                    </a:lnTo>
                    <a:cubicBezTo>
                      <a:pt x="16150" y="42"/>
                      <a:pt x="15944" y="42"/>
                      <a:pt x="15768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8" name="Google Shape;31428;p21"/>
              <p:cNvSpPr/>
              <p:nvPr/>
            </p:nvSpPr>
            <p:spPr>
              <a:xfrm>
                <a:off x="1934500" y="2361600"/>
                <a:ext cx="219725" cy="219725"/>
              </a:xfrm>
              <a:custGeom>
                <a:rect b="b" l="l" r="r" t="t"/>
                <a:pathLst>
                  <a:path extrusionOk="0" h="8789" w="8789">
                    <a:moveTo>
                      <a:pt x="8788" y="0"/>
                    </a:moveTo>
                    <a:cubicBezTo>
                      <a:pt x="8437" y="135"/>
                      <a:pt x="8095" y="259"/>
                      <a:pt x="7754" y="434"/>
                    </a:cubicBezTo>
                    <a:lnTo>
                      <a:pt x="4477" y="3660"/>
                    </a:lnTo>
                    <a:lnTo>
                      <a:pt x="4435" y="3712"/>
                    </a:lnTo>
                    <a:lnTo>
                      <a:pt x="424" y="7754"/>
                    </a:lnTo>
                    <a:cubicBezTo>
                      <a:pt x="259" y="8106"/>
                      <a:pt x="124" y="8447"/>
                      <a:pt x="0" y="8788"/>
                    </a:cubicBezTo>
                    <a:lnTo>
                      <a:pt x="4818" y="4012"/>
                    </a:lnTo>
                    <a:lnTo>
                      <a:pt x="4859" y="3919"/>
                    </a:lnTo>
                    <a:lnTo>
                      <a:pt x="8788" y="0"/>
                    </a:ln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9" name="Google Shape;31429;p21"/>
              <p:cNvSpPr/>
              <p:nvPr/>
            </p:nvSpPr>
            <p:spPr>
              <a:xfrm>
                <a:off x="2486850" y="2914200"/>
                <a:ext cx="25875" cy="25875"/>
              </a:xfrm>
              <a:custGeom>
                <a:rect b="b" l="l" r="r" t="t"/>
                <a:pathLst>
                  <a:path extrusionOk="0" h="1035" w="1035">
                    <a:moveTo>
                      <a:pt x="1034" y="1"/>
                    </a:moveTo>
                    <a:cubicBezTo>
                      <a:pt x="1034" y="1"/>
                      <a:pt x="993" y="1"/>
                      <a:pt x="993" y="42"/>
                    </a:cubicBezTo>
                    <a:lnTo>
                      <a:pt x="1034" y="1"/>
                    </a:lnTo>
                    <a:close/>
                    <a:moveTo>
                      <a:pt x="952" y="84"/>
                    </a:moveTo>
                    <a:lnTo>
                      <a:pt x="859" y="166"/>
                    </a:lnTo>
                    <a:cubicBezTo>
                      <a:pt x="910" y="125"/>
                      <a:pt x="910" y="125"/>
                      <a:pt x="952" y="84"/>
                    </a:cubicBezTo>
                    <a:close/>
                    <a:moveTo>
                      <a:pt x="859" y="166"/>
                    </a:moveTo>
                    <a:lnTo>
                      <a:pt x="1" y="1035"/>
                    </a:lnTo>
                    <a:cubicBezTo>
                      <a:pt x="300" y="776"/>
                      <a:pt x="600" y="477"/>
                      <a:pt x="859" y="166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0" name="Google Shape;31430;p21"/>
              <p:cNvSpPr/>
              <p:nvPr/>
            </p:nvSpPr>
            <p:spPr>
              <a:xfrm>
                <a:off x="2320900" y="2748275"/>
                <a:ext cx="273750" cy="273475"/>
              </a:xfrm>
              <a:custGeom>
                <a:rect b="b" l="l" r="r" t="t"/>
                <a:pathLst>
                  <a:path extrusionOk="0" h="10939" w="10950">
                    <a:moveTo>
                      <a:pt x="10950" y="0"/>
                    </a:moveTo>
                    <a:lnTo>
                      <a:pt x="5946" y="4994"/>
                    </a:lnTo>
                    <a:lnTo>
                      <a:pt x="5904" y="5046"/>
                    </a:lnTo>
                    <a:lnTo>
                      <a:pt x="1" y="10939"/>
                    </a:lnTo>
                    <a:cubicBezTo>
                      <a:pt x="311" y="10856"/>
                      <a:pt x="570" y="10815"/>
                      <a:pt x="869" y="10732"/>
                    </a:cubicBezTo>
                    <a:lnTo>
                      <a:pt x="6163" y="5428"/>
                    </a:lnTo>
                    <a:lnTo>
                      <a:pt x="6204" y="5387"/>
                    </a:lnTo>
                    <a:lnTo>
                      <a:pt x="10733" y="858"/>
                    </a:lnTo>
                    <a:cubicBezTo>
                      <a:pt x="10815" y="559"/>
                      <a:pt x="10857" y="300"/>
                      <a:pt x="10950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1" name="Google Shape;31431;p21"/>
              <p:cNvSpPr/>
              <p:nvPr/>
            </p:nvSpPr>
            <p:spPr>
              <a:xfrm>
                <a:off x="1941975" y="2369075"/>
                <a:ext cx="453400" cy="453650"/>
              </a:xfrm>
              <a:custGeom>
                <a:rect b="b" l="l" r="r" t="t"/>
                <a:pathLst>
                  <a:path extrusionOk="0" h="18146" w="18136">
                    <a:moveTo>
                      <a:pt x="17660" y="1"/>
                    </a:moveTo>
                    <a:lnTo>
                      <a:pt x="9306" y="8365"/>
                    </a:lnTo>
                    <a:lnTo>
                      <a:pt x="9265" y="8407"/>
                    </a:lnTo>
                    <a:lnTo>
                      <a:pt x="1" y="17670"/>
                    </a:lnTo>
                    <a:cubicBezTo>
                      <a:pt x="42" y="17836"/>
                      <a:pt x="125" y="17970"/>
                      <a:pt x="166" y="18146"/>
                    </a:cubicBezTo>
                    <a:lnTo>
                      <a:pt x="9523" y="8789"/>
                    </a:lnTo>
                    <a:lnTo>
                      <a:pt x="9606" y="8748"/>
                    </a:lnTo>
                    <a:lnTo>
                      <a:pt x="18136" y="177"/>
                    </a:lnTo>
                    <a:cubicBezTo>
                      <a:pt x="17960" y="135"/>
                      <a:pt x="17836" y="53"/>
                      <a:pt x="17660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2" name="Google Shape;31432;p21"/>
              <p:cNvSpPr/>
              <p:nvPr/>
            </p:nvSpPr>
            <p:spPr>
              <a:xfrm>
                <a:off x="1918200" y="2345575"/>
                <a:ext cx="337075" cy="337075"/>
              </a:xfrm>
              <a:custGeom>
                <a:rect b="b" l="l" r="r" t="t"/>
                <a:pathLst>
                  <a:path extrusionOk="0" h="13483" w="13483">
                    <a:moveTo>
                      <a:pt x="13483" y="0"/>
                    </a:moveTo>
                    <a:cubicBezTo>
                      <a:pt x="13224" y="0"/>
                      <a:pt x="13007" y="0"/>
                      <a:pt x="12749" y="41"/>
                    </a:cubicBezTo>
                    <a:lnTo>
                      <a:pt x="6897" y="5945"/>
                    </a:lnTo>
                    <a:lnTo>
                      <a:pt x="6804" y="5986"/>
                    </a:lnTo>
                    <a:lnTo>
                      <a:pt x="42" y="12748"/>
                    </a:lnTo>
                    <a:cubicBezTo>
                      <a:pt x="42" y="13007"/>
                      <a:pt x="1" y="13224"/>
                      <a:pt x="1" y="13482"/>
                    </a:cubicBezTo>
                    <a:lnTo>
                      <a:pt x="7114" y="6369"/>
                    </a:lnTo>
                    <a:lnTo>
                      <a:pt x="7155" y="6328"/>
                    </a:lnTo>
                    <a:lnTo>
                      <a:pt x="13483" y="0"/>
                    </a:ln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3" name="Google Shape;31433;p21"/>
              <p:cNvSpPr/>
              <p:nvPr/>
            </p:nvSpPr>
            <p:spPr>
              <a:xfrm>
                <a:off x="2049500" y="2476875"/>
                <a:ext cx="485975" cy="485700"/>
              </a:xfrm>
              <a:custGeom>
                <a:rect b="b" l="l" r="r" t="t"/>
                <a:pathLst>
                  <a:path extrusionOk="0" h="19428" w="19439">
                    <a:moveTo>
                      <a:pt x="19128" y="0"/>
                    </a:moveTo>
                    <a:lnTo>
                      <a:pt x="10040" y="9088"/>
                    </a:lnTo>
                    <a:lnTo>
                      <a:pt x="9999" y="9181"/>
                    </a:lnTo>
                    <a:lnTo>
                      <a:pt x="1" y="19127"/>
                    </a:lnTo>
                    <a:cubicBezTo>
                      <a:pt x="135" y="19262"/>
                      <a:pt x="259" y="19345"/>
                      <a:pt x="394" y="19427"/>
                    </a:cubicBezTo>
                    <a:lnTo>
                      <a:pt x="10299" y="9564"/>
                    </a:lnTo>
                    <a:lnTo>
                      <a:pt x="10340" y="9481"/>
                    </a:lnTo>
                    <a:lnTo>
                      <a:pt x="19438" y="393"/>
                    </a:lnTo>
                    <a:cubicBezTo>
                      <a:pt x="19345" y="259"/>
                      <a:pt x="19263" y="135"/>
                      <a:pt x="19128" y="0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4" name="Google Shape;31434;p21"/>
              <p:cNvSpPr/>
              <p:nvPr/>
            </p:nvSpPr>
            <p:spPr>
              <a:xfrm>
                <a:off x="1969900" y="2397250"/>
                <a:ext cx="480275" cy="480275"/>
              </a:xfrm>
              <a:custGeom>
                <a:rect b="b" l="l" r="r" t="t"/>
                <a:pathLst>
                  <a:path extrusionOk="0" h="19211" w="19211">
                    <a:moveTo>
                      <a:pt x="18786" y="1"/>
                    </a:moveTo>
                    <a:lnTo>
                      <a:pt x="9864" y="8913"/>
                    </a:lnTo>
                    <a:lnTo>
                      <a:pt x="9823" y="8954"/>
                    </a:lnTo>
                    <a:lnTo>
                      <a:pt x="0" y="18777"/>
                    </a:lnTo>
                    <a:cubicBezTo>
                      <a:pt x="83" y="18911"/>
                      <a:pt x="176" y="19035"/>
                      <a:pt x="259" y="19211"/>
                    </a:cubicBezTo>
                    <a:lnTo>
                      <a:pt x="10081" y="9347"/>
                    </a:lnTo>
                    <a:lnTo>
                      <a:pt x="10164" y="9306"/>
                    </a:lnTo>
                    <a:lnTo>
                      <a:pt x="19210" y="259"/>
                    </a:lnTo>
                    <a:cubicBezTo>
                      <a:pt x="19045" y="166"/>
                      <a:pt x="18911" y="84"/>
                      <a:pt x="18786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5" name="Google Shape;31435;p21"/>
              <p:cNvSpPr/>
              <p:nvPr/>
            </p:nvSpPr>
            <p:spPr>
              <a:xfrm>
                <a:off x="2160650" y="2587750"/>
                <a:ext cx="428575" cy="428850"/>
              </a:xfrm>
              <a:custGeom>
                <a:rect b="b" l="l" r="r" t="t"/>
                <a:pathLst>
                  <a:path extrusionOk="0" h="17154" w="17143">
                    <a:moveTo>
                      <a:pt x="17008" y="1"/>
                    </a:moveTo>
                    <a:lnTo>
                      <a:pt x="8996" y="8013"/>
                    </a:lnTo>
                    <a:lnTo>
                      <a:pt x="8913" y="8107"/>
                    </a:lnTo>
                    <a:lnTo>
                      <a:pt x="1" y="17019"/>
                    </a:lnTo>
                    <a:cubicBezTo>
                      <a:pt x="207" y="17060"/>
                      <a:pt x="383" y="17101"/>
                      <a:pt x="559" y="17153"/>
                    </a:cubicBezTo>
                    <a:lnTo>
                      <a:pt x="9213" y="8489"/>
                    </a:lnTo>
                    <a:lnTo>
                      <a:pt x="9254" y="8448"/>
                    </a:lnTo>
                    <a:lnTo>
                      <a:pt x="17143" y="559"/>
                    </a:lnTo>
                    <a:cubicBezTo>
                      <a:pt x="17101" y="394"/>
                      <a:pt x="17060" y="218"/>
                      <a:pt x="17008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6" name="Google Shape;31436;p21"/>
              <p:cNvSpPr/>
              <p:nvPr/>
            </p:nvSpPr>
            <p:spPr>
              <a:xfrm>
                <a:off x="2231725" y="2658825"/>
                <a:ext cx="368375" cy="368375"/>
              </a:xfrm>
              <a:custGeom>
                <a:rect b="b" l="l" r="r" t="t"/>
                <a:pathLst>
                  <a:path extrusionOk="0" h="14735" w="14735">
                    <a:moveTo>
                      <a:pt x="14682" y="1"/>
                    </a:moveTo>
                    <a:lnTo>
                      <a:pt x="7755" y="6938"/>
                    </a:lnTo>
                    <a:lnTo>
                      <a:pt x="7703" y="6980"/>
                    </a:lnTo>
                    <a:lnTo>
                      <a:pt x="1" y="14693"/>
                    </a:lnTo>
                    <a:cubicBezTo>
                      <a:pt x="208" y="14693"/>
                      <a:pt x="425" y="14734"/>
                      <a:pt x="642" y="14734"/>
                    </a:cubicBezTo>
                    <a:lnTo>
                      <a:pt x="8055" y="7331"/>
                    </a:lnTo>
                    <a:lnTo>
                      <a:pt x="8096" y="7280"/>
                    </a:lnTo>
                    <a:lnTo>
                      <a:pt x="8179" y="7197"/>
                    </a:lnTo>
                    <a:lnTo>
                      <a:pt x="14734" y="652"/>
                    </a:lnTo>
                    <a:cubicBezTo>
                      <a:pt x="14734" y="435"/>
                      <a:pt x="14682" y="218"/>
                      <a:pt x="14682" y="1"/>
                    </a:cubicBezTo>
                    <a:close/>
                  </a:path>
                </a:pathLst>
              </a:custGeom>
              <a:solidFill>
                <a:srgbClr val="FFFFFF">
                  <a:alpha val="71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37" name="Google Shape;31437;p21"/>
            <p:cNvSpPr/>
            <p:nvPr/>
          </p:nvSpPr>
          <p:spPr>
            <a:xfrm flipH="1" rot="4933568">
              <a:off x="2439170" y="641209"/>
              <a:ext cx="818176" cy="1820071"/>
            </a:xfrm>
            <a:custGeom>
              <a:rect b="b" l="l" r="r" t="t"/>
              <a:pathLst>
                <a:path extrusionOk="0" h="33168" w="14910">
                  <a:moveTo>
                    <a:pt x="693" y="0"/>
                  </a:moveTo>
                  <a:lnTo>
                    <a:pt x="0" y="300"/>
                  </a:lnTo>
                  <a:lnTo>
                    <a:pt x="14216" y="33168"/>
                  </a:lnTo>
                  <a:lnTo>
                    <a:pt x="14909" y="32868"/>
                  </a:lnTo>
                  <a:lnTo>
                    <a:pt x="693" y="0"/>
                  </a:ln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8" name="Google Shape;31438;p21"/>
            <p:cNvSpPr/>
            <p:nvPr/>
          </p:nvSpPr>
          <p:spPr>
            <a:xfrm flipH="1" rot="7283557">
              <a:off x="4817367" y="597777"/>
              <a:ext cx="320387" cy="404924"/>
            </a:xfrm>
            <a:custGeom>
              <a:rect b="b" l="l" r="r" t="t"/>
              <a:pathLst>
                <a:path extrusionOk="0" h="9578" w="7579">
                  <a:moveTo>
                    <a:pt x="6887" y="0"/>
                  </a:moveTo>
                  <a:cubicBezTo>
                    <a:pt x="6859" y="0"/>
                    <a:pt x="6831" y="3"/>
                    <a:pt x="6803" y="8"/>
                  </a:cubicBezTo>
                  <a:cubicBezTo>
                    <a:pt x="6597" y="8"/>
                    <a:pt x="6421" y="225"/>
                    <a:pt x="6462" y="442"/>
                  </a:cubicBezTo>
                  <a:lnTo>
                    <a:pt x="6679" y="1952"/>
                  </a:lnTo>
                  <a:lnTo>
                    <a:pt x="5211" y="2210"/>
                  </a:lnTo>
                  <a:cubicBezTo>
                    <a:pt x="4953" y="2210"/>
                    <a:pt x="4829" y="2417"/>
                    <a:pt x="4870" y="2634"/>
                  </a:cubicBezTo>
                  <a:lnTo>
                    <a:pt x="5087" y="4144"/>
                  </a:lnTo>
                  <a:lnTo>
                    <a:pt x="3578" y="4402"/>
                  </a:lnTo>
                  <a:cubicBezTo>
                    <a:pt x="3360" y="4402"/>
                    <a:pt x="3236" y="4619"/>
                    <a:pt x="3236" y="4836"/>
                  </a:cubicBezTo>
                  <a:lnTo>
                    <a:pt x="3495" y="6346"/>
                  </a:lnTo>
                  <a:lnTo>
                    <a:pt x="1985" y="6604"/>
                  </a:lnTo>
                  <a:cubicBezTo>
                    <a:pt x="1768" y="6604"/>
                    <a:pt x="1592" y="6811"/>
                    <a:pt x="1634" y="7028"/>
                  </a:cubicBezTo>
                  <a:lnTo>
                    <a:pt x="1892" y="8538"/>
                  </a:lnTo>
                  <a:lnTo>
                    <a:pt x="393" y="8796"/>
                  </a:lnTo>
                  <a:cubicBezTo>
                    <a:pt x="176" y="8796"/>
                    <a:pt x="0" y="9013"/>
                    <a:pt x="42" y="9230"/>
                  </a:cubicBezTo>
                  <a:cubicBezTo>
                    <a:pt x="79" y="9425"/>
                    <a:pt x="257" y="9578"/>
                    <a:pt x="450" y="9578"/>
                  </a:cubicBezTo>
                  <a:cubicBezTo>
                    <a:pt x="472" y="9578"/>
                    <a:pt x="495" y="9576"/>
                    <a:pt x="517" y="9572"/>
                  </a:cubicBezTo>
                  <a:lnTo>
                    <a:pt x="2409" y="9272"/>
                  </a:lnTo>
                  <a:cubicBezTo>
                    <a:pt x="2626" y="9230"/>
                    <a:pt x="2761" y="9055"/>
                    <a:pt x="2761" y="8796"/>
                  </a:cubicBezTo>
                  <a:lnTo>
                    <a:pt x="2502" y="7328"/>
                  </a:lnTo>
                  <a:lnTo>
                    <a:pt x="4012" y="7070"/>
                  </a:lnTo>
                  <a:cubicBezTo>
                    <a:pt x="4219" y="7028"/>
                    <a:pt x="4394" y="6863"/>
                    <a:pt x="4353" y="6604"/>
                  </a:cubicBezTo>
                  <a:lnTo>
                    <a:pt x="4095" y="5136"/>
                  </a:lnTo>
                  <a:lnTo>
                    <a:pt x="5604" y="4878"/>
                  </a:lnTo>
                  <a:cubicBezTo>
                    <a:pt x="5821" y="4836"/>
                    <a:pt x="5987" y="4661"/>
                    <a:pt x="5945" y="4402"/>
                  </a:cubicBezTo>
                  <a:lnTo>
                    <a:pt x="5728" y="2934"/>
                  </a:lnTo>
                  <a:lnTo>
                    <a:pt x="7196" y="2675"/>
                  </a:lnTo>
                  <a:cubicBezTo>
                    <a:pt x="7320" y="2675"/>
                    <a:pt x="7413" y="2593"/>
                    <a:pt x="7455" y="2510"/>
                  </a:cubicBezTo>
                  <a:cubicBezTo>
                    <a:pt x="7537" y="2417"/>
                    <a:pt x="7579" y="2334"/>
                    <a:pt x="7537" y="2210"/>
                  </a:cubicBezTo>
                  <a:lnTo>
                    <a:pt x="7238" y="308"/>
                  </a:lnTo>
                  <a:cubicBezTo>
                    <a:pt x="7238" y="119"/>
                    <a:pt x="7073" y="0"/>
                    <a:pt x="6887" y="0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9" name="Google Shape;31439;p21"/>
            <p:cNvSpPr/>
            <p:nvPr/>
          </p:nvSpPr>
          <p:spPr>
            <a:xfrm flipH="1" rot="9356510">
              <a:off x="3196297" y="-121766"/>
              <a:ext cx="1292703" cy="1290223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0" name="Google Shape;31440;p21"/>
            <p:cNvSpPr/>
            <p:nvPr/>
          </p:nvSpPr>
          <p:spPr>
            <a:xfrm flipH="1" rot="10800000">
              <a:off x="8377348" y="1227376"/>
              <a:ext cx="535763" cy="647703"/>
            </a:xfrm>
            <a:custGeom>
              <a:rect b="b" l="l" r="r" t="t"/>
              <a:pathLst>
                <a:path extrusionOk="0" h="13800" w="11415">
                  <a:moveTo>
                    <a:pt x="3481" y="0"/>
                  </a:moveTo>
                  <a:cubicBezTo>
                    <a:pt x="2471" y="0"/>
                    <a:pt x="1476" y="613"/>
                    <a:pt x="859" y="1538"/>
                  </a:cubicBezTo>
                  <a:cubicBezTo>
                    <a:pt x="0" y="2872"/>
                    <a:pt x="776" y="3771"/>
                    <a:pt x="1675" y="4805"/>
                  </a:cubicBezTo>
                  <a:cubicBezTo>
                    <a:pt x="2234" y="5498"/>
                    <a:pt x="3443" y="6790"/>
                    <a:pt x="2709" y="7442"/>
                  </a:cubicBezTo>
                  <a:cubicBezTo>
                    <a:pt x="2110" y="7907"/>
                    <a:pt x="983" y="7866"/>
                    <a:pt x="1117" y="8941"/>
                  </a:cubicBezTo>
                  <a:cubicBezTo>
                    <a:pt x="1200" y="9716"/>
                    <a:pt x="2585" y="10802"/>
                    <a:pt x="3102" y="11319"/>
                  </a:cubicBezTo>
                  <a:cubicBezTo>
                    <a:pt x="3826" y="12042"/>
                    <a:pt x="5664" y="13799"/>
                    <a:pt x="6925" y="13799"/>
                  </a:cubicBezTo>
                  <a:cubicBezTo>
                    <a:pt x="7466" y="13799"/>
                    <a:pt x="7900" y="13477"/>
                    <a:pt x="8096" y="12611"/>
                  </a:cubicBezTo>
                  <a:cubicBezTo>
                    <a:pt x="8313" y="11660"/>
                    <a:pt x="8137" y="11009"/>
                    <a:pt x="9088" y="10326"/>
                  </a:cubicBezTo>
                  <a:cubicBezTo>
                    <a:pt x="10081" y="9633"/>
                    <a:pt x="11156" y="9768"/>
                    <a:pt x="11239" y="8217"/>
                  </a:cubicBezTo>
                  <a:cubicBezTo>
                    <a:pt x="11415" y="5457"/>
                    <a:pt x="7186" y="5498"/>
                    <a:pt x="6369" y="3306"/>
                  </a:cubicBezTo>
                  <a:cubicBezTo>
                    <a:pt x="5987" y="2313"/>
                    <a:pt x="6069" y="1362"/>
                    <a:pt x="5077" y="587"/>
                  </a:cubicBezTo>
                  <a:cubicBezTo>
                    <a:pt x="4579" y="180"/>
                    <a:pt x="4028" y="0"/>
                    <a:pt x="3481" y="0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441" name="Google Shape;31441;p21"/>
            <p:cNvGrpSpPr/>
            <p:nvPr/>
          </p:nvGrpSpPr>
          <p:grpSpPr>
            <a:xfrm flipH="1" rot="10800000">
              <a:off x="7036866" y="2306914"/>
              <a:ext cx="982277" cy="981881"/>
              <a:chOff x="1918200" y="2345575"/>
              <a:chExt cx="681900" cy="681625"/>
            </a:xfrm>
          </p:grpSpPr>
          <p:sp>
            <p:nvSpPr>
              <p:cNvPr id="31442" name="Google Shape;31442;p21"/>
              <p:cNvSpPr/>
              <p:nvPr/>
            </p:nvSpPr>
            <p:spPr>
              <a:xfrm>
                <a:off x="2101200" y="2528575"/>
                <a:ext cx="465275" cy="465275"/>
              </a:xfrm>
              <a:custGeom>
                <a:rect b="b" l="l" r="r" t="t"/>
                <a:pathLst>
                  <a:path extrusionOk="0" h="18611" w="18611">
                    <a:moveTo>
                      <a:pt x="18404" y="0"/>
                    </a:moveTo>
                    <a:lnTo>
                      <a:pt x="9616" y="8788"/>
                    </a:lnTo>
                    <a:lnTo>
                      <a:pt x="9564" y="8830"/>
                    </a:lnTo>
                    <a:lnTo>
                      <a:pt x="1" y="18393"/>
                    </a:lnTo>
                    <a:cubicBezTo>
                      <a:pt x="135" y="18486"/>
                      <a:pt x="311" y="18569"/>
                      <a:pt x="435" y="18610"/>
                    </a:cubicBezTo>
                    <a:lnTo>
                      <a:pt x="9957" y="9088"/>
                    </a:lnTo>
                    <a:lnTo>
                      <a:pt x="9999" y="9047"/>
                    </a:lnTo>
                    <a:lnTo>
                      <a:pt x="18611" y="434"/>
                    </a:lnTo>
                    <a:cubicBezTo>
                      <a:pt x="18570" y="300"/>
                      <a:pt x="18487" y="135"/>
                      <a:pt x="18404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3" name="Google Shape;31443;p21"/>
              <p:cNvSpPr/>
              <p:nvPr/>
            </p:nvSpPr>
            <p:spPr>
              <a:xfrm>
                <a:off x="2006600" y="2433700"/>
                <a:ext cx="490100" cy="490100"/>
              </a:xfrm>
              <a:custGeom>
                <a:rect b="b" l="l" r="r" t="t"/>
                <a:pathLst>
                  <a:path extrusionOk="0" h="19604" w="19604">
                    <a:moveTo>
                      <a:pt x="19252" y="1"/>
                    </a:moveTo>
                    <a:lnTo>
                      <a:pt x="10040" y="9182"/>
                    </a:lnTo>
                    <a:lnTo>
                      <a:pt x="9988" y="9264"/>
                    </a:lnTo>
                    <a:lnTo>
                      <a:pt x="1" y="19262"/>
                    </a:lnTo>
                    <a:cubicBezTo>
                      <a:pt x="83" y="19345"/>
                      <a:pt x="218" y="19479"/>
                      <a:pt x="300" y="19603"/>
                    </a:cubicBezTo>
                    <a:lnTo>
                      <a:pt x="10381" y="9523"/>
                    </a:lnTo>
                    <a:lnTo>
                      <a:pt x="10422" y="9482"/>
                    </a:lnTo>
                    <a:lnTo>
                      <a:pt x="19603" y="311"/>
                    </a:lnTo>
                    <a:cubicBezTo>
                      <a:pt x="19469" y="218"/>
                      <a:pt x="19345" y="94"/>
                      <a:pt x="1925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4" name="Google Shape;31444;p21"/>
              <p:cNvSpPr/>
              <p:nvPr/>
            </p:nvSpPr>
            <p:spPr>
              <a:xfrm>
                <a:off x="1923625" y="2351000"/>
                <a:ext cx="408175" cy="408150"/>
              </a:xfrm>
              <a:custGeom>
                <a:rect b="b" l="l" r="r" t="t"/>
                <a:pathLst>
                  <a:path extrusionOk="0" h="16326" w="16327">
                    <a:moveTo>
                      <a:pt x="15768" y="0"/>
                    </a:moveTo>
                    <a:lnTo>
                      <a:pt x="8313" y="7444"/>
                    </a:lnTo>
                    <a:lnTo>
                      <a:pt x="8231" y="7496"/>
                    </a:lnTo>
                    <a:lnTo>
                      <a:pt x="1" y="15767"/>
                    </a:lnTo>
                    <a:cubicBezTo>
                      <a:pt x="42" y="15933"/>
                      <a:pt x="42" y="16150"/>
                      <a:pt x="84" y="16326"/>
                    </a:cubicBezTo>
                    <a:lnTo>
                      <a:pt x="8613" y="7796"/>
                    </a:lnTo>
                    <a:lnTo>
                      <a:pt x="8706" y="7703"/>
                    </a:lnTo>
                    <a:lnTo>
                      <a:pt x="16326" y="83"/>
                    </a:lnTo>
                    <a:cubicBezTo>
                      <a:pt x="16150" y="42"/>
                      <a:pt x="15944" y="42"/>
                      <a:pt x="1576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5" name="Google Shape;31445;p21"/>
              <p:cNvSpPr/>
              <p:nvPr/>
            </p:nvSpPr>
            <p:spPr>
              <a:xfrm>
                <a:off x="1934500" y="2361600"/>
                <a:ext cx="219725" cy="219725"/>
              </a:xfrm>
              <a:custGeom>
                <a:rect b="b" l="l" r="r" t="t"/>
                <a:pathLst>
                  <a:path extrusionOk="0" h="8789" w="8789">
                    <a:moveTo>
                      <a:pt x="8788" y="0"/>
                    </a:moveTo>
                    <a:cubicBezTo>
                      <a:pt x="8437" y="135"/>
                      <a:pt x="8095" y="259"/>
                      <a:pt x="7754" y="434"/>
                    </a:cubicBezTo>
                    <a:lnTo>
                      <a:pt x="4477" y="3660"/>
                    </a:lnTo>
                    <a:lnTo>
                      <a:pt x="4435" y="3712"/>
                    </a:lnTo>
                    <a:lnTo>
                      <a:pt x="424" y="7754"/>
                    </a:lnTo>
                    <a:cubicBezTo>
                      <a:pt x="259" y="8106"/>
                      <a:pt x="124" y="8447"/>
                      <a:pt x="0" y="8788"/>
                    </a:cubicBezTo>
                    <a:lnTo>
                      <a:pt x="4818" y="4012"/>
                    </a:lnTo>
                    <a:lnTo>
                      <a:pt x="4859" y="3919"/>
                    </a:lnTo>
                    <a:lnTo>
                      <a:pt x="8788" y="0"/>
                    </a:ln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6" name="Google Shape;31446;p21"/>
              <p:cNvSpPr/>
              <p:nvPr/>
            </p:nvSpPr>
            <p:spPr>
              <a:xfrm>
                <a:off x="2486850" y="2914200"/>
                <a:ext cx="25875" cy="25875"/>
              </a:xfrm>
              <a:custGeom>
                <a:rect b="b" l="l" r="r" t="t"/>
                <a:pathLst>
                  <a:path extrusionOk="0" h="1035" w="1035">
                    <a:moveTo>
                      <a:pt x="1034" y="1"/>
                    </a:moveTo>
                    <a:cubicBezTo>
                      <a:pt x="1034" y="1"/>
                      <a:pt x="993" y="1"/>
                      <a:pt x="993" y="42"/>
                    </a:cubicBezTo>
                    <a:lnTo>
                      <a:pt x="1034" y="1"/>
                    </a:lnTo>
                    <a:close/>
                    <a:moveTo>
                      <a:pt x="952" y="84"/>
                    </a:moveTo>
                    <a:lnTo>
                      <a:pt x="859" y="166"/>
                    </a:lnTo>
                    <a:cubicBezTo>
                      <a:pt x="910" y="125"/>
                      <a:pt x="910" y="125"/>
                      <a:pt x="952" y="84"/>
                    </a:cubicBezTo>
                    <a:close/>
                    <a:moveTo>
                      <a:pt x="859" y="166"/>
                    </a:moveTo>
                    <a:lnTo>
                      <a:pt x="1" y="1035"/>
                    </a:lnTo>
                    <a:cubicBezTo>
                      <a:pt x="300" y="776"/>
                      <a:pt x="600" y="477"/>
                      <a:pt x="859" y="166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7" name="Google Shape;31447;p21"/>
              <p:cNvSpPr/>
              <p:nvPr/>
            </p:nvSpPr>
            <p:spPr>
              <a:xfrm>
                <a:off x="2320900" y="2748275"/>
                <a:ext cx="273750" cy="273475"/>
              </a:xfrm>
              <a:custGeom>
                <a:rect b="b" l="l" r="r" t="t"/>
                <a:pathLst>
                  <a:path extrusionOk="0" h="10939" w="10950">
                    <a:moveTo>
                      <a:pt x="10950" y="0"/>
                    </a:moveTo>
                    <a:lnTo>
                      <a:pt x="5946" y="4994"/>
                    </a:lnTo>
                    <a:lnTo>
                      <a:pt x="5904" y="5046"/>
                    </a:lnTo>
                    <a:lnTo>
                      <a:pt x="1" y="10939"/>
                    </a:lnTo>
                    <a:cubicBezTo>
                      <a:pt x="311" y="10856"/>
                      <a:pt x="570" y="10815"/>
                      <a:pt x="869" y="10732"/>
                    </a:cubicBezTo>
                    <a:lnTo>
                      <a:pt x="6163" y="5428"/>
                    </a:lnTo>
                    <a:lnTo>
                      <a:pt x="6204" y="5387"/>
                    </a:lnTo>
                    <a:lnTo>
                      <a:pt x="10733" y="858"/>
                    </a:lnTo>
                    <a:cubicBezTo>
                      <a:pt x="10815" y="559"/>
                      <a:pt x="10857" y="300"/>
                      <a:pt x="1095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8" name="Google Shape;31448;p21"/>
              <p:cNvSpPr/>
              <p:nvPr/>
            </p:nvSpPr>
            <p:spPr>
              <a:xfrm>
                <a:off x="1941975" y="2369075"/>
                <a:ext cx="453400" cy="453650"/>
              </a:xfrm>
              <a:custGeom>
                <a:rect b="b" l="l" r="r" t="t"/>
                <a:pathLst>
                  <a:path extrusionOk="0" h="18146" w="18136">
                    <a:moveTo>
                      <a:pt x="17660" y="1"/>
                    </a:moveTo>
                    <a:lnTo>
                      <a:pt x="9306" y="8365"/>
                    </a:lnTo>
                    <a:lnTo>
                      <a:pt x="9265" y="8407"/>
                    </a:lnTo>
                    <a:lnTo>
                      <a:pt x="1" y="17670"/>
                    </a:lnTo>
                    <a:cubicBezTo>
                      <a:pt x="42" y="17836"/>
                      <a:pt x="125" y="17970"/>
                      <a:pt x="166" y="18146"/>
                    </a:cubicBezTo>
                    <a:lnTo>
                      <a:pt x="9523" y="8789"/>
                    </a:lnTo>
                    <a:lnTo>
                      <a:pt x="9606" y="8748"/>
                    </a:lnTo>
                    <a:lnTo>
                      <a:pt x="18136" y="177"/>
                    </a:lnTo>
                    <a:cubicBezTo>
                      <a:pt x="17960" y="135"/>
                      <a:pt x="17836" y="53"/>
                      <a:pt x="17660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9" name="Google Shape;31449;p21"/>
              <p:cNvSpPr/>
              <p:nvPr/>
            </p:nvSpPr>
            <p:spPr>
              <a:xfrm>
                <a:off x="1918200" y="2345575"/>
                <a:ext cx="337075" cy="337075"/>
              </a:xfrm>
              <a:custGeom>
                <a:rect b="b" l="l" r="r" t="t"/>
                <a:pathLst>
                  <a:path extrusionOk="0" h="13483" w="13483">
                    <a:moveTo>
                      <a:pt x="13483" y="0"/>
                    </a:moveTo>
                    <a:cubicBezTo>
                      <a:pt x="13224" y="0"/>
                      <a:pt x="13007" y="0"/>
                      <a:pt x="12749" y="41"/>
                    </a:cubicBezTo>
                    <a:lnTo>
                      <a:pt x="6897" y="5945"/>
                    </a:lnTo>
                    <a:lnTo>
                      <a:pt x="6804" y="5986"/>
                    </a:lnTo>
                    <a:lnTo>
                      <a:pt x="42" y="12748"/>
                    </a:lnTo>
                    <a:cubicBezTo>
                      <a:pt x="42" y="13007"/>
                      <a:pt x="1" y="13224"/>
                      <a:pt x="1" y="13482"/>
                    </a:cubicBezTo>
                    <a:lnTo>
                      <a:pt x="7114" y="6369"/>
                    </a:lnTo>
                    <a:lnTo>
                      <a:pt x="7155" y="6328"/>
                    </a:lnTo>
                    <a:lnTo>
                      <a:pt x="13483" y="0"/>
                    </a:ln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0" name="Google Shape;31450;p21"/>
              <p:cNvSpPr/>
              <p:nvPr/>
            </p:nvSpPr>
            <p:spPr>
              <a:xfrm>
                <a:off x="2049500" y="2476875"/>
                <a:ext cx="485975" cy="485700"/>
              </a:xfrm>
              <a:custGeom>
                <a:rect b="b" l="l" r="r" t="t"/>
                <a:pathLst>
                  <a:path extrusionOk="0" h="19428" w="19439">
                    <a:moveTo>
                      <a:pt x="19128" y="0"/>
                    </a:moveTo>
                    <a:lnTo>
                      <a:pt x="10040" y="9088"/>
                    </a:lnTo>
                    <a:lnTo>
                      <a:pt x="9999" y="9181"/>
                    </a:lnTo>
                    <a:lnTo>
                      <a:pt x="1" y="19127"/>
                    </a:lnTo>
                    <a:cubicBezTo>
                      <a:pt x="135" y="19262"/>
                      <a:pt x="259" y="19345"/>
                      <a:pt x="394" y="19427"/>
                    </a:cubicBezTo>
                    <a:lnTo>
                      <a:pt x="10299" y="9564"/>
                    </a:lnTo>
                    <a:lnTo>
                      <a:pt x="10340" y="9481"/>
                    </a:lnTo>
                    <a:lnTo>
                      <a:pt x="19438" y="393"/>
                    </a:lnTo>
                    <a:cubicBezTo>
                      <a:pt x="19345" y="259"/>
                      <a:pt x="19263" y="135"/>
                      <a:pt x="19128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1" name="Google Shape;31451;p21"/>
              <p:cNvSpPr/>
              <p:nvPr/>
            </p:nvSpPr>
            <p:spPr>
              <a:xfrm>
                <a:off x="1969900" y="2397250"/>
                <a:ext cx="480275" cy="480275"/>
              </a:xfrm>
              <a:custGeom>
                <a:rect b="b" l="l" r="r" t="t"/>
                <a:pathLst>
                  <a:path extrusionOk="0" h="19211" w="19211">
                    <a:moveTo>
                      <a:pt x="18786" y="1"/>
                    </a:moveTo>
                    <a:lnTo>
                      <a:pt x="9864" y="8913"/>
                    </a:lnTo>
                    <a:lnTo>
                      <a:pt x="9823" y="8954"/>
                    </a:lnTo>
                    <a:lnTo>
                      <a:pt x="0" y="18777"/>
                    </a:lnTo>
                    <a:cubicBezTo>
                      <a:pt x="83" y="18911"/>
                      <a:pt x="176" y="19035"/>
                      <a:pt x="259" y="19211"/>
                    </a:cubicBezTo>
                    <a:lnTo>
                      <a:pt x="10081" y="9347"/>
                    </a:lnTo>
                    <a:lnTo>
                      <a:pt x="10164" y="9306"/>
                    </a:lnTo>
                    <a:lnTo>
                      <a:pt x="19210" y="259"/>
                    </a:lnTo>
                    <a:cubicBezTo>
                      <a:pt x="19045" y="166"/>
                      <a:pt x="18911" y="84"/>
                      <a:pt x="18786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2" name="Google Shape;31452;p21"/>
              <p:cNvSpPr/>
              <p:nvPr/>
            </p:nvSpPr>
            <p:spPr>
              <a:xfrm>
                <a:off x="2160650" y="2587750"/>
                <a:ext cx="428575" cy="428850"/>
              </a:xfrm>
              <a:custGeom>
                <a:rect b="b" l="l" r="r" t="t"/>
                <a:pathLst>
                  <a:path extrusionOk="0" h="17154" w="17143">
                    <a:moveTo>
                      <a:pt x="17008" y="1"/>
                    </a:moveTo>
                    <a:lnTo>
                      <a:pt x="8996" y="8013"/>
                    </a:lnTo>
                    <a:lnTo>
                      <a:pt x="8913" y="8107"/>
                    </a:lnTo>
                    <a:lnTo>
                      <a:pt x="1" y="17019"/>
                    </a:lnTo>
                    <a:cubicBezTo>
                      <a:pt x="207" y="17060"/>
                      <a:pt x="383" y="17101"/>
                      <a:pt x="559" y="17153"/>
                    </a:cubicBezTo>
                    <a:lnTo>
                      <a:pt x="9213" y="8489"/>
                    </a:lnTo>
                    <a:lnTo>
                      <a:pt x="9254" y="8448"/>
                    </a:lnTo>
                    <a:lnTo>
                      <a:pt x="17143" y="559"/>
                    </a:lnTo>
                    <a:cubicBezTo>
                      <a:pt x="17101" y="394"/>
                      <a:pt x="17060" y="218"/>
                      <a:pt x="17008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3" name="Google Shape;31453;p21"/>
              <p:cNvSpPr/>
              <p:nvPr/>
            </p:nvSpPr>
            <p:spPr>
              <a:xfrm>
                <a:off x="2231725" y="2658825"/>
                <a:ext cx="368375" cy="368375"/>
              </a:xfrm>
              <a:custGeom>
                <a:rect b="b" l="l" r="r" t="t"/>
                <a:pathLst>
                  <a:path extrusionOk="0" h="14735" w="14735">
                    <a:moveTo>
                      <a:pt x="14682" y="1"/>
                    </a:moveTo>
                    <a:lnTo>
                      <a:pt x="7755" y="6938"/>
                    </a:lnTo>
                    <a:lnTo>
                      <a:pt x="7703" y="6980"/>
                    </a:lnTo>
                    <a:lnTo>
                      <a:pt x="1" y="14693"/>
                    </a:lnTo>
                    <a:cubicBezTo>
                      <a:pt x="208" y="14693"/>
                      <a:pt x="425" y="14734"/>
                      <a:pt x="642" y="14734"/>
                    </a:cubicBezTo>
                    <a:lnTo>
                      <a:pt x="8055" y="7331"/>
                    </a:lnTo>
                    <a:lnTo>
                      <a:pt x="8096" y="7280"/>
                    </a:lnTo>
                    <a:lnTo>
                      <a:pt x="8179" y="7197"/>
                    </a:lnTo>
                    <a:lnTo>
                      <a:pt x="14734" y="652"/>
                    </a:lnTo>
                    <a:cubicBezTo>
                      <a:pt x="14734" y="435"/>
                      <a:pt x="14682" y="218"/>
                      <a:pt x="14682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6B1B3C">
                      <a:alpha val="71920"/>
                    </a:srgbClr>
                  </a:gs>
                  <a:gs pos="70000">
                    <a:srgbClr val="FF766D">
                      <a:alpha val="71920"/>
                    </a:srgbClr>
                  </a:gs>
                  <a:gs pos="100000">
                    <a:srgbClr val="FF766D">
                      <a:alpha val="7192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454" name="Google Shape;31454;p21"/>
            <p:cNvSpPr/>
            <p:nvPr/>
          </p:nvSpPr>
          <p:spPr>
            <a:xfrm flipH="1" rot="7528234">
              <a:off x="2805837" y="3889317"/>
              <a:ext cx="332855" cy="420667"/>
            </a:xfrm>
            <a:custGeom>
              <a:rect b="b" l="l" r="r" t="t"/>
              <a:pathLst>
                <a:path extrusionOk="0" h="9578" w="7579">
                  <a:moveTo>
                    <a:pt x="6887" y="0"/>
                  </a:moveTo>
                  <a:cubicBezTo>
                    <a:pt x="6859" y="0"/>
                    <a:pt x="6831" y="3"/>
                    <a:pt x="6803" y="8"/>
                  </a:cubicBezTo>
                  <a:cubicBezTo>
                    <a:pt x="6597" y="8"/>
                    <a:pt x="6421" y="225"/>
                    <a:pt x="6462" y="442"/>
                  </a:cubicBezTo>
                  <a:lnTo>
                    <a:pt x="6679" y="1952"/>
                  </a:lnTo>
                  <a:lnTo>
                    <a:pt x="5211" y="2210"/>
                  </a:lnTo>
                  <a:cubicBezTo>
                    <a:pt x="4953" y="2210"/>
                    <a:pt x="4829" y="2417"/>
                    <a:pt x="4870" y="2634"/>
                  </a:cubicBezTo>
                  <a:lnTo>
                    <a:pt x="5087" y="4144"/>
                  </a:lnTo>
                  <a:lnTo>
                    <a:pt x="3578" y="4402"/>
                  </a:lnTo>
                  <a:cubicBezTo>
                    <a:pt x="3360" y="4402"/>
                    <a:pt x="3236" y="4619"/>
                    <a:pt x="3236" y="4836"/>
                  </a:cubicBezTo>
                  <a:lnTo>
                    <a:pt x="3495" y="6346"/>
                  </a:lnTo>
                  <a:lnTo>
                    <a:pt x="1985" y="6604"/>
                  </a:lnTo>
                  <a:cubicBezTo>
                    <a:pt x="1768" y="6604"/>
                    <a:pt x="1592" y="6811"/>
                    <a:pt x="1634" y="7028"/>
                  </a:cubicBezTo>
                  <a:lnTo>
                    <a:pt x="1892" y="8538"/>
                  </a:lnTo>
                  <a:lnTo>
                    <a:pt x="393" y="8796"/>
                  </a:lnTo>
                  <a:cubicBezTo>
                    <a:pt x="176" y="8796"/>
                    <a:pt x="0" y="9013"/>
                    <a:pt x="42" y="9230"/>
                  </a:cubicBezTo>
                  <a:cubicBezTo>
                    <a:pt x="79" y="9425"/>
                    <a:pt x="257" y="9578"/>
                    <a:pt x="450" y="9578"/>
                  </a:cubicBezTo>
                  <a:cubicBezTo>
                    <a:pt x="472" y="9578"/>
                    <a:pt x="495" y="9576"/>
                    <a:pt x="517" y="9572"/>
                  </a:cubicBezTo>
                  <a:lnTo>
                    <a:pt x="2409" y="9272"/>
                  </a:lnTo>
                  <a:cubicBezTo>
                    <a:pt x="2626" y="9230"/>
                    <a:pt x="2761" y="9055"/>
                    <a:pt x="2761" y="8796"/>
                  </a:cubicBezTo>
                  <a:lnTo>
                    <a:pt x="2502" y="7328"/>
                  </a:lnTo>
                  <a:lnTo>
                    <a:pt x="4012" y="7070"/>
                  </a:lnTo>
                  <a:cubicBezTo>
                    <a:pt x="4219" y="7028"/>
                    <a:pt x="4394" y="6863"/>
                    <a:pt x="4353" y="6604"/>
                  </a:cubicBezTo>
                  <a:lnTo>
                    <a:pt x="4095" y="5136"/>
                  </a:lnTo>
                  <a:lnTo>
                    <a:pt x="5604" y="4878"/>
                  </a:lnTo>
                  <a:cubicBezTo>
                    <a:pt x="5821" y="4836"/>
                    <a:pt x="5987" y="4661"/>
                    <a:pt x="5945" y="4402"/>
                  </a:cubicBezTo>
                  <a:lnTo>
                    <a:pt x="5728" y="2934"/>
                  </a:lnTo>
                  <a:lnTo>
                    <a:pt x="7196" y="2675"/>
                  </a:lnTo>
                  <a:cubicBezTo>
                    <a:pt x="7320" y="2675"/>
                    <a:pt x="7413" y="2593"/>
                    <a:pt x="7455" y="2510"/>
                  </a:cubicBezTo>
                  <a:cubicBezTo>
                    <a:pt x="7537" y="2417"/>
                    <a:pt x="7579" y="2334"/>
                    <a:pt x="7537" y="2210"/>
                  </a:cubicBezTo>
                  <a:lnTo>
                    <a:pt x="7238" y="308"/>
                  </a:lnTo>
                  <a:cubicBezTo>
                    <a:pt x="7238" y="119"/>
                    <a:pt x="7073" y="0"/>
                    <a:pt x="6887" y="0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5" name="Google Shape;31455;p21"/>
            <p:cNvSpPr/>
            <p:nvPr/>
          </p:nvSpPr>
          <p:spPr>
            <a:xfrm flipH="1" rot="-440722">
              <a:off x="8713599" y="3022874"/>
              <a:ext cx="296214" cy="295651"/>
            </a:xfrm>
            <a:custGeom>
              <a:rect b="b" l="l" r="r" t="t"/>
              <a:pathLst>
                <a:path extrusionOk="0" h="15603" w="15633">
                  <a:moveTo>
                    <a:pt x="7796" y="1"/>
                  </a:moveTo>
                  <a:cubicBezTo>
                    <a:pt x="3485" y="1"/>
                    <a:pt x="0" y="3495"/>
                    <a:pt x="0" y="7797"/>
                  </a:cubicBezTo>
                  <a:cubicBezTo>
                    <a:pt x="0" y="12108"/>
                    <a:pt x="3485" y="15602"/>
                    <a:pt x="7796" y="15602"/>
                  </a:cubicBezTo>
                  <a:cubicBezTo>
                    <a:pt x="12107" y="15602"/>
                    <a:pt x="15633" y="12108"/>
                    <a:pt x="15633" y="7797"/>
                  </a:cubicBezTo>
                  <a:cubicBezTo>
                    <a:pt x="15633" y="3495"/>
                    <a:pt x="12107" y="1"/>
                    <a:pt x="7796" y="1"/>
                  </a:cubicBezTo>
                  <a:close/>
                </a:path>
              </a:pathLst>
            </a:custGeom>
            <a:gradFill>
              <a:gsLst>
                <a:gs pos="0">
                  <a:srgbClr val="6B1B3C"/>
                </a:gs>
                <a:gs pos="70000">
                  <a:srgbClr val="FF766D"/>
                </a:gs>
                <a:gs pos="100000">
                  <a:srgbClr val="FF766D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6" name="Google Shape;31456;p21"/>
            <p:cNvSpPr/>
            <p:nvPr/>
          </p:nvSpPr>
          <p:spPr>
            <a:xfrm flipH="1" rot="10800000">
              <a:off x="-80300" y="524200"/>
              <a:ext cx="9304500" cy="4093500"/>
            </a:xfrm>
            <a:prstGeom prst="rect">
              <a:avLst/>
            </a:prstGeom>
            <a:solidFill>
              <a:srgbClr val="FFFFFF">
                <a:alpha val="519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57" name="Google Shape;31457;p21"/>
          <p:cNvSpPr txBox="1"/>
          <p:nvPr>
            <p:ph hasCustomPrompt="1" type="title"/>
          </p:nvPr>
        </p:nvSpPr>
        <p:spPr>
          <a:xfrm>
            <a:off x="311700" y="480075"/>
            <a:ext cx="8520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1458" name="Google Shape;31458;p21"/>
          <p:cNvSpPr txBox="1"/>
          <p:nvPr>
            <p:ph hasCustomPrompt="1" idx="2" type="title"/>
          </p:nvPr>
        </p:nvSpPr>
        <p:spPr>
          <a:xfrm>
            <a:off x="311700" y="1699125"/>
            <a:ext cx="8520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1459" name="Google Shape;31459;p21"/>
          <p:cNvSpPr txBox="1"/>
          <p:nvPr>
            <p:ph hasCustomPrompt="1" idx="3" type="title"/>
          </p:nvPr>
        </p:nvSpPr>
        <p:spPr>
          <a:xfrm>
            <a:off x="311700" y="2936188"/>
            <a:ext cx="8520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1460" name="Google Shape;31460;p2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461" name="Google Shape;31461;p21"/>
          <p:cNvSpPr/>
          <p:nvPr/>
        </p:nvSpPr>
        <p:spPr>
          <a:xfrm flipH="1" rot="269301">
            <a:off x="2707962" y="-1056742"/>
            <a:ext cx="1802257" cy="1802257"/>
          </a:xfrm>
          <a:custGeom>
            <a:rect b="b" l="l" r="r" t="t"/>
            <a:pathLst>
              <a:path extrusionOk="0" h="32610" w="32610">
                <a:moveTo>
                  <a:pt x="17484" y="0"/>
                </a:moveTo>
                <a:lnTo>
                  <a:pt x="0" y="15116"/>
                </a:lnTo>
                <a:lnTo>
                  <a:pt x="15116" y="32610"/>
                </a:lnTo>
                <a:lnTo>
                  <a:pt x="32610" y="17484"/>
                </a:lnTo>
                <a:lnTo>
                  <a:pt x="17484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62" name="Google Shape;31462;p21"/>
          <p:cNvSpPr/>
          <p:nvPr/>
        </p:nvSpPr>
        <p:spPr>
          <a:xfrm flipH="1" rot="-675916">
            <a:off x="3296413" y="4289409"/>
            <a:ext cx="1341193" cy="1543671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463" name="Google Shape;31463;p21"/>
          <p:cNvGrpSpPr/>
          <p:nvPr/>
        </p:nvGrpSpPr>
        <p:grpSpPr>
          <a:xfrm>
            <a:off x="5979824" y="3588693"/>
            <a:ext cx="2049628" cy="2052613"/>
            <a:chOff x="4226125" y="3802600"/>
            <a:chExt cx="1046850" cy="1048375"/>
          </a:xfrm>
        </p:grpSpPr>
        <p:sp>
          <p:nvSpPr>
            <p:cNvPr id="31464" name="Google Shape;31464;p21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5" name="Google Shape;31465;p21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6" name="Google Shape;31466;p21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7" name="Google Shape;31467;p21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8" name="Google Shape;31468;p21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9" name="Google Shape;31469;p21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0" name="Google Shape;31470;p21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1" name="Google Shape;31471;p21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2" name="Google Shape;31472;p21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3" name="Google Shape;31473;p21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4" name="Google Shape;31474;p21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5" name="Google Shape;31475;p21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6" name="Google Shape;31476;p21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7" name="Google Shape;31477;p21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8" name="Google Shape;31478;p21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9" name="Google Shape;31479;p21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0" name="Google Shape;31480;p21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1" name="Google Shape;31481;p21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2" name="Google Shape;31482;p21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3" name="Google Shape;31483;p21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4" name="Google Shape;31484;p21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5" name="Google Shape;31485;p21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6" name="Google Shape;31486;p21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7" name="Google Shape;31487;p21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8" name="Google Shape;31488;p21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9" name="Google Shape;31489;p21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0" name="Google Shape;31490;p21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1" name="Google Shape;31491;p21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2" name="Google Shape;31492;p21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3" name="Google Shape;31493;p21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4" name="Google Shape;31494;p21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5" name="Google Shape;31495;p21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6" name="Google Shape;31496;p21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7" name="Google Shape;31497;p21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8" name="Google Shape;31498;p21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9" name="Google Shape;31499;p21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0" name="Google Shape;31500;p21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1" name="Google Shape;31501;p21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2" name="Google Shape;31502;p21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3" name="Google Shape;31503;p21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4" name="Google Shape;31504;p21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5" name="Google Shape;31505;p21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6" name="Google Shape;31506;p21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7" name="Google Shape;31507;p21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8" name="Google Shape;31508;p21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9" name="Google Shape;31509;p21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0" name="Google Shape;31510;p21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1" name="Google Shape;31511;p21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2" name="Google Shape;31512;p21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3" name="Google Shape;31513;p21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4" name="Google Shape;31514;p21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5" name="Google Shape;31515;p21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6" name="Google Shape;31516;p21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7" name="Google Shape;31517;p21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8" name="Google Shape;31518;p21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9" name="Google Shape;31519;p21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0" name="Google Shape;31520;p21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1" name="Google Shape;31521;p21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2" name="Google Shape;31522;p21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3" name="Google Shape;31523;p21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4" name="Google Shape;31524;p21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5" name="Google Shape;31525;p21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6" name="Google Shape;31526;p21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7" name="Google Shape;31527;p21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8" name="Google Shape;31528;p21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9" name="Google Shape;31529;p21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0" name="Google Shape;31530;p21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1" name="Google Shape;31531;p21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2" name="Google Shape;31532;p21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3" name="Google Shape;31533;p21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4" name="Google Shape;31534;p21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5" name="Google Shape;31535;p21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6" name="Google Shape;31536;p21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7" name="Google Shape;31537;p21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8" name="Google Shape;31538;p21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9" name="Google Shape;31539;p21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0" name="Google Shape;31540;p21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1" name="Google Shape;31541;p21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2" name="Google Shape;31542;p21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3" name="Google Shape;31543;p21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4" name="Google Shape;31544;p21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5" name="Google Shape;31545;p21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6" name="Google Shape;31546;p21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7" name="Google Shape;31547;p21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8" name="Google Shape;31548;p21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9" name="Google Shape;31549;p21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0" name="Google Shape;31550;p21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1" name="Google Shape;31551;p21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2" name="Google Shape;31552;p21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3" name="Google Shape;31553;p21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4" name="Google Shape;31554;p21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5" name="Google Shape;31555;p21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6" name="Google Shape;31556;p21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7" name="Google Shape;31557;p21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8" name="Google Shape;31558;p21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9" name="Google Shape;31559;p21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0" name="Google Shape;31560;p21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1" name="Google Shape;31561;p21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2" name="Google Shape;31562;p21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3" name="Google Shape;31563;p21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4" name="Google Shape;31564;p21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5" name="Google Shape;31565;p21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6" name="Google Shape;31566;p21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7" name="Google Shape;31567;p21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8" name="Google Shape;31568;p21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9" name="Google Shape;31569;p21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0" name="Google Shape;31570;p21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1" name="Google Shape;31571;p21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2" name="Google Shape;31572;p21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3" name="Google Shape;31573;p21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4" name="Google Shape;31574;p21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5" name="Google Shape;31575;p21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6" name="Google Shape;31576;p21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7" name="Google Shape;31577;p21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8" name="Google Shape;31578;p21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9" name="Google Shape;31579;p21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0" name="Google Shape;31580;p21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1" name="Google Shape;31581;p21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2" name="Google Shape;31582;p21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3" name="Google Shape;31583;p21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4" name="Google Shape;31584;p21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5" name="Google Shape;31585;p21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6" name="Google Shape;31586;p21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7" name="Google Shape;31587;p21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8" name="Google Shape;31588;p21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9" name="Google Shape;31589;p21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0" name="Google Shape;31590;p21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1" name="Google Shape;31591;p21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2" name="Google Shape;31592;p21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3" name="Google Shape;31593;p21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4" name="Google Shape;31594;p21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5" name="Google Shape;31595;p21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6" name="Google Shape;31596;p21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7" name="Google Shape;31597;p21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8" name="Google Shape;31598;p21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9" name="Google Shape;31599;p21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0" name="Google Shape;31600;p21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1" name="Google Shape;31601;p21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2" name="Google Shape;31602;p21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3" name="Google Shape;31603;p21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4" name="Google Shape;31604;p21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5" name="Google Shape;31605;p21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6" name="Google Shape;31606;p21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7" name="Google Shape;31607;p21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8" name="Google Shape;31608;p21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9" name="Google Shape;31609;p21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0" name="Google Shape;31610;p21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1" name="Google Shape;31611;p21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2" name="Google Shape;31612;p21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3" name="Google Shape;31613;p21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4" name="Google Shape;31614;p21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5" name="Google Shape;31615;p21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6" name="Google Shape;31616;p21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7" name="Google Shape;31617;p21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8" name="Google Shape;31618;p21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9" name="Google Shape;31619;p21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0" name="Google Shape;31620;p21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1" name="Google Shape;31621;p21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2" name="Google Shape;31622;p21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3" name="Google Shape;31623;p21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4" name="Google Shape;31624;p21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5" name="Google Shape;31625;p21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6" name="Google Shape;31626;p21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7" name="Google Shape;31627;p21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8" name="Google Shape;31628;p21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9" name="Google Shape;31629;p21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0" name="Google Shape;31630;p21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1" name="Google Shape;31631;p21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2" name="Google Shape;31632;p21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3" name="Google Shape;31633;p21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4" name="Google Shape;31634;p21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5" name="Google Shape;31635;p21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6" name="Google Shape;31636;p21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7" name="Google Shape;31637;p21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8" name="Google Shape;31638;p21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9" name="Google Shape;31639;p21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0" name="Google Shape;31640;p21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1" name="Google Shape;31641;p21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2" name="Google Shape;31642;p21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3" name="Google Shape;31643;p21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4" name="Google Shape;31644;p21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5" name="Google Shape;31645;p21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6" name="Google Shape;31646;p21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7" name="Google Shape;31647;p21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8" name="Google Shape;31648;p21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9" name="Google Shape;31649;p21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0" name="Google Shape;31650;p21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1" name="Google Shape;31651;p21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2" name="Google Shape;31652;p21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3" name="Google Shape;31653;p21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4" name="Google Shape;31654;p21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5" name="Google Shape;31655;p21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6" name="Google Shape;31656;p21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7" name="Google Shape;31657;p21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8" name="Google Shape;31658;p21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9" name="Google Shape;31659;p21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0" name="Google Shape;31660;p21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1" name="Google Shape;31661;p21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2" name="Google Shape;31662;p21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3" name="Google Shape;31663;p21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4" name="Google Shape;31664;p21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5" name="Google Shape;31665;p21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6" name="Google Shape;31666;p21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7" name="Google Shape;31667;p21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8" name="Google Shape;31668;p21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9" name="Google Shape;31669;p21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0" name="Google Shape;31670;p21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1" name="Google Shape;31671;p21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2" name="Google Shape;31672;p21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3" name="Google Shape;31673;p21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4" name="Google Shape;31674;p21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5" name="Google Shape;31675;p21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6" name="Google Shape;31676;p21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7" name="Google Shape;31677;p21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8" name="Google Shape;31678;p21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9" name="Google Shape;31679;p21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0" name="Google Shape;31680;p21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1" name="Google Shape;31681;p21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2" name="Google Shape;31682;p21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3" name="Google Shape;31683;p21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4" name="Google Shape;31684;p21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5" name="Google Shape;31685;p21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6" name="Google Shape;31686;p21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7" name="Google Shape;31687;p21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8" name="Google Shape;31688;p21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9" name="Google Shape;31689;p21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0" name="Google Shape;31690;p21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1" name="Google Shape;31691;p21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2" name="Google Shape;31692;p21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3" name="Google Shape;31693;p21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4" name="Google Shape;31694;p21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5" name="Google Shape;31695;p21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6" name="Google Shape;31696;p21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7" name="Google Shape;31697;p21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8" name="Google Shape;31698;p21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9" name="Google Shape;31699;p21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0" name="Google Shape;31700;p21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1" name="Google Shape;31701;p21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2" name="Google Shape;31702;p21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3" name="Google Shape;31703;p21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4" name="Google Shape;31704;p21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5" name="Google Shape;31705;p21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6" name="Google Shape;31706;p21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7" name="Google Shape;31707;p21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8" name="Google Shape;31708;p21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9" name="Google Shape;31709;p21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0" name="Google Shape;31710;p21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1" name="Google Shape;31711;p21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2" name="Google Shape;31712;p21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3" name="Google Shape;31713;p21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4" name="Google Shape;31714;p21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5" name="Google Shape;31715;p21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6" name="Google Shape;31716;p21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7" name="Google Shape;31717;p21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8" name="Google Shape;31718;p21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9" name="Google Shape;31719;p21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0" name="Google Shape;31720;p21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1" name="Google Shape;31721;p21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2" name="Google Shape;31722;p21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3" name="Google Shape;31723;p21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4" name="Google Shape;31724;p21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5" name="Google Shape;31725;p21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6" name="Google Shape;31726;p21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7" name="Google Shape;31727;p21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8" name="Google Shape;31728;p21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9" name="Google Shape;31729;p21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0" name="Google Shape;31730;p21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1" name="Google Shape;31731;p21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2" name="Google Shape;31732;p21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3" name="Google Shape;31733;p21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4" name="Google Shape;31734;p21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5" name="Google Shape;31735;p21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6" name="Google Shape;31736;p21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7" name="Google Shape;31737;p21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8" name="Google Shape;31738;p21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9" name="Google Shape;31739;p21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0" name="Google Shape;31740;p21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1" name="Google Shape;31741;p21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2" name="Google Shape;31742;p21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3" name="Google Shape;31743;p21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4" name="Google Shape;31744;p21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5" name="Google Shape;31745;p21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6" name="Google Shape;31746;p21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7" name="Google Shape;31747;p21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8" name="Google Shape;31748;p21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9" name="Google Shape;31749;p21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0" name="Google Shape;31750;p21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1" name="Google Shape;31751;p21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2" name="Google Shape;31752;p21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3" name="Google Shape;31753;p21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4" name="Google Shape;31754;p21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5" name="Google Shape;31755;p21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6" name="Google Shape;31756;p21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7" name="Google Shape;31757;p21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8" name="Google Shape;31758;p21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9" name="Google Shape;31759;p21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0" name="Google Shape;31760;p21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1" name="Google Shape;31761;p21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2" name="Google Shape;31762;p21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3" name="Google Shape;31763;p21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4" name="Google Shape;31764;p21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5" name="Google Shape;31765;p21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6" name="Google Shape;31766;p21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7" name="Google Shape;31767;p21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8" name="Google Shape;31768;p21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9" name="Google Shape;31769;p21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0" name="Google Shape;31770;p21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1" name="Google Shape;31771;p21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2" name="Google Shape;31772;p21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3" name="Google Shape;31773;p21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4" name="Google Shape;31774;p21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5" name="Google Shape;31775;p21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6" name="Google Shape;31776;p21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7" name="Google Shape;31777;p21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8" name="Google Shape;31778;p21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9" name="Google Shape;31779;p21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0" name="Google Shape;31780;p21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1" name="Google Shape;31781;p21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2" name="Google Shape;31782;p21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3" name="Google Shape;31783;p21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4" name="Google Shape;31784;p21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5" name="Google Shape;31785;p21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6" name="Google Shape;31786;p21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7" name="Google Shape;31787;p21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8" name="Google Shape;31788;p21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9" name="Google Shape;31789;p21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0" name="Google Shape;31790;p21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1" name="Google Shape;31791;p21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2" name="Google Shape;31792;p21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3" name="Google Shape;31793;p21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4" name="Google Shape;31794;p21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5" name="Google Shape;31795;p21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6" name="Google Shape;31796;p21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7" name="Google Shape;31797;p21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8" name="Google Shape;31798;p21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9" name="Google Shape;31799;p21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0" name="Google Shape;31800;p21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1" name="Google Shape;31801;p21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2" name="Google Shape;31802;p21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3" name="Google Shape;31803;p21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4" name="Google Shape;31804;p21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5" name="Google Shape;31805;p21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6" name="Google Shape;31806;p21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7" name="Google Shape;31807;p21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8" name="Google Shape;31808;p21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9" name="Google Shape;31809;p21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0" name="Google Shape;31810;p21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1" name="Google Shape;31811;p21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2" name="Google Shape;31812;p21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3" name="Google Shape;31813;p21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4" name="Google Shape;31814;p21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5" name="Google Shape;31815;p21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6" name="Google Shape;31816;p21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7" name="Google Shape;31817;p21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8" name="Google Shape;31818;p21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9" name="Google Shape;31819;p21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0" name="Google Shape;31820;p21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1" name="Google Shape;31821;p21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2" name="Google Shape;31822;p21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3" name="Google Shape;31823;p21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4" name="Google Shape;31824;p21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5" name="Google Shape;31825;p21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6" name="Google Shape;31826;p21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7" name="Google Shape;31827;p21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8" name="Google Shape;31828;p21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9" name="Google Shape;31829;p21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0" name="Google Shape;31830;p21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1" name="Google Shape;31831;p21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2" name="Google Shape;31832;p21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3" name="Google Shape;31833;p21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4" name="Google Shape;31834;p21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5" name="Google Shape;31835;p21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6" name="Google Shape;31836;p21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7" name="Google Shape;31837;p21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8" name="Google Shape;31838;p21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9" name="Google Shape;31839;p21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0" name="Google Shape;31840;p21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1" name="Google Shape;31841;p21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2" name="Google Shape;31842;p21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3" name="Google Shape;31843;p21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4" name="Google Shape;31844;p21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5" name="Google Shape;31845;p21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6" name="Google Shape;31846;p21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7" name="Google Shape;31847;p21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8" name="Google Shape;31848;p21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9" name="Google Shape;31849;p21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0" name="Google Shape;31850;p21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1" name="Google Shape;31851;p21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2" name="Google Shape;31852;p21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3" name="Google Shape;31853;p21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4" name="Google Shape;31854;p21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5" name="Google Shape;31855;p21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6" name="Google Shape;31856;p21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7" name="Google Shape;31857;p21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8" name="Google Shape;31858;p21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9" name="Google Shape;31859;p21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0" name="Google Shape;31860;p21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1" name="Google Shape;31861;p21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2" name="Google Shape;31862;p21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3" name="Google Shape;31863;p21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4" name="Google Shape;31864;p21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5" name="Google Shape;31865;p21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6" name="Google Shape;31866;p21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7" name="Google Shape;31867;p21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8" name="Google Shape;31868;p21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9" name="Google Shape;31869;p21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0" name="Google Shape;31870;p21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1" name="Google Shape;31871;p21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2" name="Google Shape;31872;p21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3" name="Google Shape;31873;p21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4" name="Google Shape;31874;p21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5" name="Google Shape;31875;p21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6" name="Google Shape;31876;p21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7" name="Google Shape;31877;p21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8" name="Google Shape;31878;p21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9" name="Google Shape;31879;p21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0" name="Google Shape;31880;p21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1" name="Google Shape;31881;p21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2" name="Google Shape;31882;p21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3" name="Google Shape;31883;p21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4" name="Google Shape;31884;p21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5" name="Google Shape;31885;p21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6" name="Google Shape;31886;p21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7" name="Google Shape;31887;p21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8" name="Google Shape;31888;p21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9" name="Google Shape;31889;p21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0" name="Google Shape;31890;p21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1" name="Google Shape;31891;p21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2" name="Google Shape;31892;p21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3" name="Google Shape;31893;p21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4" name="Google Shape;31894;p21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5" name="Google Shape;31895;p21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6" name="Google Shape;31896;p21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7" name="Google Shape;31897;p21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8" name="Google Shape;31898;p21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9" name="Google Shape;31899;p21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0" name="Google Shape;31900;p21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1" name="Google Shape;31901;p21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2" name="Google Shape;31902;p21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3" name="Google Shape;31903;p21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4" name="Google Shape;31904;p21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5" name="Google Shape;31905;p21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6" name="Google Shape;31906;p21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7" name="Google Shape;31907;p21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8" name="Google Shape;31908;p21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9" name="Google Shape;31909;p21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0" name="Google Shape;31910;p21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1" name="Google Shape;31911;p21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2" name="Google Shape;31912;p21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3" name="Google Shape;31913;p21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4" name="Google Shape;31914;p21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5" name="Google Shape;31915;p21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6" name="Google Shape;31916;p21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7" name="Google Shape;31917;p21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8" name="Google Shape;31918;p21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9" name="Google Shape;31919;p21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0" name="Google Shape;31920;p21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1" name="Google Shape;31921;p21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2" name="Google Shape;31922;p21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3" name="Google Shape;31923;p21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4" name="Google Shape;31924;p21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5" name="Google Shape;31925;p21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6" name="Google Shape;31926;p21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7" name="Google Shape;31927;p21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8" name="Google Shape;31928;p21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9" name="Google Shape;31929;p21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0" name="Google Shape;31930;p21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1" name="Google Shape;31931;p21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2" name="Google Shape;31932;p21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3" name="Google Shape;31933;p21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4" name="Google Shape;31934;p21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5" name="Google Shape;31935;p21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6" name="Google Shape;31936;p21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7" name="Google Shape;31937;p21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8" name="Google Shape;31938;p21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9" name="Google Shape;31939;p21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0" name="Google Shape;31940;p21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1" name="Google Shape;31941;p21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2" name="Google Shape;31942;p21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3" name="Google Shape;31943;p21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4" name="Google Shape;31944;p21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5" name="Google Shape;31945;p21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6" name="Google Shape;31946;p21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7" name="Google Shape;31947;p21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8" name="Google Shape;31948;p21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9" name="Google Shape;31949;p21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0" name="Google Shape;31950;p21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1" name="Google Shape;31951;p21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2" name="Google Shape;31952;p21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3" name="Google Shape;31953;p21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4" name="Google Shape;31954;p21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5" name="Google Shape;31955;p21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6" name="Google Shape;31956;p21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7" name="Google Shape;31957;p21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8" name="Google Shape;31958;p21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9" name="Google Shape;31959;p21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0" name="Google Shape;31960;p21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1" name="Google Shape;31961;p21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2" name="Google Shape;31962;p21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3" name="Google Shape;31963;p21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4" name="Google Shape;31964;p21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5" name="Google Shape;31965;p21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6" name="Google Shape;31966;p21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7" name="Google Shape;31967;p21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8" name="Google Shape;31968;p21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9" name="Google Shape;31969;p21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0" name="Google Shape;31970;p21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1" name="Google Shape;31971;p21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2" name="Google Shape;31972;p21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3" name="Google Shape;31973;p21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4" name="Google Shape;31974;p21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5" name="Google Shape;31975;p21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6" name="Google Shape;31976;p21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7" name="Google Shape;31977;p21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8" name="Google Shape;31978;p21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9" name="Google Shape;31979;p21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0" name="Google Shape;31980;p21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1" name="Google Shape;31981;p21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2" name="Google Shape;31982;p21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3" name="Google Shape;31983;p21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4" name="Google Shape;31984;p21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5" name="Google Shape;31985;p21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6" name="Google Shape;31986;p21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7" name="Google Shape;31987;p21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8" name="Google Shape;31988;p21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9" name="Google Shape;31989;p21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0" name="Google Shape;31990;p21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1" name="Google Shape;31991;p21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2" name="Google Shape;31992;p21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3" name="Google Shape;31993;p21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4" name="Google Shape;31994;p21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5" name="Google Shape;31995;p21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6" name="Google Shape;31996;p21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7" name="Google Shape;31997;p21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8" name="Google Shape;31998;p21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9" name="Google Shape;31999;p21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0" name="Google Shape;32000;p21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1" name="Google Shape;32001;p21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2" name="Google Shape;32002;p21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3" name="Google Shape;32003;p21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4" name="Google Shape;32004;p21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5" name="Google Shape;32005;p21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6" name="Google Shape;32006;p21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7" name="Google Shape;32007;p21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8" name="Google Shape;32008;p21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9" name="Google Shape;32009;p21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0" name="Google Shape;32010;p21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1" name="Google Shape;32011;p21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2" name="Google Shape;32012;p21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3" name="Google Shape;32013;p21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4" name="Google Shape;32014;p21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5" name="Google Shape;32015;p21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6" name="Google Shape;32016;p21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7" name="Google Shape;32017;p21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8" name="Google Shape;32018;p21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9" name="Google Shape;32019;p21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0" name="Google Shape;32020;p21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1" name="Google Shape;32021;p21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2" name="Google Shape;32022;p21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3" name="Google Shape;32023;p21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4" name="Google Shape;32024;p21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5" name="Google Shape;32025;p21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6" name="Google Shape;32026;p21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7" name="Google Shape;32027;p21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8" name="Google Shape;32028;p21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9" name="Google Shape;32029;p21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0" name="Google Shape;32030;p21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1" name="Google Shape;32031;p21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2" name="Google Shape;32032;p21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3" name="Google Shape;32033;p21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4" name="Google Shape;32034;p21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5" name="Google Shape;32035;p21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6" name="Google Shape;32036;p21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7" name="Google Shape;32037;p21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8" name="Google Shape;32038;p21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9" name="Google Shape;32039;p21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0" name="Google Shape;32040;p21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1" name="Google Shape;32041;p21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2" name="Google Shape;32042;p21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3" name="Google Shape;32043;p21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4" name="Google Shape;32044;p21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5" name="Google Shape;32045;p21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6" name="Google Shape;32046;p21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7" name="Google Shape;32047;p21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8" name="Google Shape;32048;p21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9" name="Google Shape;32049;p21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0" name="Google Shape;32050;p21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1" name="Google Shape;32051;p21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2" name="Google Shape;32052;p21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626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53" name="Google Shape;32053;p21"/>
          <p:cNvSpPr/>
          <p:nvPr/>
        </p:nvSpPr>
        <p:spPr>
          <a:xfrm rot="-9232027">
            <a:off x="-31642" y="-50627"/>
            <a:ext cx="866648" cy="864984"/>
          </a:xfrm>
          <a:custGeom>
            <a:rect b="b" l="l" r="r" t="t"/>
            <a:pathLst>
              <a:path extrusionOk="0" h="15603" w="15633">
                <a:moveTo>
                  <a:pt x="7796" y="1"/>
                </a:moveTo>
                <a:cubicBezTo>
                  <a:pt x="3485" y="1"/>
                  <a:pt x="0" y="3495"/>
                  <a:pt x="0" y="7797"/>
                </a:cubicBezTo>
                <a:cubicBezTo>
                  <a:pt x="0" y="12108"/>
                  <a:pt x="3485" y="15602"/>
                  <a:pt x="7796" y="15602"/>
                </a:cubicBezTo>
                <a:cubicBezTo>
                  <a:pt x="12107" y="15602"/>
                  <a:pt x="15633" y="12108"/>
                  <a:pt x="15633" y="7797"/>
                </a:cubicBezTo>
                <a:cubicBezTo>
                  <a:pt x="15633" y="3495"/>
                  <a:pt x="12107" y="1"/>
                  <a:pt x="7796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4" name="Google Shape;32054;p21"/>
          <p:cNvSpPr/>
          <p:nvPr/>
        </p:nvSpPr>
        <p:spPr>
          <a:xfrm flipH="1" rot="-3995471">
            <a:off x="189972" y="408538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5" name="Google Shape;32055;p21"/>
          <p:cNvSpPr/>
          <p:nvPr/>
        </p:nvSpPr>
        <p:spPr>
          <a:xfrm>
            <a:off x="8286326" y="4169865"/>
            <a:ext cx="1159049" cy="1166896"/>
          </a:xfrm>
          <a:custGeom>
            <a:rect b="b" l="l" r="r" t="t"/>
            <a:pathLst>
              <a:path extrusionOk="0" h="4519" w="4489">
                <a:moveTo>
                  <a:pt x="2244" y="342"/>
                </a:moveTo>
                <a:cubicBezTo>
                  <a:pt x="2761" y="342"/>
                  <a:pt x="3237" y="559"/>
                  <a:pt x="3578" y="900"/>
                </a:cubicBezTo>
                <a:cubicBezTo>
                  <a:pt x="3919" y="1252"/>
                  <a:pt x="4137" y="1727"/>
                  <a:pt x="4137" y="2244"/>
                </a:cubicBezTo>
                <a:cubicBezTo>
                  <a:pt x="4137" y="2761"/>
                  <a:pt x="3919" y="3278"/>
                  <a:pt x="3578" y="3619"/>
                </a:cubicBezTo>
                <a:cubicBezTo>
                  <a:pt x="3237" y="3960"/>
                  <a:pt x="2761" y="4178"/>
                  <a:pt x="2244" y="4178"/>
                </a:cubicBezTo>
                <a:cubicBezTo>
                  <a:pt x="1728" y="4178"/>
                  <a:pt x="1252" y="3960"/>
                  <a:pt x="911" y="3619"/>
                </a:cubicBezTo>
                <a:cubicBezTo>
                  <a:pt x="559" y="3278"/>
                  <a:pt x="352" y="2761"/>
                  <a:pt x="352" y="2244"/>
                </a:cubicBezTo>
                <a:cubicBezTo>
                  <a:pt x="352" y="1727"/>
                  <a:pt x="559" y="1252"/>
                  <a:pt x="911" y="900"/>
                </a:cubicBezTo>
                <a:cubicBezTo>
                  <a:pt x="1252" y="559"/>
                  <a:pt x="1728" y="342"/>
                  <a:pt x="2244" y="342"/>
                </a:cubicBezTo>
                <a:close/>
                <a:moveTo>
                  <a:pt x="2244" y="1"/>
                </a:moveTo>
                <a:cubicBezTo>
                  <a:pt x="993" y="1"/>
                  <a:pt x="1" y="993"/>
                  <a:pt x="1" y="2244"/>
                </a:cubicBezTo>
                <a:cubicBezTo>
                  <a:pt x="1" y="3485"/>
                  <a:pt x="993" y="4519"/>
                  <a:pt x="2244" y="4519"/>
                </a:cubicBezTo>
                <a:cubicBezTo>
                  <a:pt x="3496" y="4519"/>
                  <a:pt x="4488" y="3485"/>
                  <a:pt x="4488" y="2244"/>
                </a:cubicBezTo>
                <a:cubicBezTo>
                  <a:pt x="4488" y="993"/>
                  <a:pt x="3496" y="1"/>
                  <a:pt x="2244" y="1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6" name="Google Shape;32056;p21"/>
          <p:cNvSpPr/>
          <p:nvPr/>
        </p:nvSpPr>
        <p:spPr>
          <a:xfrm flipH="1" rot="-3995471">
            <a:off x="8116197" y="-179432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7" name="Google Shape;32057;p21"/>
          <p:cNvSpPr txBox="1"/>
          <p:nvPr>
            <p:ph idx="1" type="subTitle"/>
          </p:nvPr>
        </p:nvSpPr>
        <p:spPr>
          <a:xfrm>
            <a:off x="527100" y="1542425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058" name="Google Shape;32058;p21"/>
          <p:cNvSpPr txBox="1"/>
          <p:nvPr>
            <p:ph idx="4" type="subTitle"/>
          </p:nvPr>
        </p:nvSpPr>
        <p:spPr>
          <a:xfrm>
            <a:off x="527100" y="2761475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059" name="Google Shape;32059;p21"/>
          <p:cNvSpPr txBox="1"/>
          <p:nvPr>
            <p:ph idx="5" type="subTitle"/>
          </p:nvPr>
        </p:nvSpPr>
        <p:spPr>
          <a:xfrm>
            <a:off x="527100" y="3998538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1">
  <p:cSld name="CUSTOM">
    <p:spTree>
      <p:nvGrpSpPr>
        <p:cNvPr id="32060" name="Shape 32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61" name="Google Shape;32061;p22"/>
          <p:cNvSpPr/>
          <p:nvPr/>
        </p:nvSpPr>
        <p:spPr>
          <a:xfrm rot="10800000">
            <a:off x="1" y="0"/>
            <a:ext cx="9144000" cy="51627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62" name="Google Shape;32062;p22"/>
          <p:cNvSpPr/>
          <p:nvPr/>
        </p:nvSpPr>
        <p:spPr>
          <a:xfrm flipH="1" rot="9000000">
            <a:off x="-793112" y="1792627"/>
            <a:ext cx="4114352" cy="4735490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63" name="Google Shape;32063;p22"/>
          <p:cNvGrpSpPr/>
          <p:nvPr/>
        </p:nvGrpSpPr>
        <p:grpSpPr>
          <a:xfrm rot="10268004">
            <a:off x="6496971" y="3357032"/>
            <a:ext cx="2228348" cy="2396409"/>
            <a:chOff x="238125" y="1915725"/>
            <a:chExt cx="1247150" cy="1376400"/>
          </a:xfrm>
        </p:grpSpPr>
        <p:sp>
          <p:nvSpPr>
            <p:cNvPr id="32064" name="Google Shape;32064;p22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5" name="Google Shape;32065;p22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6" name="Google Shape;32066;p22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7" name="Google Shape;32067;p22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8" name="Google Shape;32068;p22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9" name="Google Shape;32069;p22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0" name="Google Shape;32070;p22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1" name="Google Shape;32071;p22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2" name="Google Shape;32072;p22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3" name="Google Shape;32073;p22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4" name="Google Shape;32074;p22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5" name="Google Shape;32075;p22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6" name="Google Shape;32076;p22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7" name="Google Shape;32077;p22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8" name="Google Shape;32078;p22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9" name="Google Shape;32079;p22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0" name="Google Shape;32080;p22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1" name="Google Shape;32081;p22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2" name="Google Shape;32082;p22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3" name="Google Shape;32083;p22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4" name="Google Shape;32084;p22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5" name="Google Shape;32085;p22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6" name="Google Shape;32086;p22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7" name="Google Shape;32087;p22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8" name="Google Shape;32088;p22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9" name="Google Shape;32089;p22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0" name="Google Shape;32090;p22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1" name="Google Shape;32091;p22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2" name="Google Shape;32092;p22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3" name="Google Shape;32093;p22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4" name="Google Shape;32094;p22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5" name="Google Shape;32095;p22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6" name="Google Shape;32096;p22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7" name="Google Shape;32097;p22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8" name="Google Shape;32098;p22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9" name="Google Shape;32099;p22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0" name="Google Shape;32100;p22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1" name="Google Shape;32101;p22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2" name="Google Shape;32102;p22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3" name="Google Shape;32103;p22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4" name="Google Shape;32104;p22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5" name="Google Shape;32105;p22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6" name="Google Shape;32106;p22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7" name="Google Shape;32107;p22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8" name="Google Shape;32108;p22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9" name="Google Shape;32109;p22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0" name="Google Shape;32110;p22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1" name="Google Shape;32111;p22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2" name="Google Shape;32112;p22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3" name="Google Shape;32113;p22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4" name="Google Shape;32114;p22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5" name="Google Shape;32115;p22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6" name="Google Shape;32116;p22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7" name="Google Shape;32117;p22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8" name="Google Shape;32118;p22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9" name="Google Shape;32119;p22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0" name="Google Shape;32120;p22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1" name="Google Shape;32121;p22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2" name="Google Shape;32122;p22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3" name="Google Shape;32123;p22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4" name="Google Shape;32124;p22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5" name="Google Shape;32125;p22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6" name="Google Shape;32126;p22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7" name="Google Shape;32127;p22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8" name="Google Shape;32128;p22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9" name="Google Shape;32129;p22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0" name="Google Shape;32130;p22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1" name="Google Shape;32131;p22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2" name="Google Shape;32132;p22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3" name="Google Shape;32133;p22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4" name="Google Shape;32134;p22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5" name="Google Shape;32135;p22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6" name="Google Shape;32136;p22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7" name="Google Shape;32137;p22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8" name="Google Shape;32138;p22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9" name="Google Shape;32139;p22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0" name="Google Shape;32140;p22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1" name="Google Shape;32141;p22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2" name="Google Shape;32142;p22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3" name="Google Shape;32143;p22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4" name="Google Shape;32144;p22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5" name="Google Shape;32145;p22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6" name="Google Shape;32146;p22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7" name="Google Shape;32147;p22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8" name="Google Shape;32148;p22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9" name="Google Shape;32149;p22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0" name="Google Shape;32150;p22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1" name="Google Shape;32151;p22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2" name="Google Shape;32152;p22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3" name="Google Shape;32153;p22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4" name="Google Shape;32154;p22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5" name="Google Shape;32155;p22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6" name="Google Shape;32156;p22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7" name="Google Shape;32157;p22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8" name="Google Shape;32158;p22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9" name="Google Shape;32159;p22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0" name="Google Shape;32160;p22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1" name="Google Shape;32161;p22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2" name="Google Shape;32162;p22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3" name="Google Shape;32163;p22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4" name="Google Shape;32164;p22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5" name="Google Shape;32165;p22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6" name="Google Shape;32166;p22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7" name="Google Shape;32167;p22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8" name="Google Shape;32168;p22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9" name="Google Shape;32169;p22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0" name="Google Shape;32170;p22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1" name="Google Shape;32171;p22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2" name="Google Shape;32172;p22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3" name="Google Shape;32173;p22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4" name="Google Shape;32174;p22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5" name="Google Shape;32175;p22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6" name="Google Shape;32176;p22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7" name="Google Shape;32177;p22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8" name="Google Shape;32178;p22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9" name="Google Shape;32179;p22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0" name="Google Shape;32180;p22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1" name="Google Shape;32181;p22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2" name="Google Shape;32182;p22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3" name="Google Shape;32183;p22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4" name="Google Shape;32184;p22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5" name="Google Shape;32185;p22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6" name="Google Shape;32186;p22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7" name="Google Shape;32187;p22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8" name="Google Shape;32188;p22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9" name="Google Shape;32189;p22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0" name="Google Shape;32190;p22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1" name="Google Shape;32191;p22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2" name="Google Shape;32192;p22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3" name="Google Shape;32193;p22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4" name="Google Shape;32194;p22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5" name="Google Shape;32195;p22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6" name="Google Shape;32196;p22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7" name="Google Shape;32197;p22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8" name="Google Shape;32198;p22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9" name="Google Shape;32199;p22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0" name="Google Shape;32200;p22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1" name="Google Shape;32201;p22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2" name="Google Shape;32202;p22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3" name="Google Shape;32203;p22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4" name="Google Shape;32204;p22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5" name="Google Shape;32205;p22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6" name="Google Shape;32206;p22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7" name="Google Shape;32207;p22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8" name="Google Shape;32208;p22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9" name="Google Shape;32209;p22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0" name="Google Shape;32210;p22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1" name="Google Shape;32211;p22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2" name="Google Shape;32212;p22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3" name="Google Shape;32213;p22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4" name="Google Shape;32214;p22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5" name="Google Shape;32215;p22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6" name="Google Shape;32216;p22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7" name="Google Shape;32217;p22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8" name="Google Shape;32218;p22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9" name="Google Shape;32219;p22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0" name="Google Shape;32220;p22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1" name="Google Shape;32221;p22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2" name="Google Shape;32222;p22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3" name="Google Shape;32223;p22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4" name="Google Shape;32224;p22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5" name="Google Shape;32225;p22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6" name="Google Shape;32226;p22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7" name="Google Shape;32227;p22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8" name="Google Shape;32228;p22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9" name="Google Shape;32229;p22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0" name="Google Shape;32230;p22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1" name="Google Shape;32231;p22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2" name="Google Shape;32232;p22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3" name="Google Shape;32233;p22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4" name="Google Shape;32234;p22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5" name="Google Shape;32235;p22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6" name="Google Shape;32236;p22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7" name="Google Shape;32237;p22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8" name="Google Shape;32238;p22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9" name="Google Shape;32239;p22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0" name="Google Shape;32240;p22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1" name="Google Shape;32241;p22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2" name="Google Shape;32242;p22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3" name="Google Shape;32243;p22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4" name="Google Shape;32244;p22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5" name="Google Shape;32245;p22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6" name="Google Shape;32246;p22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7" name="Google Shape;32247;p22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8" name="Google Shape;32248;p22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9" name="Google Shape;32249;p22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0" name="Google Shape;32250;p22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1" name="Google Shape;32251;p22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2" name="Google Shape;32252;p22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3" name="Google Shape;32253;p22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4" name="Google Shape;32254;p22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5" name="Google Shape;32255;p22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6" name="Google Shape;32256;p22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7" name="Google Shape;32257;p22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8" name="Google Shape;32258;p22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9" name="Google Shape;32259;p22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0" name="Google Shape;32260;p22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1" name="Google Shape;32261;p22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2" name="Google Shape;32262;p22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3" name="Google Shape;32263;p22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4" name="Google Shape;32264;p22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5" name="Google Shape;32265;p22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6" name="Google Shape;32266;p22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7" name="Google Shape;32267;p22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8" name="Google Shape;32268;p22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9" name="Google Shape;32269;p22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0" name="Google Shape;32270;p22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1" name="Google Shape;32271;p22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2" name="Google Shape;32272;p22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3" name="Google Shape;32273;p22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4" name="Google Shape;32274;p22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5" name="Google Shape;32275;p22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6" name="Google Shape;32276;p22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7" name="Google Shape;32277;p22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8" name="Google Shape;32278;p22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9" name="Google Shape;32279;p22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0" name="Google Shape;32280;p22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1" name="Google Shape;32281;p22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2" name="Google Shape;32282;p22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3" name="Google Shape;32283;p22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4" name="Google Shape;32284;p22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5" name="Google Shape;32285;p22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6" name="Google Shape;32286;p22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7" name="Google Shape;32287;p22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8" name="Google Shape;32288;p22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9" name="Google Shape;32289;p22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0" name="Google Shape;32290;p22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1" name="Google Shape;32291;p22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2" name="Google Shape;32292;p22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3" name="Google Shape;32293;p22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4" name="Google Shape;32294;p22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5" name="Google Shape;32295;p22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6" name="Google Shape;32296;p22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7" name="Google Shape;32297;p22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8" name="Google Shape;32298;p22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9" name="Google Shape;32299;p22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0" name="Google Shape;32300;p22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1" name="Google Shape;32301;p22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2" name="Google Shape;32302;p22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3" name="Google Shape;32303;p22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4" name="Google Shape;32304;p22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5" name="Google Shape;32305;p22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6" name="Google Shape;32306;p22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7" name="Google Shape;32307;p22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8" name="Google Shape;32308;p22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9" name="Google Shape;32309;p22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0" name="Google Shape;32310;p22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1" name="Google Shape;32311;p22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2" name="Google Shape;32312;p22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3" name="Google Shape;32313;p22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4" name="Google Shape;32314;p22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5" name="Google Shape;32315;p22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6" name="Google Shape;32316;p22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7" name="Google Shape;32317;p22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8" name="Google Shape;32318;p22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9" name="Google Shape;32319;p22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0" name="Google Shape;32320;p22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1" name="Google Shape;32321;p22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2" name="Google Shape;32322;p22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3" name="Google Shape;32323;p22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4" name="Google Shape;32324;p22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5" name="Google Shape;32325;p22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6" name="Google Shape;32326;p22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7" name="Google Shape;32327;p22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8" name="Google Shape;32328;p22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9" name="Google Shape;32329;p22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0" name="Google Shape;32330;p22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1" name="Google Shape;32331;p22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2" name="Google Shape;32332;p22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3" name="Google Shape;32333;p22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4" name="Google Shape;32334;p22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5" name="Google Shape;32335;p22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6" name="Google Shape;32336;p22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7" name="Google Shape;32337;p22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8" name="Google Shape;32338;p22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9" name="Google Shape;32339;p22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0" name="Google Shape;32340;p22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1" name="Google Shape;32341;p22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2" name="Google Shape;32342;p22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3" name="Google Shape;32343;p22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4" name="Google Shape;32344;p22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5" name="Google Shape;32345;p22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6" name="Google Shape;32346;p22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7" name="Google Shape;32347;p22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8" name="Google Shape;32348;p22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9" name="Google Shape;32349;p22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0" name="Google Shape;32350;p22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1" name="Google Shape;32351;p22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2" name="Google Shape;32352;p22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3" name="Google Shape;32353;p22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4" name="Google Shape;32354;p22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5" name="Google Shape;32355;p22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6" name="Google Shape;32356;p22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7" name="Google Shape;32357;p22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8" name="Google Shape;32358;p22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9" name="Google Shape;32359;p22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0" name="Google Shape;32360;p22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1" name="Google Shape;32361;p22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2" name="Google Shape;32362;p22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3" name="Google Shape;32363;p22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4" name="Google Shape;32364;p22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5" name="Google Shape;32365;p22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6" name="Google Shape;32366;p22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7" name="Google Shape;32367;p22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8" name="Google Shape;32368;p22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9" name="Google Shape;32369;p22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0" name="Google Shape;32370;p22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1" name="Google Shape;32371;p22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2" name="Google Shape;32372;p22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3" name="Google Shape;32373;p22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4" name="Google Shape;32374;p22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5" name="Google Shape;32375;p22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6" name="Google Shape;32376;p22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7" name="Google Shape;32377;p22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8" name="Google Shape;32378;p22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9" name="Google Shape;32379;p22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0" name="Google Shape;32380;p22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1" name="Google Shape;32381;p22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2" name="Google Shape;32382;p22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3" name="Google Shape;32383;p22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4" name="Google Shape;32384;p22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5" name="Google Shape;32385;p22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6" name="Google Shape;32386;p22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7" name="Google Shape;32387;p22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8" name="Google Shape;32388;p22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9" name="Google Shape;32389;p22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0" name="Google Shape;32390;p22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1" name="Google Shape;32391;p22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2" name="Google Shape;32392;p22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3" name="Google Shape;32393;p22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4" name="Google Shape;32394;p22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5" name="Google Shape;32395;p22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6" name="Google Shape;32396;p22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7" name="Google Shape;32397;p22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8" name="Google Shape;32398;p22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9" name="Google Shape;32399;p22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0" name="Google Shape;32400;p22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1" name="Google Shape;32401;p22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2" name="Google Shape;32402;p22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3" name="Google Shape;32403;p22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4" name="Google Shape;32404;p22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5" name="Google Shape;32405;p22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6" name="Google Shape;32406;p22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7" name="Google Shape;32407;p22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8" name="Google Shape;32408;p22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9" name="Google Shape;32409;p22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0" name="Google Shape;32410;p22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1" name="Google Shape;32411;p22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2" name="Google Shape;32412;p22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3" name="Google Shape;32413;p22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4" name="Google Shape;32414;p22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5" name="Google Shape;32415;p22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6" name="Google Shape;32416;p22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7" name="Google Shape;32417;p22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8" name="Google Shape;32418;p22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9" name="Google Shape;32419;p22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0" name="Google Shape;32420;p22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1" name="Google Shape;32421;p22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2" name="Google Shape;32422;p22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3" name="Google Shape;32423;p22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4" name="Google Shape;32424;p22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5" name="Google Shape;32425;p22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6" name="Google Shape;32426;p22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7" name="Google Shape;32427;p22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8" name="Google Shape;32428;p22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9" name="Google Shape;32429;p22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0" name="Google Shape;32430;p22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1" name="Google Shape;32431;p22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2" name="Google Shape;32432;p22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3" name="Google Shape;32433;p22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4" name="Google Shape;32434;p22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5" name="Google Shape;32435;p22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6" name="Google Shape;32436;p22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7" name="Google Shape;32437;p22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8" name="Google Shape;32438;p22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9" name="Google Shape;32439;p22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0" name="Google Shape;32440;p22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1" name="Google Shape;32441;p22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2" name="Google Shape;32442;p22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3" name="Google Shape;32443;p22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4" name="Google Shape;32444;p22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5" name="Google Shape;32445;p22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6" name="Google Shape;32446;p22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7" name="Google Shape;32447;p22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8" name="Google Shape;32448;p22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9" name="Google Shape;32449;p22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0" name="Google Shape;32450;p22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1" name="Google Shape;32451;p22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2" name="Google Shape;32452;p22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3" name="Google Shape;32453;p22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4" name="Google Shape;32454;p22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5" name="Google Shape;32455;p22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6" name="Google Shape;32456;p22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7" name="Google Shape;32457;p22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8" name="Google Shape;32458;p22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9" name="Google Shape;32459;p22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0" name="Google Shape;32460;p22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1" name="Google Shape;32461;p22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2" name="Google Shape;32462;p22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3" name="Google Shape;32463;p22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4" name="Google Shape;32464;p22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5" name="Google Shape;32465;p22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6" name="Google Shape;32466;p22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7" name="Google Shape;32467;p22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8" name="Google Shape;32468;p22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9" name="Google Shape;32469;p22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0" name="Google Shape;32470;p22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1" name="Google Shape;32471;p22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2" name="Google Shape;32472;p22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3" name="Google Shape;32473;p22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4" name="Google Shape;32474;p22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5" name="Google Shape;32475;p22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6" name="Google Shape;32476;p22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7" name="Google Shape;32477;p22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8" name="Google Shape;32478;p22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9" name="Google Shape;32479;p22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0" name="Google Shape;32480;p22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1" name="Google Shape;32481;p22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2" name="Google Shape;32482;p22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3" name="Google Shape;32483;p22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4" name="Google Shape;32484;p22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5" name="Google Shape;32485;p22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6" name="Google Shape;32486;p22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7" name="Google Shape;32487;p22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8" name="Google Shape;32488;p22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9" name="Google Shape;32489;p22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0" name="Google Shape;32490;p22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1" name="Google Shape;32491;p22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2" name="Google Shape;32492;p22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3" name="Google Shape;32493;p22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4" name="Google Shape;32494;p22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5" name="Google Shape;32495;p22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6" name="Google Shape;32496;p22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7" name="Google Shape;32497;p22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8" name="Google Shape;32498;p22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9" name="Google Shape;32499;p22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0" name="Google Shape;32500;p22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1" name="Google Shape;32501;p22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2" name="Google Shape;32502;p22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3" name="Google Shape;32503;p22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4" name="Google Shape;32504;p22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5" name="Google Shape;32505;p22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6" name="Google Shape;32506;p22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7" name="Google Shape;32507;p22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8" name="Google Shape;32508;p22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9" name="Google Shape;32509;p22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0" name="Google Shape;32510;p22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1" name="Google Shape;32511;p22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2" name="Google Shape;32512;p22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3" name="Google Shape;32513;p22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4" name="Google Shape;32514;p22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5" name="Google Shape;32515;p22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6" name="Google Shape;32516;p22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7" name="Google Shape;32517;p22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8" name="Google Shape;32518;p22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9" name="Google Shape;32519;p22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0" name="Google Shape;32520;p22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1" name="Google Shape;32521;p22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2" name="Google Shape;32522;p22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3" name="Google Shape;32523;p22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4" name="Google Shape;32524;p22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5" name="Google Shape;32525;p22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6" name="Google Shape;32526;p22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7" name="Google Shape;32527;p22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8" name="Google Shape;32528;p22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9" name="Google Shape;32529;p22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0" name="Google Shape;32530;p22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1" name="Google Shape;32531;p22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2" name="Google Shape;32532;p22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3" name="Google Shape;32533;p22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4" name="Google Shape;32534;p22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5" name="Google Shape;32535;p22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6" name="Google Shape;32536;p22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7" name="Google Shape;32537;p22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8" name="Google Shape;32538;p22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9" name="Google Shape;32539;p22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0" name="Google Shape;32540;p22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1" name="Google Shape;32541;p22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2" name="Google Shape;32542;p22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3" name="Google Shape;32543;p22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4" name="Google Shape;32544;p22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5" name="Google Shape;32545;p22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6" name="Google Shape;32546;p22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7" name="Google Shape;32547;p22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8" name="Google Shape;32548;p22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9" name="Google Shape;32549;p22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0" name="Google Shape;32550;p22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1" name="Google Shape;32551;p22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2" name="Google Shape;32552;p22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3" name="Google Shape;32553;p22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4" name="Google Shape;32554;p22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5" name="Google Shape;32555;p22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6" name="Google Shape;32556;p22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7" name="Google Shape;32557;p22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8" name="Google Shape;32558;p22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9" name="Google Shape;32559;p22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0" name="Google Shape;32560;p22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1" name="Google Shape;32561;p22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2" name="Google Shape;32562;p22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3" name="Google Shape;32563;p22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4" name="Google Shape;32564;p22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5" name="Google Shape;32565;p22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6" name="Google Shape;32566;p22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7" name="Google Shape;32567;p22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8" name="Google Shape;32568;p22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9" name="Google Shape;32569;p22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0" name="Google Shape;32570;p22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1" name="Google Shape;32571;p22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2" name="Google Shape;32572;p22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3" name="Google Shape;32573;p22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4" name="Google Shape;32574;p22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5" name="Google Shape;32575;p22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6" name="Google Shape;32576;p22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7" name="Google Shape;32577;p22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8" name="Google Shape;32578;p22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9" name="Google Shape;32579;p22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0" name="Google Shape;32580;p22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1" name="Google Shape;32581;p22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2" name="Google Shape;32582;p22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3" name="Google Shape;32583;p22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4" name="Google Shape;32584;p22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5" name="Google Shape;32585;p22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6" name="Google Shape;32586;p22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7" name="Google Shape;32587;p22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8" name="Google Shape;32588;p22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9" name="Google Shape;32589;p22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0" name="Google Shape;32590;p22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1" name="Google Shape;32591;p22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2" name="Google Shape;32592;p22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3" name="Google Shape;32593;p22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4" name="Google Shape;32594;p22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5" name="Google Shape;32595;p22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6" name="Google Shape;32596;p22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7" name="Google Shape;32597;p22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8" name="Google Shape;32598;p22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9" name="Google Shape;32599;p22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0" name="Google Shape;32600;p22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1" name="Google Shape;32601;p22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2" name="Google Shape;32602;p22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3" name="Google Shape;32603;p22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4" name="Google Shape;32604;p22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5" name="Google Shape;32605;p22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6" name="Google Shape;32606;p22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7" name="Google Shape;32607;p22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8" name="Google Shape;32608;p22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9" name="Google Shape;32609;p22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0" name="Google Shape;32610;p22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1" name="Google Shape;32611;p22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2" name="Google Shape;32612;p22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3" name="Google Shape;32613;p22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4" name="Google Shape;32614;p22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5" name="Google Shape;32615;p22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6" name="Google Shape;32616;p22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7" name="Google Shape;32617;p22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8" name="Google Shape;32618;p22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9" name="Google Shape;32619;p22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0" name="Google Shape;32620;p22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1" name="Google Shape;32621;p22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2" name="Google Shape;32622;p22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3" name="Google Shape;32623;p22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4" name="Google Shape;32624;p22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5" name="Google Shape;32625;p22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6" name="Google Shape;32626;p22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7" name="Google Shape;32627;p22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8" name="Google Shape;32628;p22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9" name="Google Shape;32629;p22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0" name="Google Shape;32630;p22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1" name="Google Shape;32631;p22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2" name="Google Shape;32632;p22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3" name="Google Shape;32633;p22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4" name="Google Shape;32634;p22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5" name="Google Shape;32635;p22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6" name="Google Shape;32636;p22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7" name="Google Shape;32637;p22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8" name="Google Shape;32638;p22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9" name="Google Shape;32639;p22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0" name="Google Shape;32640;p22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1" name="Google Shape;32641;p22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2" name="Google Shape;32642;p22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3" name="Google Shape;32643;p22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4" name="Google Shape;32644;p22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5" name="Google Shape;32645;p22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6" name="Google Shape;32646;p22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7" name="Google Shape;32647;p22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8" name="Google Shape;32648;p22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9" name="Google Shape;32649;p22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0" name="Google Shape;32650;p22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1" name="Google Shape;32651;p22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2" name="Google Shape;32652;p22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3" name="Google Shape;32653;p22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4" name="Google Shape;32654;p22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5" name="Google Shape;32655;p22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6" name="Google Shape;32656;p22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7" name="Google Shape;32657;p22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8" name="Google Shape;32658;p22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9" name="Google Shape;32659;p22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0" name="Google Shape;32660;p22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1" name="Google Shape;32661;p22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2" name="Google Shape;32662;p22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3" name="Google Shape;32663;p22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4" name="Google Shape;32664;p22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5" name="Google Shape;32665;p22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6" name="Google Shape;32666;p22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667" name="Google Shape;32667;p22"/>
          <p:cNvGrpSpPr/>
          <p:nvPr/>
        </p:nvGrpSpPr>
        <p:grpSpPr>
          <a:xfrm rot="10800000">
            <a:off x="58800" y="817856"/>
            <a:ext cx="2049628" cy="2052613"/>
            <a:chOff x="4226125" y="3802600"/>
            <a:chExt cx="1046850" cy="1048375"/>
          </a:xfrm>
        </p:grpSpPr>
        <p:sp>
          <p:nvSpPr>
            <p:cNvPr id="32668" name="Google Shape;32668;p22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9" name="Google Shape;32669;p22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0" name="Google Shape;32670;p22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1" name="Google Shape;32671;p22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2" name="Google Shape;32672;p22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3" name="Google Shape;32673;p22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4" name="Google Shape;32674;p22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5" name="Google Shape;32675;p22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6" name="Google Shape;32676;p22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7" name="Google Shape;32677;p22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8" name="Google Shape;32678;p22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9" name="Google Shape;32679;p22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0" name="Google Shape;32680;p22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1" name="Google Shape;32681;p22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2" name="Google Shape;32682;p22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3" name="Google Shape;32683;p22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4" name="Google Shape;32684;p22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5" name="Google Shape;32685;p22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6" name="Google Shape;32686;p22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7" name="Google Shape;32687;p22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8" name="Google Shape;32688;p22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9" name="Google Shape;32689;p22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0" name="Google Shape;32690;p22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1" name="Google Shape;32691;p22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2" name="Google Shape;32692;p22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3" name="Google Shape;32693;p22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4" name="Google Shape;32694;p22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5" name="Google Shape;32695;p22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6" name="Google Shape;32696;p22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7" name="Google Shape;32697;p22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8" name="Google Shape;32698;p22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9" name="Google Shape;32699;p22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0" name="Google Shape;32700;p22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1" name="Google Shape;32701;p22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2" name="Google Shape;32702;p22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3" name="Google Shape;32703;p22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4" name="Google Shape;32704;p22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5" name="Google Shape;32705;p22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6" name="Google Shape;32706;p22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7" name="Google Shape;32707;p22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8" name="Google Shape;32708;p22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9" name="Google Shape;32709;p22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0" name="Google Shape;32710;p22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1" name="Google Shape;32711;p22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2" name="Google Shape;32712;p22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3" name="Google Shape;32713;p22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4" name="Google Shape;32714;p22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5" name="Google Shape;32715;p22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6" name="Google Shape;32716;p22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7" name="Google Shape;32717;p22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8" name="Google Shape;32718;p22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9" name="Google Shape;32719;p22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0" name="Google Shape;32720;p22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1" name="Google Shape;32721;p22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2" name="Google Shape;32722;p22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3" name="Google Shape;32723;p22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4" name="Google Shape;32724;p22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5" name="Google Shape;32725;p22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6" name="Google Shape;32726;p22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7" name="Google Shape;32727;p22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8" name="Google Shape;32728;p22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9" name="Google Shape;32729;p22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0" name="Google Shape;32730;p22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1" name="Google Shape;32731;p22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2" name="Google Shape;32732;p22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3" name="Google Shape;32733;p22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4" name="Google Shape;32734;p22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5" name="Google Shape;32735;p22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6" name="Google Shape;32736;p22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7" name="Google Shape;32737;p22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8" name="Google Shape;32738;p22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9" name="Google Shape;32739;p22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0" name="Google Shape;32740;p22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1" name="Google Shape;32741;p22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2" name="Google Shape;32742;p22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3" name="Google Shape;32743;p22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4" name="Google Shape;32744;p22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5" name="Google Shape;32745;p22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6" name="Google Shape;32746;p22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7" name="Google Shape;32747;p22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8" name="Google Shape;32748;p22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9" name="Google Shape;32749;p22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0" name="Google Shape;32750;p22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1" name="Google Shape;32751;p22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2" name="Google Shape;32752;p22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3" name="Google Shape;32753;p22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4" name="Google Shape;32754;p22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5" name="Google Shape;32755;p22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6" name="Google Shape;32756;p22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7" name="Google Shape;32757;p22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8" name="Google Shape;32758;p22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9" name="Google Shape;32759;p22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0" name="Google Shape;32760;p22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1" name="Google Shape;32761;p22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2" name="Google Shape;32762;p22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3" name="Google Shape;32763;p22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4" name="Google Shape;32764;p22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5" name="Google Shape;32765;p22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6" name="Google Shape;32766;p22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7" name="Google Shape;32767;p22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8" name="Google Shape;32768;p22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9" name="Google Shape;32769;p22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0" name="Google Shape;32770;p22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1" name="Google Shape;32771;p22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2" name="Google Shape;32772;p22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3" name="Google Shape;32773;p22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4" name="Google Shape;32774;p22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5" name="Google Shape;32775;p22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6" name="Google Shape;32776;p22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7" name="Google Shape;32777;p22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8" name="Google Shape;32778;p22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9" name="Google Shape;32779;p22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0" name="Google Shape;32780;p22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1" name="Google Shape;32781;p22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2" name="Google Shape;32782;p22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3" name="Google Shape;32783;p22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4" name="Google Shape;32784;p22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5" name="Google Shape;32785;p22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6" name="Google Shape;32786;p22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7" name="Google Shape;32787;p22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8" name="Google Shape;32788;p22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9" name="Google Shape;32789;p22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0" name="Google Shape;32790;p22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1" name="Google Shape;32791;p22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2" name="Google Shape;32792;p22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3" name="Google Shape;32793;p22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4" name="Google Shape;32794;p22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5" name="Google Shape;32795;p22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6" name="Google Shape;32796;p22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7" name="Google Shape;32797;p22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8" name="Google Shape;32798;p22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9" name="Google Shape;32799;p22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0" name="Google Shape;32800;p22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1" name="Google Shape;32801;p22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2" name="Google Shape;32802;p22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3" name="Google Shape;32803;p22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4" name="Google Shape;32804;p22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5" name="Google Shape;32805;p22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6" name="Google Shape;32806;p22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7" name="Google Shape;32807;p22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8" name="Google Shape;32808;p22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9" name="Google Shape;32809;p22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0" name="Google Shape;32810;p22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1" name="Google Shape;32811;p22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2" name="Google Shape;32812;p22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3" name="Google Shape;32813;p22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4" name="Google Shape;32814;p22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5" name="Google Shape;32815;p22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6" name="Google Shape;32816;p22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7" name="Google Shape;32817;p22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8" name="Google Shape;32818;p22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9" name="Google Shape;32819;p22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0" name="Google Shape;32820;p22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1" name="Google Shape;32821;p22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2" name="Google Shape;32822;p22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3" name="Google Shape;32823;p22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4" name="Google Shape;32824;p22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5" name="Google Shape;32825;p22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6" name="Google Shape;32826;p22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7" name="Google Shape;32827;p22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8" name="Google Shape;32828;p22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9" name="Google Shape;32829;p22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0" name="Google Shape;32830;p22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1" name="Google Shape;32831;p22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2" name="Google Shape;32832;p22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3" name="Google Shape;32833;p22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4" name="Google Shape;32834;p22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5" name="Google Shape;32835;p22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6" name="Google Shape;32836;p22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7" name="Google Shape;32837;p22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8" name="Google Shape;32838;p22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9" name="Google Shape;32839;p22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0" name="Google Shape;32840;p22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1" name="Google Shape;32841;p22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2" name="Google Shape;32842;p22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3" name="Google Shape;32843;p22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4" name="Google Shape;32844;p22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5" name="Google Shape;32845;p22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6" name="Google Shape;32846;p22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7" name="Google Shape;32847;p22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8" name="Google Shape;32848;p22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9" name="Google Shape;32849;p22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0" name="Google Shape;32850;p22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1" name="Google Shape;32851;p22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2" name="Google Shape;32852;p22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3" name="Google Shape;32853;p22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4" name="Google Shape;32854;p22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5" name="Google Shape;32855;p22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6" name="Google Shape;32856;p22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7" name="Google Shape;32857;p22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8" name="Google Shape;32858;p22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9" name="Google Shape;32859;p22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0" name="Google Shape;32860;p22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1" name="Google Shape;32861;p22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2" name="Google Shape;32862;p22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3" name="Google Shape;32863;p22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4" name="Google Shape;32864;p22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5" name="Google Shape;32865;p22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6" name="Google Shape;32866;p22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7" name="Google Shape;32867;p22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8" name="Google Shape;32868;p22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9" name="Google Shape;32869;p22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0" name="Google Shape;32870;p22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1" name="Google Shape;32871;p22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2" name="Google Shape;32872;p22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3" name="Google Shape;32873;p22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4" name="Google Shape;32874;p22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5" name="Google Shape;32875;p22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6" name="Google Shape;32876;p22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7" name="Google Shape;32877;p22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8" name="Google Shape;32878;p22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9" name="Google Shape;32879;p22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0" name="Google Shape;32880;p22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1" name="Google Shape;32881;p22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2" name="Google Shape;32882;p22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3" name="Google Shape;32883;p22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4" name="Google Shape;32884;p22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5" name="Google Shape;32885;p22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6" name="Google Shape;32886;p22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7" name="Google Shape;32887;p22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8" name="Google Shape;32888;p22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9" name="Google Shape;32889;p22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0" name="Google Shape;32890;p22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1" name="Google Shape;32891;p22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2" name="Google Shape;32892;p22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3" name="Google Shape;32893;p22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4" name="Google Shape;32894;p22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5" name="Google Shape;32895;p22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6" name="Google Shape;32896;p22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7" name="Google Shape;32897;p22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8" name="Google Shape;32898;p22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9" name="Google Shape;32899;p22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0" name="Google Shape;32900;p22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1" name="Google Shape;32901;p22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2" name="Google Shape;32902;p22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3" name="Google Shape;32903;p22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4" name="Google Shape;32904;p22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5" name="Google Shape;32905;p22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6" name="Google Shape;32906;p22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7" name="Google Shape;32907;p22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8" name="Google Shape;32908;p22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9" name="Google Shape;32909;p22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0" name="Google Shape;32910;p22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1" name="Google Shape;32911;p22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2" name="Google Shape;32912;p22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3" name="Google Shape;32913;p22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4" name="Google Shape;32914;p22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5" name="Google Shape;32915;p22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6" name="Google Shape;32916;p22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7" name="Google Shape;32917;p22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8" name="Google Shape;32918;p22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9" name="Google Shape;32919;p22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0" name="Google Shape;32920;p22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1" name="Google Shape;32921;p22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2" name="Google Shape;32922;p22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3" name="Google Shape;32923;p22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4" name="Google Shape;32924;p22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5" name="Google Shape;32925;p22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6" name="Google Shape;32926;p22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7" name="Google Shape;32927;p22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8" name="Google Shape;32928;p22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9" name="Google Shape;32929;p22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0" name="Google Shape;32930;p22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1" name="Google Shape;32931;p22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2" name="Google Shape;32932;p22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3" name="Google Shape;32933;p22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4" name="Google Shape;32934;p22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5" name="Google Shape;32935;p22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6" name="Google Shape;32936;p22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7" name="Google Shape;32937;p22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8" name="Google Shape;32938;p22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9" name="Google Shape;32939;p22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0" name="Google Shape;32940;p22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1" name="Google Shape;32941;p22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2" name="Google Shape;32942;p22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3" name="Google Shape;32943;p22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4" name="Google Shape;32944;p22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5" name="Google Shape;32945;p22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6" name="Google Shape;32946;p22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7" name="Google Shape;32947;p22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8" name="Google Shape;32948;p22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9" name="Google Shape;32949;p22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0" name="Google Shape;32950;p22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1" name="Google Shape;32951;p22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2" name="Google Shape;32952;p22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3" name="Google Shape;32953;p22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4" name="Google Shape;32954;p22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5" name="Google Shape;32955;p22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6" name="Google Shape;32956;p22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7" name="Google Shape;32957;p22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8" name="Google Shape;32958;p22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9" name="Google Shape;32959;p22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0" name="Google Shape;32960;p22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1" name="Google Shape;32961;p22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2" name="Google Shape;32962;p22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3" name="Google Shape;32963;p22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4" name="Google Shape;32964;p22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5" name="Google Shape;32965;p22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6" name="Google Shape;32966;p22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7" name="Google Shape;32967;p22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8" name="Google Shape;32968;p22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9" name="Google Shape;32969;p22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0" name="Google Shape;32970;p22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1" name="Google Shape;32971;p22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2" name="Google Shape;32972;p22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3" name="Google Shape;32973;p22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4" name="Google Shape;32974;p22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5" name="Google Shape;32975;p22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6" name="Google Shape;32976;p22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7" name="Google Shape;32977;p22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8" name="Google Shape;32978;p22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9" name="Google Shape;32979;p22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0" name="Google Shape;32980;p22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1" name="Google Shape;32981;p22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2" name="Google Shape;32982;p22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3" name="Google Shape;32983;p22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4" name="Google Shape;32984;p22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5" name="Google Shape;32985;p22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6" name="Google Shape;32986;p22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7" name="Google Shape;32987;p22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8" name="Google Shape;32988;p22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9" name="Google Shape;32989;p22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0" name="Google Shape;32990;p22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1" name="Google Shape;32991;p22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2" name="Google Shape;32992;p22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3" name="Google Shape;32993;p22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4" name="Google Shape;32994;p22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5" name="Google Shape;32995;p22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6" name="Google Shape;32996;p22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7" name="Google Shape;32997;p22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8" name="Google Shape;32998;p22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9" name="Google Shape;32999;p22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0" name="Google Shape;33000;p22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1" name="Google Shape;33001;p22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2" name="Google Shape;33002;p22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3" name="Google Shape;33003;p22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4" name="Google Shape;33004;p22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5" name="Google Shape;33005;p22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6" name="Google Shape;33006;p22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7" name="Google Shape;33007;p22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8" name="Google Shape;33008;p22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9" name="Google Shape;33009;p22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0" name="Google Shape;33010;p22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1" name="Google Shape;33011;p22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2" name="Google Shape;33012;p22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3" name="Google Shape;33013;p22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4" name="Google Shape;33014;p22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5" name="Google Shape;33015;p22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6" name="Google Shape;33016;p22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7" name="Google Shape;33017;p22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8" name="Google Shape;33018;p22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9" name="Google Shape;33019;p22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0" name="Google Shape;33020;p22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1" name="Google Shape;33021;p22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2" name="Google Shape;33022;p22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3" name="Google Shape;33023;p22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4" name="Google Shape;33024;p22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5" name="Google Shape;33025;p22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6" name="Google Shape;33026;p22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7" name="Google Shape;33027;p22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8" name="Google Shape;33028;p22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9" name="Google Shape;33029;p22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0" name="Google Shape;33030;p22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1" name="Google Shape;33031;p22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2" name="Google Shape;33032;p22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3" name="Google Shape;33033;p22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4" name="Google Shape;33034;p22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5" name="Google Shape;33035;p22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6" name="Google Shape;33036;p22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7" name="Google Shape;33037;p22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8" name="Google Shape;33038;p22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9" name="Google Shape;33039;p22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0" name="Google Shape;33040;p22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1" name="Google Shape;33041;p22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2" name="Google Shape;33042;p22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3" name="Google Shape;33043;p22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4" name="Google Shape;33044;p22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5" name="Google Shape;33045;p22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6" name="Google Shape;33046;p22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7" name="Google Shape;33047;p22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8" name="Google Shape;33048;p22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9" name="Google Shape;33049;p22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0" name="Google Shape;33050;p22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1" name="Google Shape;33051;p22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2" name="Google Shape;33052;p22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3" name="Google Shape;33053;p22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4" name="Google Shape;33054;p22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5" name="Google Shape;33055;p22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6" name="Google Shape;33056;p22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7" name="Google Shape;33057;p22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8" name="Google Shape;33058;p22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9" name="Google Shape;33059;p22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0" name="Google Shape;33060;p22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1" name="Google Shape;33061;p22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2" name="Google Shape;33062;p22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3" name="Google Shape;33063;p22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4" name="Google Shape;33064;p22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5" name="Google Shape;33065;p22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6" name="Google Shape;33066;p22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7" name="Google Shape;33067;p22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8" name="Google Shape;33068;p22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9" name="Google Shape;33069;p22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0" name="Google Shape;33070;p22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1" name="Google Shape;33071;p22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2" name="Google Shape;33072;p22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3" name="Google Shape;33073;p22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4" name="Google Shape;33074;p22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5" name="Google Shape;33075;p22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6" name="Google Shape;33076;p22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7" name="Google Shape;33077;p22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8" name="Google Shape;33078;p22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9" name="Google Shape;33079;p22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0" name="Google Shape;33080;p22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1" name="Google Shape;33081;p22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2" name="Google Shape;33082;p22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3" name="Google Shape;33083;p22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4" name="Google Shape;33084;p22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5" name="Google Shape;33085;p22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6" name="Google Shape;33086;p22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7" name="Google Shape;33087;p22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8" name="Google Shape;33088;p22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9" name="Google Shape;33089;p22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0" name="Google Shape;33090;p22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1" name="Google Shape;33091;p22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2" name="Google Shape;33092;p22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3" name="Google Shape;33093;p22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4" name="Google Shape;33094;p22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5" name="Google Shape;33095;p22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6" name="Google Shape;33096;p22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7" name="Google Shape;33097;p22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8" name="Google Shape;33098;p22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9" name="Google Shape;33099;p22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0" name="Google Shape;33100;p22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1" name="Google Shape;33101;p22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2" name="Google Shape;33102;p22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3" name="Google Shape;33103;p22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4" name="Google Shape;33104;p22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5" name="Google Shape;33105;p22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6" name="Google Shape;33106;p22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7" name="Google Shape;33107;p22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8" name="Google Shape;33108;p22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9" name="Google Shape;33109;p22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0" name="Google Shape;33110;p22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1" name="Google Shape;33111;p22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2" name="Google Shape;33112;p22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3" name="Google Shape;33113;p22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4" name="Google Shape;33114;p22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5" name="Google Shape;33115;p22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6" name="Google Shape;33116;p22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7" name="Google Shape;33117;p22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8" name="Google Shape;33118;p22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9" name="Google Shape;33119;p22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0" name="Google Shape;33120;p22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1" name="Google Shape;33121;p22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2" name="Google Shape;33122;p22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3" name="Google Shape;33123;p22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4" name="Google Shape;33124;p22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5" name="Google Shape;33125;p22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6" name="Google Shape;33126;p22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7" name="Google Shape;33127;p22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8" name="Google Shape;33128;p22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9" name="Google Shape;33129;p22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0" name="Google Shape;33130;p22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1" name="Google Shape;33131;p22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2" name="Google Shape;33132;p22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3" name="Google Shape;33133;p22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4" name="Google Shape;33134;p22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5" name="Google Shape;33135;p22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6" name="Google Shape;33136;p22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7" name="Google Shape;33137;p22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8" name="Google Shape;33138;p22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9" name="Google Shape;33139;p22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0" name="Google Shape;33140;p22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1" name="Google Shape;33141;p22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2" name="Google Shape;33142;p22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3" name="Google Shape;33143;p22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4" name="Google Shape;33144;p22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5" name="Google Shape;33145;p22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6" name="Google Shape;33146;p22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7" name="Google Shape;33147;p22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8" name="Google Shape;33148;p22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9" name="Google Shape;33149;p22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0" name="Google Shape;33150;p22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1" name="Google Shape;33151;p22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2" name="Google Shape;33152;p22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3" name="Google Shape;33153;p22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4" name="Google Shape;33154;p22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5" name="Google Shape;33155;p22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6" name="Google Shape;33156;p22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7" name="Google Shape;33157;p22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8" name="Google Shape;33158;p22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9" name="Google Shape;33159;p22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0" name="Google Shape;33160;p22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1" name="Google Shape;33161;p22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2" name="Google Shape;33162;p22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3" name="Google Shape;33163;p22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4" name="Google Shape;33164;p22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5" name="Google Shape;33165;p22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6" name="Google Shape;33166;p22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7" name="Google Shape;33167;p22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8" name="Google Shape;33168;p22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9" name="Google Shape;33169;p22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0" name="Google Shape;33170;p22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1" name="Google Shape;33171;p22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2" name="Google Shape;33172;p22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3" name="Google Shape;33173;p22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4" name="Google Shape;33174;p22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5" name="Google Shape;33175;p22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6" name="Google Shape;33176;p22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7" name="Google Shape;33177;p22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8" name="Google Shape;33178;p22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9" name="Google Shape;33179;p22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0" name="Google Shape;33180;p22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1" name="Google Shape;33181;p22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2" name="Google Shape;33182;p22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3" name="Google Shape;33183;p22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4" name="Google Shape;33184;p22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5" name="Google Shape;33185;p22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6" name="Google Shape;33186;p22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7" name="Google Shape;33187;p22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8" name="Google Shape;33188;p22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9" name="Google Shape;33189;p22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0" name="Google Shape;33190;p22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1" name="Google Shape;33191;p22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2" name="Google Shape;33192;p22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3" name="Google Shape;33193;p22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4" name="Google Shape;33194;p22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5" name="Google Shape;33195;p22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6" name="Google Shape;33196;p22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7" name="Google Shape;33197;p22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8" name="Google Shape;33198;p22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9" name="Google Shape;33199;p22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0" name="Google Shape;33200;p22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1" name="Google Shape;33201;p22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2" name="Google Shape;33202;p22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3" name="Google Shape;33203;p22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4" name="Google Shape;33204;p22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5" name="Google Shape;33205;p22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6" name="Google Shape;33206;p22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7" name="Google Shape;33207;p22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8" name="Google Shape;33208;p22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9" name="Google Shape;33209;p22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0" name="Google Shape;33210;p22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1" name="Google Shape;33211;p22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2" name="Google Shape;33212;p22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3" name="Google Shape;33213;p22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4" name="Google Shape;33214;p22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5" name="Google Shape;33215;p22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6" name="Google Shape;33216;p22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7" name="Google Shape;33217;p22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8" name="Google Shape;33218;p22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9" name="Google Shape;33219;p22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0" name="Google Shape;33220;p22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1" name="Google Shape;33221;p22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2" name="Google Shape;33222;p22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3" name="Google Shape;33223;p22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4" name="Google Shape;33224;p22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5" name="Google Shape;33225;p22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6" name="Google Shape;33226;p22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7" name="Google Shape;33227;p22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8" name="Google Shape;33228;p22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9" name="Google Shape;33229;p22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0" name="Google Shape;33230;p22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1" name="Google Shape;33231;p22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2" name="Google Shape;33232;p22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3" name="Google Shape;33233;p22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4" name="Google Shape;33234;p22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5" name="Google Shape;33235;p22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6" name="Google Shape;33236;p22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7" name="Google Shape;33237;p22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8" name="Google Shape;33238;p22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9" name="Google Shape;33239;p22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0" name="Google Shape;33240;p22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1" name="Google Shape;33241;p22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2" name="Google Shape;33242;p22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3" name="Google Shape;33243;p22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4" name="Google Shape;33244;p22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5" name="Google Shape;33245;p22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6" name="Google Shape;33246;p22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7" name="Google Shape;33247;p22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8" name="Google Shape;33248;p22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9" name="Google Shape;33249;p22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0" name="Google Shape;33250;p22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1" name="Google Shape;33251;p22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2" name="Google Shape;33252;p22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3" name="Google Shape;33253;p22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4" name="Google Shape;33254;p22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5" name="Google Shape;33255;p22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6" name="Google Shape;33256;p22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57" name="Google Shape;33257;p22"/>
          <p:cNvSpPr/>
          <p:nvPr/>
        </p:nvSpPr>
        <p:spPr>
          <a:xfrm flipH="1" rot="6804529">
            <a:off x="8062321" y="9979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58" name="Google Shape;33258;p22"/>
          <p:cNvSpPr/>
          <p:nvPr/>
        </p:nvSpPr>
        <p:spPr>
          <a:xfrm rot="-7528234">
            <a:off x="5508459" y="349942"/>
            <a:ext cx="332855" cy="420667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259" name="Google Shape;33259;p22"/>
          <p:cNvGrpSpPr/>
          <p:nvPr/>
        </p:nvGrpSpPr>
        <p:grpSpPr>
          <a:xfrm rot="10800000">
            <a:off x="4026250" y="1781381"/>
            <a:ext cx="2049628" cy="2052613"/>
            <a:chOff x="4226125" y="3802600"/>
            <a:chExt cx="1046850" cy="1048375"/>
          </a:xfrm>
        </p:grpSpPr>
        <p:sp>
          <p:nvSpPr>
            <p:cNvPr id="33260" name="Google Shape;33260;p22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1" name="Google Shape;33261;p22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2" name="Google Shape;33262;p22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3" name="Google Shape;33263;p22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4" name="Google Shape;33264;p22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5" name="Google Shape;33265;p22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6" name="Google Shape;33266;p22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7" name="Google Shape;33267;p22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8" name="Google Shape;33268;p22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9" name="Google Shape;33269;p22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0" name="Google Shape;33270;p22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1" name="Google Shape;33271;p22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2" name="Google Shape;33272;p22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3" name="Google Shape;33273;p22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4" name="Google Shape;33274;p22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5" name="Google Shape;33275;p22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6" name="Google Shape;33276;p22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7" name="Google Shape;33277;p22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8" name="Google Shape;33278;p22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9" name="Google Shape;33279;p22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0" name="Google Shape;33280;p22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1" name="Google Shape;33281;p22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2" name="Google Shape;33282;p22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3" name="Google Shape;33283;p22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4" name="Google Shape;33284;p22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5" name="Google Shape;33285;p22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6" name="Google Shape;33286;p22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7" name="Google Shape;33287;p22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8" name="Google Shape;33288;p22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9" name="Google Shape;33289;p22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0" name="Google Shape;33290;p22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1" name="Google Shape;33291;p22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2" name="Google Shape;33292;p22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3" name="Google Shape;33293;p22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4" name="Google Shape;33294;p22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5" name="Google Shape;33295;p22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6" name="Google Shape;33296;p22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7" name="Google Shape;33297;p22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8" name="Google Shape;33298;p22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9" name="Google Shape;33299;p22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0" name="Google Shape;33300;p22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1" name="Google Shape;33301;p22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2" name="Google Shape;33302;p22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3" name="Google Shape;33303;p22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4" name="Google Shape;33304;p22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5" name="Google Shape;33305;p22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6" name="Google Shape;33306;p22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7" name="Google Shape;33307;p22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8" name="Google Shape;33308;p22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9" name="Google Shape;33309;p22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0" name="Google Shape;33310;p22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1" name="Google Shape;33311;p22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2" name="Google Shape;33312;p22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3" name="Google Shape;33313;p22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4" name="Google Shape;33314;p22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5" name="Google Shape;33315;p22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6" name="Google Shape;33316;p22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7" name="Google Shape;33317;p22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8" name="Google Shape;33318;p22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9" name="Google Shape;33319;p22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0" name="Google Shape;33320;p22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1" name="Google Shape;33321;p22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2" name="Google Shape;33322;p22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3" name="Google Shape;33323;p22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4" name="Google Shape;33324;p22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5" name="Google Shape;33325;p22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6" name="Google Shape;33326;p22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7" name="Google Shape;33327;p22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8" name="Google Shape;33328;p22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9" name="Google Shape;33329;p22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0" name="Google Shape;33330;p22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1" name="Google Shape;33331;p22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2" name="Google Shape;33332;p22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3" name="Google Shape;33333;p22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4" name="Google Shape;33334;p22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5" name="Google Shape;33335;p22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6" name="Google Shape;33336;p22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7" name="Google Shape;33337;p22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8" name="Google Shape;33338;p22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9" name="Google Shape;33339;p22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0" name="Google Shape;33340;p22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1" name="Google Shape;33341;p22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2" name="Google Shape;33342;p22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3" name="Google Shape;33343;p22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4" name="Google Shape;33344;p22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5" name="Google Shape;33345;p22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6" name="Google Shape;33346;p22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7" name="Google Shape;33347;p22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8" name="Google Shape;33348;p22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9" name="Google Shape;33349;p22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0" name="Google Shape;33350;p22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1" name="Google Shape;33351;p22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2" name="Google Shape;33352;p22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3" name="Google Shape;33353;p22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4" name="Google Shape;33354;p22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5" name="Google Shape;33355;p22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6" name="Google Shape;33356;p22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7" name="Google Shape;33357;p22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8" name="Google Shape;33358;p22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9" name="Google Shape;33359;p22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0" name="Google Shape;33360;p22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1" name="Google Shape;33361;p22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2" name="Google Shape;33362;p22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3" name="Google Shape;33363;p22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4" name="Google Shape;33364;p22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5" name="Google Shape;33365;p22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6" name="Google Shape;33366;p22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7" name="Google Shape;33367;p22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8" name="Google Shape;33368;p22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9" name="Google Shape;33369;p22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0" name="Google Shape;33370;p22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1" name="Google Shape;33371;p22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2" name="Google Shape;33372;p22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3" name="Google Shape;33373;p22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4" name="Google Shape;33374;p22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5" name="Google Shape;33375;p22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6" name="Google Shape;33376;p22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7" name="Google Shape;33377;p22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8" name="Google Shape;33378;p22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9" name="Google Shape;33379;p22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0" name="Google Shape;33380;p22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1" name="Google Shape;33381;p22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2" name="Google Shape;33382;p22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3" name="Google Shape;33383;p22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4" name="Google Shape;33384;p22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5" name="Google Shape;33385;p22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6" name="Google Shape;33386;p22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7" name="Google Shape;33387;p22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8" name="Google Shape;33388;p22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9" name="Google Shape;33389;p22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0" name="Google Shape;33390;p22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1" name="Google Shape;33391;p22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2" name="Google Shape;33392;p22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3" name="Google Shape;33393;p22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4" name="Google Shape;33394;p22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5" name="Google Shape;33395;p22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6" name="Google Shape;33396;p22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7" name="Google Shape;33397;p22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8" name="Google Shape;33398;p22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9" name="Google Shape;33399;p22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0" name="Google Shape;33400;p22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1" name="Google Shape;33401;p22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2" name="Google Shape;33402;p22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3" name="Google Shape;33403;p22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4" name="Google Shape;33404;p22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5" name="Google Shape;33405;p22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6" name="Google Shape;33406;p22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7" name="Google Shape;33407;p22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8" name="Google Shape;33408;p22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9" name="Google Shape;33409;p22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0" name="Google Shape;33410;p22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1" name="Google Shape;33411;p22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2" name="Google Shape;33412;p22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3" name="Google Shape;33413;p22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4" name="Google Shape;33414;p22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5" name="Google Shape;33415;p22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6" name="Google Shape;33416;p22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7" name="Google Shape;33417;p22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8" name="Google Shape;33418;p22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9" name="Google Shape;33419;p22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0" name="Google Shape;33420;p22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1" name="Google Shape;33421;p22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2" name="Google Shape;33422;p22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3" name="Google Shape;33423;p22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4" name="Google Shape;33424;p22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5" name="Google Shape;33425;p22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6" name="Google Shape;33426;p22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7" name="Google Shape;33427;p22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8" name="Google Shape;33428;p22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9" name="Google Shape;33429;p22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0" name="Google Shape;33430;p22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1" name="Google Shape;33431;p22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2" name="Google Shape;33432;p22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3" name="Google Shape;33433;p22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4" name="Google Shape;33434;p22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5" name="Google Shape;33435;p22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6" name="Google Shape;33436;p22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7" name="Google Shape;33437;p22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8" name="Google Shape;33438;p22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9" name="Google Shape;33439;p22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0" name="Google Shape;33440;p22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1" name="Google Shape;33441;p22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2" name="Google Shape;33442;p22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3" name="Google Shape;33443;p22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4" name="Google Shape;33444;p22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5" name="Google Shape;33445;p22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6" name="Google Shape;33446;p22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7" name="Google Shape;33447;p22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8" name="Google Shape;33448;p22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9" name="Google Shape;33449;p22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0" name="Google Shape;33450;p22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1" name="Google Shape;33451;p22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2" name="Google Shape;33452;p22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3" name="Google Shape;33453;p22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4" name="Google Shape;33454;p22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5" name="Google Shape;33455;p22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6" name="Google Shape;33456;p22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7" name="Google Shape;33457;p22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8" name="Google Shape;33458;p22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9" name="Google Shape;33459;p22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0" name="Google Shape;33460;p22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1" name="Google Shape;33461;p22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2" name="Google Shape;33462;p22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3" name="Google Shape;33463;p22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4" name="Google Shape;33464;p22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5" name="Google Shape;33465;p22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6" name="Google Shape;33466;p22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7" name="Google Shape;33467;p22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8" name="Google Shape;33468;p22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9" name="Google Shape;33469;p22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0" name="Google Shape;33470;p22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1" name="Google Shape;33471;p22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2" name="Google Shape;33472;p22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3" name="Google Shape;33473;p22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4" name="Google Shape;33474;p22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5" name="Google Shape;33475;p22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6" name="Google Shape;33476;p22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7" name="Google Shape;33477;p22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8" name="Google Shape;33478;p22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9" name="Google Shape;33479;p22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0" name="Google Shape;33480;p22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1" name="Google Shape;33481;p22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2" name="Google Shape;33482;p22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3" name="Google Shape;33483;p22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4" name="Google Shape;33484;p22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5" name="Google Shape;33485;p22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6" name="Google Shape;33486;p22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7" name="Google Shape;33487;p22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8" name="Google Shape;33488;p22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9" name="Google Shape;33489;p22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0" name="Google Shape;33490;p22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1" name="Google Shape;33491;p22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2" name="Google Shape;33492;p22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3" name="Google Shape;33493;p22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4" name="Google Shape;33494;p22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5" name="Google Shape;33495;p22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6" name="Google Shape;33496;p22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7" name="Google Shape;33497;p22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8" name="Google Shape;33498;p22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9" name="Google Shape;33499;p22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0" name="Google Shape;33500;p22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1" name="Google Shape;33501;p22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2" name="Google Shape;33502;p22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3" name="Google Shape;33503;p22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4" name="Google Shape;33504;p22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5" name="Google Shape;33505;p22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6" name="Google Shape;33506;p22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7" name="Google Shape;33507;p22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8" name="Google Shape;33508;p22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9" name="Google Shape;33509;p22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0" name="Google Shape;33510;p22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1" name="Google Shape;33511;p22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2" name="Google Shape;33512;p22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3" name="Google Shape;33513;p22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4" name="Google Shape;33514;p22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5" name="Google Shape;33515;p22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6" name="Google Shape;33516;p22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7" name="Google Shape;33517;p22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8" name="Google Shape;33518;p22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9" name="Google Shape;33519;p22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0" name="Google Shape;33520;p22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1" name="Google Shape;33521;p22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2" name="Google Shape;33522;p22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3" name="Google Shape;33523;p22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4" name="Google Shape;33524;p22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5" name="Google Shape;33525;p22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6" name="Google Shape;33526;p22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7" name="Google Shape;33527;p22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8" name="Google Shape;33528;p22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9" name="Google Shape;33529;p22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0" name="Google Shape;33530;p22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1" name="Google Shape;33531;p22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2" name="Google Shape;33532;p22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3" name="Google Shape;33533;p22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4" name="Google Shape;33534;p22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5" name="Google Shape;33535;p22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6" name="Google Shape;33536;p22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7" name="Google Shape;33537;p22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8" name="Google Shape;33538;p22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9" name="Google Shape;33539;p22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0" name="Google Shape;33540;p22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1" name="Google Shape;33541;p22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2" name="Google Shape;33542;p22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3" name="Google Shape;33543;p22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4" name="Google Shape;33544;p22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5" name="Google Shape;33545;p22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6" name="Google Shape;33546;p22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7" name="Google Shape;33547;p22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8" name="Google Shape;33548;p22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9" name="Google Shape;33549;p22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0" name="Google Shape;33550;p22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1" name="Google Shape;33551;p22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2" name="Google Shape;33552;p22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3" name="Google Shape;33553;p22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4" name="Google Shape;33554;p22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5" name="Google Shape;33555;p22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6" name="Google Shape;33556;p22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7" name="Google Shape;33557;p22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8" name="Google Shape;33558;p22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9" name="Google Shape;33559;p22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0" name="Google Shape;33560;p22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1" name="Google Shape;33561;p22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2" name="Google Shape;33562;p22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3" name="Google Shape;33563;p22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4" name="Google Shape;33564;p22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5" name="Google Shape;33565;p22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6" name="Google Shape;33566;p22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7" name="Google Shape;33567;p22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8" name="Google Shape;33568;p22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9" name="Google Shape;33569;p22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0" name="Google Shape;33570;p22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1" name="Google Shape;33571;p22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2" name="Google Shape;33572;p22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3" name="Google Shape;33573;p22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4" name="Google Shape;33574;p22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5" name="Google Shape;33575;p22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6" name="Google Shape;33576;p22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7" name="Google Shape;33577;p22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8" name="Google Shape;33578;p22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9" name="Google Shape;33579;p22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0" name="Google Shape;33580;p22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1" name="Google Shape;33581;p22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2" name="Google Shape;33582;p22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3" name="Google Shape;33583;p22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4" name="Google Shape;33584;p22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5" name="Google Shape;33585;p22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6" name="Google Shape;33586;p22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7" name="Google Shape;33587;p22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8" name="Google Shape;33588;p22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9" name="Google Shape;33589;p22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0" name="Google Shape;33590;p22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1" name="Google Shape;33591;p22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2" name="Google Shape;33592;p22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3" name="Google Shape;33593;p22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4" name="Google Shape;33594;p22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5" name="Google Shape;33595;p22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6" name="Google Shape;33596;p22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7" name="Google Shape;33597;p22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8" name="Google Shape;33598;p22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9" name="Google Shape;33599;p22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0" name="Google Shape;33600;p22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1" name="Google Shape;33601;p22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2" name="Google Shape;33602;p22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3" name="Google Shape;33603;p22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4" name="Google Shape;33604;p22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5" name="Google Shape;33605;p22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6" name="Google Shape;33606;p22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7" name="Google Shape;33607;p22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8" name="Google Shape;33608;p22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9" name="Google Shape;33609;p22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0" name="Google Shape;33610;p22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1" name="Google Shape;33611;p22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2" name="Google Shape;33612;p22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3" name="Google Shape;33613;p22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4" name="Google Shape;33614;p22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5" name="Google Shape;33615;p22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6" name="Google Shape;33616;p22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7" name="Google Shape;33617;p22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8" name="Google Shape;33618;p22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9" name="Google Shape;33619;p22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0" name="Google Shape;33620;p22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1" name="Google Shape;33621;p22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2" name="Google Shape;33622;p22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3" name="Google Shape;33623;p22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4" name="Google Shape;33624;p22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5" name="Google Shape;33625;p22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6" name="Google Shape;33626;p22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7" name="Google Shape;33627;p22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8" name="Google Shape;33628;p22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9" name="Google Shape;33629;p22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0" name="Google Shape;33630;p22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1" name="Google Shape;33631;p22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2" name="Google Shape;33632;p22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3" name="Google Shape;33633;p22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4" name="Google Shape;33634;p22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5" name="Google Shape;33635;p22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6" name="Google Shape;33636;p22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7" name="Google Shape;33637;p22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8" name="Google Shape;33638;p22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9" name="Google Shape;33639;p22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0" name="Google Shape;33640;p22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1" name="Google Shape;33641;p22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2" name="Google Shape;33642;p22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3" name="Google Shape;33643;p22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4" name="Google Shape;33644;p22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5" name="Google Shape;33645;p22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6" name="Google Shape;33646;p22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7" name="Google Shape;33647;p22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8" name="Google Shape;33648;p22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9" name="Google Shape;33649;p22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0" name="Google Shape;33650;p22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1" name="Google Shape;33651;p22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2" name="Google Shape;33652;p22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3" name="Google Shape;33653;p22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4" name="Google Shape;33654;p22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5" name="Google Shape;33655;p22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6" name="Google Shape;33656;p22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7" name="Google Shape;33657;p22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8" name="Google Shape;33658;p22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9" name="Google Shape;33659;p22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0" name="Google Shape;33660;p22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1" name="Google Shape;33661;p22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2" name="Google Shape;33662;p22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3" name="Google Shape;33663;p22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4" name="Google Shape;33664;p22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5" name="Google Shape;33665;p22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6" name="Google Shape;33666;p22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7" name="Google Shape;33667;p22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8" name="Google Shape;33668;p22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9" name="Google Shape;33669;p22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0" name="Google Shape;33670;p22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1" name="Google Shape;33671;p22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2" name="Google Shape;33672;p22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3" name="Google Shape;33673;p22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4" name="Google Shape;33674;p22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5" name="Google Shape;33675;p22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6" name="Google Shape;33676;p22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7" name="Google Shape;33677;p22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8" name="Google Shape;33678;p22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9" name="Google Shape;33679;p22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0" name="Google Shape;33680;p22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1" name="Google Shape;33681;p22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2" name="Google Shape;33682;p22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3" name="Google Shape;33683;p22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4" name="Google Shape;33684;p22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5" name="Google Shape;33685;p22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6" name="Google Shape;33686;p22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7" name="Google Shape;33687;p22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8" name="Google Shape;33688;p22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9" name="Google Shape;33689;p22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0" name="Google Shape;33690;p22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1" name="Google Shape;33691;p22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2" name="Google Shape;33692;p22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3" name="Google Shape;33693;p22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4" name="Google Shape;33694;p22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5" name="Google Shape;33695;p22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6" name="Google Shape;33696;p22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7" name="Google Shape;33697;p22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8" name="Google Shape;33698;p22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9" name="Google Shape;33699;p22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0" name="Google Shape;33700;p22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1" name="Google Shape;33701;p22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2" name="Google Shape;33702;p22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3" name="Google Shape;33703;p22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4" name="Google Shape;33704;p22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5" name="Google Shape;33705;p22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6" name="Google Shape;33706;p22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7" name="Google Shape;33707;p22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8" name="Google Shape;33708;p22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9" name="Google Shape;33709;p22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0" name="Google Shape;33710;p22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1" name="Google Shape;33711;p22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2" name="Google Shape;33712;p22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3" name="Google Shape;33713;p22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4" name="Google Shape;33714;p22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5" name="Google Shape;33715;p22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6" name="Google Shape;33716;p22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7" name="Google Shape;33717;p22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8" name="Google Shape;33718;p22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9" name="Google Shape;33719;p22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0" name="Google Shape;33720;p22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1" name="Google Shape;33721;p22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2" name="Google Shape;33722;p22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3" name="Google Shape;33723;p22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4" name="Google Shape;33724;p22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5" name="Google Shape;33725;p22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6" name="Google Shape;33726;p22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7" name="Google Shape;33727;p22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8" name="Google Shape;33728;p22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9" name="Google Shape;33729;p22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0" name="Google Shape;33730;p22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1" name="Google Shape;33731;p22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2" name="Google Shape;33732;p22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3" name="Google Shape;33733;p22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4" name="Google Shape;33734;p22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5" name="Google Shape;33735;p22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6" name="Google Shape;33736;p22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7" name="Google Shape;33737;p22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8" name="Google Shape;33738;p22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9" name="Google Shape;33739;p22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0" name="Google Shape;33740;p22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1" name="Google Shape;33741;p22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2" name="Google Shape;33742;p22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3" name="Google Shape;33743;p22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4" name="Google Shape;33744;p22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5" name="Google Shape;33745;p22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6" name="Google Shape;33746;p22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7" name="Google Shape;33747;p22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8" name="Google Shape;33748;p22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9" name="Google Shape;33749;p22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0" name="Google Shape;33750;p22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1" name="Google Shape;33751;p22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2" name="Google Shape;33752;p22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3" name="Google Shape;33753;p22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4" name="Google Shape;33754;p22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5" name="Google Shape;33755;p22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6" name="Google Shape;33756;p22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7" name="Google Shape;33757;p22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8" name="Google Shape;33758;p22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9" name="Google Shape;33759;p22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0" name="Google Shape;33760;p22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1" name="Google Shape;33761;p22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2" name="Google Shape;33762;p22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3" name="Google Shape;33763;p22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4" name="Google Shape;33764;p22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5" name="Google Shape;33765;p22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6" name="Google Shape;33766;p22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7" name="Google Shape;33767;p22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8" name="Google Shape;33768;p22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9" name="Google Shape;33769;p22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0" name="Google Shape;33770;p22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1" name="Google Shape;33771;p22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2" name="Google Shape;33772;p22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3" name="Google Shape;33773;p22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4" name="Google Shape;33774;p22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5" name="Google Shape;33775;p22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6" name="Google Shape;33776;p22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7" name="Google Shape;33777;p22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8" name="Google Shape;33778;p22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9" name="Google Shape;33779;p22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0" name="Google Shape;33780;p22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1" name="Google Shape;33781;p22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2" name="Google Shape;33782;p22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3" name="Google Shape;33783;p22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4" name="Google Shape;33784;p22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5" name="Google Shape;33785;p22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6" name="Google Shape;33786;p22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7" name="Google Shape;33787;p22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8" name="Google Shape;33788;p22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9" name="Google Shape;33789;p22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0" name="Google Shape;33790;p22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1" name="Google Shape;33791;p22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2" name="Google Shape;33792;p22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3" name="Google Shape;33793;p22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4" name="Google Shape;33794;p22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5" name="Google Shape;33795;p22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6" name="Google Shape;33796;p22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7" name="Google Shape;33797;p22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8" name="Google Shape;33798;p22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9" name="Google Shape;33799;p22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0" name="Google Shape;33800;p22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1" name="Google Shape;33801;p22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2" name="Google Shape;33802;p22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3" name="Google Shape;33803;p22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4" name="Google Shape;33804;p22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5" name="Google Shape;33805;p22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6" name="Google Shape;33806;p22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7" name="Google Shape;33807;p22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8" name="Google Shape;33808;p22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9" name="Google Shape;33809;p22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0" name="Google Shape;33810;p22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1" name="Google Shape;33811;p22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2" name="Google Shape;33812;p22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3" name="Google Shape;33813;p22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4" name="Google Shape;33814;p22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5" name="Google Shape;33815;p22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6" name="Google Shape;33816;p22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7" name="Google Shape;33817;p22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8" name="Google Shape;33818;p22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9" name="Google Shape;33819;p22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0" name="Google Shape;33820;p22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1" name="Google Shape;33821;p22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2" name="Google Shape;33822;p22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3" name="Google Shape;33823;p22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4" name="Google Shape;33824;p22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5" name="Google Shape;33825;p22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6" name="Google Shape;33826;p22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7" name="Google Shape;33827;p22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8" name="Google Shape;33828;p22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9" name="Google Shape;33829;p22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0" name="Google Shape;33830;p22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1" name="Google Shape;33831;p22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2" name="Google Shape;33832;p22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3" name="Google Shape;33833;p22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4" name="Google Shape;33834;p22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5" name="Google Shape;33835;p22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6" name="Google Shape;33836;p22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7" name="Google Shape;33837;p22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8" name="Google Shape;33838;p22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9" name="Google Shape;33839;p22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0" name="Google Shape;33840;p22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1" name="Google Shape;33841;p22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2" name="Google Shape;33842;p22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3" name="Google Shape;33843;p22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4" name="Google Shape;33844;p22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5" name="Google Shape;33845;p22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6" name="Google Shape;33846;p22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7" name="Google Shape;33847;p22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8" name="Google Shape;33848;p22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49" name="Google Shape;33849;p22"/>
          <p:cNvSpPr txBox="1"/>
          <p:nvPr>
            <p:ph type="ctrTitle"/>
          </p:nvPr>
        </p:nvSpPr>
        <p:spPr>
          <a:xfrm>
            <a:off x="6075874" y="21645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3850" name="Google Shape;33850;p22"/>
          <p:cNvSpPr txBox="1"/>
          <p:nvPr>
            <p:ph idx="1" type="subTitle"/>
          </p:nvPr>
        </p:nvSpPr>
        <p:spPr>
          <a:xfrm>
            <a:off x="6075875" y="2612100"/>
            <a:ext cx="22356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2">
  <p:cSld name="CUSTOM_1">
    <p:spTree>
      <p:nvGrpSpPr>
        <p:cNvPr id="33851" name="Shape 33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52" name="Google Shape;33852;p23"/>
          <p:cNvSpPr/>
          <p:nvPr/>
        </p:nvSpPr>
        <p:spPr>
          <a:xfrm flipH="1">
            <a:off x="1" y="-9588"/>
            <a:ext cx="9144000" cy="51627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53" name="Google Shape;33853;p23"/>
          <p:cNvSpPr/>
          <p:nvPr/>
        </p:nvSpPr>
        <p:spPr>
          <a:xfrm rot="1800000">
            <a:off x="-793112" y="-1388705"/>
            <a:ext cx="4114352" cy="4735490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54" name="Google Shape;33854;p23"/>
          <p:cNvGrpSpPr/>
          <p:nvPr/>
        </p:nvGrpSpPr>
        <p:grpSpPr>
          <a:xfrm flipH="1" rot="531996">
            <a:off x="6496971" y="-572729"/>
            <a:ext cx="2228348" cy="2396409"/>
            <a:chOff x="238125" y="1915725"/>
            <a:chExt cx="1247150" cy="1376400"/>
          </a:xfrm>
        </p:grpSpPr>
        <p:sp>
          <p:nvSpPr>
            <p:cNvPr id="33855" name="Google Shape;33855;p23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6" name="Google Shape;33856;p23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7" name="Google Shape;33857;p23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8" name="Google Shape;33858;p23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9" name="Google Shape;33859;p23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0" name="Google Shape;33860;p23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1" name="Google Shape;33861;p23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2" name="Google Shape;33862;p23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3" name="Google Shape;33863;p23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4" name="Google Shape;33864;p23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5" name="Google Shape;33865;p23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6" name="Google Shape;33866;p23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7" name="Google Shape;33867;p23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8" name="Google Shape;33868;p23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9" name="Google Shape;33869;p23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0" name="Google Shape;33870;p23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1" name="Google Shape;33871;p23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2" name="Google Shape;33872;p23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3" name="Google Shape;33873;p23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4" name="Google Shape;33874;p23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5" name="Google Shape;33875;p23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6" name="Google Shape;33876;p23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7" name="Google Shape;33877;p23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8" name="Google Shape;33878;p23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9" name="Google Shape;33879;p23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0" name="Google Shape;33880;p23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1" name="Google Shape;33881;p23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2" name="Google Shape;33882;p23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3" name="Google Shape;33883;p23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4" name="Google Shape;33884;p23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5" name="Google Shape;33885;p23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6" name="Google Shape;33886;p23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7" name="Google Shape;33887;p23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8" name="Google Shape;33888;p23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9" name="Google Shape;33889;p23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0" name="Google Shape;33890;p23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1" name="Google Shape;33891;p23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2" name="Google Shape;33892;p23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3" name="Google Shape;33893;p23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4" name="Google Shape;33894;p23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5" name="Google Shape;33895;p23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6" name="Google Shape;33896;p23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7" name="Google Shape;33897;p23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8" name="Google Shape;33898;p23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9" name="Google Shape;33899;p23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0" name="Google Shape;33900;p23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1" name="Google Shape;33901;p23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2" name="Google Shape;33902;p23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3" name="Google Shape;33903;p23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4" name="Google Shape;33904;p23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5" name="Google Shape;33905;p23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6" name="Google Shape;33906;p23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7" name="Google Shape;33907;p23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8" name="Google Shape;33908;p23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9" name="Google Shape;33909;p23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0" name="Google Shape;33910;p23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1" name="Google Shape;33911;p23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2" name="Google Shape;33912;p23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3" name="Google Shape;33913;p23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4" name="Google Shape;33914;p23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5" name="Google Shape;33915;p23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6" name="Google Shape;33916;p23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7" name="Google Shape;33917;p23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8" name="Google Shape;33918;p23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9" name="Google Shape;33919;p23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0" name="Google Shape;33920;p23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1" name="Google Shape;33921;p23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2" name="Google Shape;33922;p23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3" name="Google Shape;33923;p23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4" name="Google Shape;33924;p23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5" name="Google Shape;33925;p23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6" name="Google Shape;33926;p23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7" name="Google Shape;33927;p23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8" name="Google Shape;33928;p23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9" name="Google Shape;33929;p23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0" name="Google Shape;33930;p23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1" name="Google Shape;33931;p23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2" name="Google Shape;33932;p23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3" name="Google Shape;33933;p23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4" name="Google Shape;33934;p23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5" name="Google Shape;33935;p23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6" name="Google Shape;33936;p23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7" name="Google Shape;33937;p23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8" name="Google Shape;33938;p23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9" name="Google Shape;33939;p23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0" name="Google Shape;33940;p23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1" name="Google Shape;33941;p23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2" name="Google Shape;33942;p23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3" name="Google Shape;33943;p23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4" name="Google Shape;33944;p23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5" name="Google Shape;33945;p23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6" name="Google Shape;33946;p23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7" name="Google Shape;33947;p23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8" name="Google Shape;33948;p23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9" name="Google Shape;33949;p23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0" name="Google Shape;33950;p23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1" name="Google Shape;33951;p23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2" name="Google Shape;33952;p23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3" name="Google Shape;33953;p23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4" name="Google Shape;33954;p23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5" name="Google Shape;33955;p23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6" name="Google Shape;33956;p23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7" name="Google Shape;33957;p23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8" name="Google Shape;33958;p23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9" name="Google Shape;33959;p23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0" name="Google Shape;33960;p23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1" name="Google Shape;33961;p23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2" name="Google Shape;33962;p23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3" name="Google Shape;33963;p23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4" name="Google Shape;33964;p23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5" name="Google Shape;33965;p23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6" name="Google Shape;33966;p23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7" name="Google Shape;33967;p23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8" name="Google Shape;33968;p23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9" name="Google Shape;33969;p23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0" name="Google Shape;33970;p23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1" name="Google Shape;33971;p23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2" name="Google Shape;33972;p23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3" name="Google Shape;33973;p23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4" name="Google Shape;33974;p23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5" name="Google Shape;33975;p23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6" name="Google Shape;33976;p23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7" name="Google Shape;33977;p23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8" name="Google Shape;33978;p23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9" name="Google Shape;33979;p23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0" name="Google Shape;33980;p23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1" name="Google Shape;33981;p23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2" name="Google Shape;33982;p23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3" name="Google Shape;33983;p23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4" name="Google Shape;33984;p23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5" name="Google Shape;33985;p23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6" name="Google Shape;33986;p23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7" name="Google Shape;33987;p23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8" name="Google Shape;33988;p23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9" name="Google Shape;33989;p23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0" name="Google Shape;33990;p23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1" name="Google Shape;33991;p23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2" name="Google Shape;33992;p23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3" name="Google Shape;33993;p23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4" name="Google Shape;33994;p23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5" name="Google Shape;33995;p23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6" name="Google Shape;33996;p23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7" name="Google Shape;33997;p23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8" name="Google Shape;33998;p23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9" name="Google Shape;33999;p23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0" name="Google Shape;34000;p23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1" name="Google Shape;34001;p23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2" name="Google Shape;34002;p23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3" name="Google Shape;34003;p23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4" name="Google Shape;34004;p23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5" name="Google Shape;34005;p23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6" name="Google Shape;34006;p23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7" name="Google Shape;34007;p23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8" name="Google Shape;34008;p23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9" name="Google Shape;34009;p23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0" name="Google Shape;34010;p23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1" name="Google Shape;34011;p23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2" name="Google Shape;34012;p23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3" name="Google Shape;34013;p23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4" name="Google Shape;34014;p23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5" name="Google Shape;34015;p23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6" name="Google Shape;34016;p23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7" name="Google Shape;34017;p23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8" name="Google Shape;34018;p23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9" name="Google Shape;34019;p23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0" name="Google Shape;34020;p23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1" name="Google Shape;34021;p23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2" name="Google Shape;34022;p23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3" name="Google Shape;34023;p23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4" name="Google Shape;34024;p23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5" name="Google Shape;34025;p23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6" name="Google Shape;34026;p23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7" name="Google Shape;34027;p23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8" name="Google Shape;34028;p23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9" name="Google Shape;34029;p23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0" name="Google Shape;34030;p23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1" name="Google Shape;34031;p23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2" name="Google Shape;34032;p23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3" name="Google Shape;34033;p23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4" name="Google Shape;34034;p23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5" name="Google Shape;34035;p23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6" name="Google Shape;34036;p23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7" name="Google Shape;34037;p23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8" name="Google Shape;34038;p23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9" name="Google Shape;34039;p23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0" name="Google Shape;34040;p23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1" name="Google Shape;34041;p23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2" name="Google Shape;34042;p23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3" name="Google Shape;34043;p23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4" name="Google Shape;34044;p23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5" name="Google Shape;34045;p23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6" name="Google Shape;34046;p23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7" name="Google Shape;34047;p23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8" name="Google Shape;34048;p23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9" name="Google Shape;34049;p23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0" name="Google Shape;34050;p23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1" name="Google Shape;34051;p23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2" name="Google Shape;34052;p23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3" name="Google Shape;34053;p23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4" name="Google Shape;34054;p23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5" name="Google Shape;34055;p23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6" name="Google Shape;34056;p23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7" name="Google Shape;34057;p23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8" name="Google Shape;34058;p23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9" name="Google Shape;34059;p23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0" name="Google Shape;34060;p23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1" name="Google Shape;34061;p23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2" name="Google Shape;34062;p23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3" name="Google Shape;34063;p23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4" name="Google Shape;34064;p23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5" name="Google Shape;34065;p23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6" name="Google Shape;34066;p23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7" name="Google Shape;34067;p23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8" name="Google Shape;34068;p23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9" name="Google Shape;34069;p23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0" name="Google Shape;34070;p23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1" name="Google Shape;34071;p23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2" name="Google Shape;34072;p23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3" name="Google Shape;34073;p23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4" name="Google Shape;34074;p23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5" name="Google Shape;34075;p23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6" name="Google Shape;34076;p23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7" name="Google Shape;34077;p23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8" name="Google Shape;34078;p23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9" name="Google Shape;34079;p23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0" name="Google Shape;34080;p23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1" name="Google Shape;34081;p23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2" name="Google Shape;34082;p23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3" name="Google Shape;34083;p23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4" name="Google Shape;34084;p23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5" name="Google Shape;34085;p23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6" name="Google Shape;34086;p23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7" name="Google Shape;34087;p23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8" name="Google Shape;34088;p23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9" name="Google Shape;34089;p23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0" name="Google Shape;34090;p23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1" name="Google Shape;34091;p23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2" name="Google Shape;34092;p23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3" name="Google Shape;34093;p23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4" name="Google Shape;34094;p23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5" name="Google Shape;34095;p23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6" name="Google Shape;34096;p23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7" name="Google Shape;34097;p23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8" name="Google Shape;34098;p23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9" name="Google Shape;34099;p23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0" name="Google Shape;34100;p23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1" name="Google Shape;34101;p23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2" name="Google Shape;34102;p23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3" name="Google Shape;34103;p23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4" name="Google Shape;34104;p23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5" name="Google Shape;34105;p23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6" name="Google Shape;34106;p23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7" name="Google Shape;34107;p23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8" name="Google Shape;34108;p23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9" name="Google Shape;34109;p23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0" name="Google Shape;34110;p23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1" name="Google Shape;34111;p23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2" name="Google Shape;34112;p23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3" name="Google Shape;34113;p23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4" name="Google Shape;34114;p23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5" name="Google Shape;34115;p23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6" name="Google Shape;34116;p23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7" name="Google Shape;34117;p23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8" name="Google Shape;34118;p23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9" name="Google Shape;34119;p23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0" name="Google Shape;34120;p23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1" name="Google Shape;34121;p23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2" name="Google Shape;34122;p23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3" name="Google Shape;34123;p23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4" name="Google Shape;34124;p23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5" name="Google Shape;34125;p23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6" name="Google Shape;34126;p23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7" name="Google Shape;34127;p23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8" name="Google Shape;34128;p23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9" name="Google Shape;34129;p23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0" name="Google Shape;34130;p23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1" name="Google Shape;34131;p23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2" name="Google Shape;34132;p23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3" name="Google Shape;34133;p23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4" name="Google Shape;34134;p23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5" name="Google Shape;34135;p23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6" name="Google Shape;34136;p23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7" name="Google Shape;34137;p23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8" name="Google Shape;34138;p23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9" name="Google Shape;34139;p23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0" name="Google Shape;34140;p23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1" name="Google Shape;34141;p23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2" name="Google Shape;34142;p23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3" name="Google Shape;34143;p23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4" name="Google Shape;34144;p23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5" name="Google Shape;34145;p23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6" name="Google Shape;34146;p23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7" name="Google Shape;34147;p23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8" name="Google Shape;34148;p23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9" name="Google Shape;34149;p23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0" name="Google Shape;34150;p23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1" name="Google Shape;34151;p23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2" name="Google Shape;34152;p23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3" name="Google Shape;34153;p23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4" name="Google Shape;34154;p23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5" name="Google Shape;34155;p23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6" name="Google Shape;34156;p23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7" name="Google Shape;34157;p23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8" name="Google Shape;34158;p23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9" name="Google Shape;34159;p23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0" name="Google Shape;34160;p23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1" name="Google Shape;34161;p23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2" name="Google Shape;34162;p23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3" name="Google Shape;34163;p23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4" name="Google Shape;34164;p23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5" name="Google Shape;34165;p23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6" name="Google Shape;34166;p23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7" name="Google Shape;34167;p23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8" name="Google Shape;34168;p23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9" name="Google Shape;34169;p23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0" name="Google Shape;34170;p23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1" name="Google Shape;34171;p23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2" name="Google Shape;34172;p23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3" name="Google Shape;34173;p23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4" name="Google Shape;34174;p23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5" name="Google Shape;34175;p23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6" name="Google Shape;34176;p23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7" name="Google Shape;34177;p23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8" name="Google Shape;34178;p23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9" name="Google Shape;34179;p23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0" name="Google Shape;34180;p23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1" name="Google Shape;34181;p23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2" name="Google Shape;34182;p23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3" name="Google Shape;34183;p23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4" name="Google Shape;34184;p23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5" name="Google Shape;34185;p23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6" name="Google Shape;34186;p23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7" name="Google Shape;34187;p23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8" name="Google Shape;34188;p23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9" name="Google Shape;34189;p23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0" name="Google Shape;34190;p23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1" name="Google Shape;34191;p23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2" name="Google Shape;34192;p23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3" name="Google Shape;34193;p23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4" name="Google Shape;34194;p23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5" name="Google Shape;34195;p23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6" name="Google Shape;34196;p23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7" name="Google Shape;34197;p23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8" name="Google Shape;34198;p23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9" name="Google Shape;34199;p23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0" name="Google Shape;34200;p23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1" name="Google Shape;34201;p23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2" name="Google Shape;34202;p23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3" name="Google Shape;34203;p23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4" name="Google Shape;34204;p23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5" name="Google Shape;34205;p23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6" name="Google Shape;34206;p23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7" name="Google Shape;34207;p23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8" name="Google Shape;34208;p23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9" name="Google Shape;34209;p23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0" name="Google Shape;34210;p23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1" name="Google Shape;34211;p23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2" name="Google Shape;34212;p23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3" name="Google Shape;34213;p23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4" name="Google Shape;34214;p23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5" name="Google Shape;34215;p23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6" name="Google Shape;34216;p23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7" name="Google Shape;34217;p23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8" name="Google Shape;34218;p23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9" name="Google Shape;34219;p23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0" name="Google Shape;34220;p23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1" name="Google Shape;34221;p23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2" name="Google Shape;34222;p23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3" name="Google Shape;34223;p23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4" name="Google Shape;34224;p23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5" name="Google Shape;34225;p23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6" name="Google Shape;34226;p23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7" name="Google Shape;34227;p23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8" name="Google Shape;34228;p23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9" name="Google Shape;34229;p23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0" name="Google Shape;34230;p23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1" name="Google Shape;34231;p23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2" name="Google Shape;34232;p23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3" name="Google Shape;34233;p23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4" name="Google Shape;34234;p23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5" name="Google Shape;34235;p23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6" name="Google Shape;34236;p23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7" name="Google Shape;34237;p23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8" name="Google Shape;34238;p23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9" name="Google Shape;34239;p23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0" name="Google Shape;34240;p23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1" name="Google Shape;34241;p23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2" name="Google Shape;34242;p23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3" name="Google Shape;34243;p23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4" name="Google Shape;34244;p23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5" name="Google Shape;34245;p23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6" name="Google Shape;34246;p23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7" name="Google Shape;34247;p23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8" name="Google Shape;34248;p23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9" name="Google Shape;34249;p23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0" name="Google Shape;34250;p23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1" name="Google Shape;34251;p23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2" name="Google Shape;34252;p23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3" name="Google Shape;34253;p23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4" name="Google Shape;34254;p23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5" name="Google Shape;34255;p23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6" name="Google Shape;34256;p23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7" name="Google Shape;34257;p23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8" name="Google Shape;34258;p23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9" name="Google Shape;34259;p23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0" name="Google Shape;34260;p23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1" name="Google Shape;34261;p23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2" name="Google Shape;34262;p23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3" name="Google Shape;34263;p23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4" name="Google Shape;34264;p23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5" name="Google Shape;34265;p23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6" name="Google Shape;34266;p23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7" name="Google Shape;34267;p23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8" name="Google Shape;34268;p23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9" name="Google Shape;34269;p23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0" name="Google Shape;34270;p23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1" name="Google Shape;34271;p23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2" name="Google Shape;34272;p23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3" name="Google Shape;34273;p23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4" name="Google Shape;34274;p23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5" name="Google Shape;34275;p23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6" name="Google Shape;34276;p23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7" name="Google Shape;34277;p23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8" name="Google Shape;34278;p23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9" name="Google Shape;34279;p23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0" name="Google Shape;34280;p23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1" name="Google Shape;34281;p23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2" name="Google Shape;34282;p23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3" name="Google Shape;34283;p23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4" name="Google Shape;34284;p23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5" name="Google Shape;34285;p23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6" name="Google Shape;34286;p23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7" name="Google Shape;34287;p23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8" name="Google Shape;34288;p23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9" name="Google Shape;34289;p23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0" name="Google Shape;34290;p23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1" name="Google Shape;34291;p23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2" name="Google Shape;34292;p23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3" name="Google Shape;34293;p23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4" name="Google Shape;34294;p23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5" name="Google Shape;34295;p23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6" name="Google Shape;34296;p23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7" name="Google Shape;34297;p23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8" name="Google Shape;34298;p23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9" name="Google Shape;34299;p23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0" name="Google Shape;34300;p23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1" name="Google Shape;34301;p23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2" name="Google Shape;34302;p23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3" name="Google Shape;34303;p23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4" name="Google Shape;34304;p23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5" name="Google Shape;34305;p23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6" name="Google Shape;34306;p23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7" name="Google Shape;34307;p23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8" name="Google Shape;34308;p23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9" name="Google Shape;34309;p23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0" name="Google Shape;34310;p23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1" name="Google Shape;34311;p23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2" name="Google Shape;34312;p23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3" name="Google Shape;34313;p23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4" name="Google Shape;34314;p23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5" name="Google Shape;34315;p23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6" name="Google Shape;34316;p23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7" name="Google Shape;34317;p23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8" name="Google Shape;34318;p23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9" name="Google Shape;34319;p23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0" name="Google Shape;34320;p23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1" name="Google Shape;34321;p23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2" name="Google Shape;34322;p23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3" name="Google Shape;34323;p23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4" name="Google Shape;34324;p23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5" name="Google Shape;34325;p23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6" name="Google Shape;34326;p23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7" name="Google Shape;34327;p23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8" name="Google Shape;34328;p23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9" name="Google Shape;34329;p23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0" name="Google Shape;34330;p23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1" name="Google Shape;34331;p23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2" name="Google Shape;34332;p23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3" name="Google Shape;34333;p23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4" name="Google Shape;34334;p23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5" name="Google Shape;34335;p23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6" name="Google Shape;34336;p23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7" name="Google Shape;34337;p23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8" name="Google Shape;34338;p23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9" name="Google Shape;34339;p23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0" name="Google Shape;34340;p23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1" name="Google Shape;34341;p23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2" name="Google Shape;34342;p23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3" name="Google Shape;34343;p23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4" name="Google Shape;34344;p23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5" name="Google Shape;34345;p23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6" name="Google Shape;34346;p23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7" name="Google Shape;34347;p23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8" name="Google Shape;34348;p23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9" name="Google Shape;34349;p23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0" name="Google Shape;34350;p23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1" name="Google Shape;34351;p23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2" name="Google Shape;34352;p23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3" name="Google Shape;34353;p23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4" name="Google Shape;34354;p23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5" name="Google Shape;34355;p23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6" name="Google Shape;34356;p23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7" name="Google Shape;34357;p23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8" name="Google Shape;34358;p23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9" name="Google Shape;34359;p23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0" name="Google Shape;34360;p23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1" name="Google Shape;34361;p23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2" name="Google Shape;34362;p23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3" name="Google Shape;34363;p23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4" name="Google Shape;34364;p23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5" name="Google Shape;34365;p23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6" name="Google Shape;34366;p23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7" name="Google Shape;34367;p23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8" name="Google Shape;34368;p23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9" name="Google Shape;34369;p23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0" name="Google Shape;34370;p23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1" name="Google Shape;34371;p23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2" name="Google Shape;34372;p23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3" name="Google Shape;34373;p23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4" name="Google Shape;34374;p23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5" name="Google Shape;34375;p23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6" name="Google Shape;34376;p23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7" name="Google Shape;34377;p23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8" name="Google Shape;34378;p23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9" name="Google Shape;34379;p23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0" name="Google Shape;34380;p23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1" name="Google Shape;34381;p23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2" name="Google Shape;34382;p23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3" name="Google Shape;34383;p23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4" name="Google Shape;34384;p23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5" name="Google Shape;34385;p23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6" name="Google Shape;34386;p23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7" name="Google Shape;34387;p23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8" name="Google Shape;34388;p23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9" name="Google Shape;34389;p23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0" name="Google Shape;34390;p23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1" name="Google Shape;34391;p23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2" name="Google Shape;34392;p23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3" name="Google Shape;34393;p23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4" name="Google Shape;34394;p23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5" name="Google Shape;34395;p23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6" name="Google Shape;34396;p23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7" name="Google Shape;34397;p23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8" name="Google Shape;34398;p23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9" name="Google Shape;34399;p23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0" name="Google Shape;34400;p23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1" name="Google Shape;34401;p23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2" name="Google Shape;34402;p23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3" name="Google Shape;34403;p23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4" name="Google Shape;34404;p23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5" name="Google Shape;34405;p23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6" name="Google Shape;34406;p23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7" name="Google Shape;34407;p23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8" name="Google Shape;34408;p23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9" name="Google Shape;34409;p23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0" name="Google Shape;34410;p23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1" name="Google Shape;34411;p23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2" name="Google Shape;34412;p23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3" name="Google Shape;34413;p23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4" name="Google Shape;34414;p23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5" name="Google Shape;34415;p23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6" name="Google Shape;34416;p23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7" name="Google Shape;34417;p23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8" name="Google Shape;34418;p23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9" name="Google Shape;34419;p23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0" name="Google Shape;34420;p23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1" name="Google Shape;34421;p23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2" name="Google Shape;34422;p23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3" name="Google Shape;34423;p23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4" name="Google Shape;34424;p23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5" name="Google Shape;34425;p23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6" name="Google Shape;34426;p23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7" name="Google Shape;34427;p23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8" name="Google Shape;34428;p23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9" name="Google Shape;34429;p23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0" name="Google Shape;34430;p23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1" name="Google Shape;34431;p23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2" name="Google Shape;34432;p23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3" name="Google Shape;34433;p23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4" name="Google Shape;34434;p23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5" name="Google Shape;34435;p23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6" name="Google Shape;34436;p23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7" name="Google Shape;34437;p23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8" name="Google Shape;34438;p23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9" name="Google Shape;34439;p23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0" name="Google Shape;34440;p23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1" name="Google Shape;34441;p23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2" name="Google Shape;34442;p23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3" name="Google Shape;34443;p23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4" name="Google Shape;34444;p23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5" name="Google Shape;34445;p23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6" name="Google Shape;34446;p23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7" name="Google Shape;34447;p23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8" name="Google Shape;34448;p23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9" name="Google Shape;34449;p23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0" name="Google Shape;34450;p23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1" name="Google Shape;34451;p23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2" name="Google Shape;34452;p23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3" name="Google Shape;34453;p23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4" name="Google Shape;34454;p23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5" name="Google Shape;34455;p23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6" name="Google Shape;34456;p23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7" name="Google Shape;34457;p23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58" name="Google Shape;34458;p23"/>
          <p:cNvGrpSpPr/>
          <p:nvPr/>
        </p:nvGrpSpPr>
        <p:grpSpPr>
          <a:xfrm flipH="1">
            <a:off x="58800" y="2310243"/>
            <a:ext cx="2049628" cy="2052613"/>
            <a:chOff x="4226125" y="3802600"/>
            <a:chExt cx="1046850" cy="1048375"/>
          </a:xfrm>
        </p:grpSpPr>
        <p:sp>
          <p:nvSpPr>
            <p:cNvPr id="34459" name="Google Shape;34459;p23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0" name="Google Shape;34460;p23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1" name="Google Shape;34461;p23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2" name="Google Shape;34462;p23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3" name="Google Shape;34463;p23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4" name="Google Shape;34464;p23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5" name="Google Shape;34465;p23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6" name="Google Shape;34466;p23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7" name="Google Shape;34467;p23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8" name="Google Shape;34468;p23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9" name="Google Shape;34469;p23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0" name="Google Shape;34470;p23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1" name="Google Shape;34471;p23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2" name="Google Shape;34472;p23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3" name="Google Shape;34473;p23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4" name="Google Shape;34474;p23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5" name="Google Shape;34475;p23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6" name="Google Shape;34476;p23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7" name="Google Shape;34477;p23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8" name="Google Shape;34478;p23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9" name="Google Shape;34479;p23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0" name="Google Shape;34480;p23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1" name="Google Shape;34481;p23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2" name="Google Shape;34482;p23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3" name="Google Shape;34483;p23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4" name="Google Shape;34484;p23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5" name="Google Shape;34485;p23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6" name="Google Shape;34486;p23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7" name="Google Shape;34487;p23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8" name="Google Shape;34488;p23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9" name="Google Shape;34489;p23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0" name="Google Shape;34490;p23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1" name="Google Shape;34491;p23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2" name="Google Shape;34492;p23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3" name="Google Shape;34493;p23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4" name="Google Shape;34494;p23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5" name="Google Shape;34495;p23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6" name="Google Shape;34496;p23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7" name="Google Shape;34497;p23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8" name="Google Shape;34498;p23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9" name="Google Shape;34499;p23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0" name="Google Shape;34500;p23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1" name="Google Shape;34501;p23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2" name="Google Shape;34502;p23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3" name="Google Shape;34503;p23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4" name="Google Shape;34504;p23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5" name="Google Shape;34505;p23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6" name="Google Shape;34506;p23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7" name="Google Shape;34507;p23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8" name="Google Shape;34508;p23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9" name="Google Shape;34509;p23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0" name="Google Shape;34510;p23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1" name="Google Shape;34511;p23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2" name="Google Shape;34512;p23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3" name="Google Shape;34513;p23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4" name="Google Shape;34514;p23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5" name="Google Shape;34515;p23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6" name="Google Shape;34516;p23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7" name="Google Shape;34517;p23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8" name="Google Shape;34518;p23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9" name="Google Shape;34519;p23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0" name="Google Shape;34520;p23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1" name="Google Shape;34521;p23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2" name="Google Shape;34522;p23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3" name="Google Shape;34523;p23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4" name="Google Shape;34524;p23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5" name="Google Shape;34525;p23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6" name="Google Shape;34526;p23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7" name="Google Shape;34527;p23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8" name="Google Shape;34528;p23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9" name="Google Shape;34529;p23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0" name="Google Shape;34530;p23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1" name="Google Shape;34531;p23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2" name="Google Shape;34532;p23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3" name="Google Shape;34533;p23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4" name="Google Shape;34534;p23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5" name="Google Shape;34535;p23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6" name="Google Shape;34536;p23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7" name="Google Shape;34537;p23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8" name="Google Shape;34538;p23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9" name="Google Shape;34539;p23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0" name="Google Shape;34540;p23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1" name="Google Shape;34541;p23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2" name="Google Shape;34542;p23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3" name="Google Shape;34543;p23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4" name="Google Shape;34544;p23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5" name="Google Shape;34545;p23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6" name="Google Shape;34546;p23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7" name="Google Shape;34547;p23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8" name="Google Shape;34548;p23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9" name="Google Shape;34549;p23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0" name="Google Shape;34550;p23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1" name="Google Shape;34551;p23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2" name="Google Shape;34552;p23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3" name="Google Shape;34553;p23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4" name="Google Shape;34554;p23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5" name="Google Shape;34555;p23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6" name="Google Shape;34556;p23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7" name="Google Shape;34557;p23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8" name="Google Shape;34558;p23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9" name="Google Shape;34559;p23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0" name="Google Shape;34560;p23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1" name="Google Shape;34561;p23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2" name="Google Shape;34562;p23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3" name="Google Shape;34563;p23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4" name="Google Shape;34564;p23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5" name="Google Shape;34565;p23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6" name="Google Shape;34566;p23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7" name="Google Shape;34567;p23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8" name="Google Shape;34568;p23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9" name="Google Shape;34569;p23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0" name="Google Shape;34570;p23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1" name="Google Shape;34571;p23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2" name="Google Shape;34572;p23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3" name="Google Shape;34573;p23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4" name="Google Shape;34574;p23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5" name="Google Shape;34575;p23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6" name="Google Shape;34576;p23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7" name="Google Shape;34577;p23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8" name="Google Shape;34578;p23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9" name="Google Shape;34579;p23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0" name="Google Shape;34580;p23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1" name="Google Shape;34581;p23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2" name="Google Shape;34582;p23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3" name="Google Shape;34583;p23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4" name="Google Shape;34584;p23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5" name="Google Shape;34585;p23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6" name="Google Shape;34586;p23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7" name="Google Shape;34587;p23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8" name="Google Shape;34588;p23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9" name="Google Shape;34589;p23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0" name="Google Shape;34590;p23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1" name="Google Shape;34591;p23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2" name="Google Shape;34592;p23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3" name="Google Shape;34593;p23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4" name="Google Shape;34594;p23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5" name="Google Shape;34595;p23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6" name="Google Shape;34596;p23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7" name="Google Shape;34597;p23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8" name="Google Shape;34598;p23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9" name="Google Shape;34599;p23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0" name="Google Shape;34600;p23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1" name="Google Shape;34601;p23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2" name="Google Shape;34602;p23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3" name="Google Shape;34603;p23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4" name="Google Shape;34604;p23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5" name="Google Shape;34605;p23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6" name="Google Shape;34606;p23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7" name="Google Shape;34607;p23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8" name="Google Shape;34608;p23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9" name="Google Shape;34609;p23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0" name="Google Shape;34610;p23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1" name="Google Shape;34611;p23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2" name="Google Shape;34612;p23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3" name="Google Shape;34613;p23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4" name="Google Shape;34614;p23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5" name="Google Shape;34615;p23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6" name="Google Shape;34616;p23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7" name="Google Shape;34617;p23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8" name="Google Shape;34618;p23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9" name="Google Shape;34619;p23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0" name="Google Shape;34620;p23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1" name="Google Shape;34621;p23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2" name="Google Shape;34622;p23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3" name="Google Shape;34623;p23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4" name="Google Shape;34624;p23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5" name="Google Shape;34625;p23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6" name="Google Shape;34626;p23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7" name="Google Shape;34627;p23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8" name="Google Shape;34628;p23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9" name="Google Shape;34629;p23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0" name="Google Shape;34630;p23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1" name="Google Shape;34631;p23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2" name="Google Shape;34632;p23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3" name="Google Shape;34633;p23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4" name="Google Shape;34634;p23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5" name="Google Shape;34635;p23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6" name="Google Shape;34636;p23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7" name="Google Shape;34637;p23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8" name="Google Shape;34638;p23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9" name="Google Shape;34639;p23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0" name="Google Shape;34640;p23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1" name="Google Shape;34641;p23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2" name="Google Shape;34642;p23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3" name="Google Shape;34643;p23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4" name="Google Shape;34644;p23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5" name="Google Shape;34645;p23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6" name="Google Shape;34646;p23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7" name="Google Shape;34647;p23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8" name="Google Shape;34648;p23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9" name="Google Shape;34649;p23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0" name="Google Shape;34650;p23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1" name="Google Shape;34651;p23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2" name="Google Shape;34652;p23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3" name="Google Shape;34653;p23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4" name="Google Shape;34654;p23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5" name="Google Shape;34655;p23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6" name="Google Shape;34656;p23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7" name="Google Shape;34657;p23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8" name="Google Shape;34658;p23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9" name="Google Shape;34659;p23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0" name="Google Shape;34660;p23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1" name="Google Shape;34661;p23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2" name="Google Shape;34662;p23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3" name="Google Shape;34663;p23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4" name="Google Shape;34664;p23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5" name="Google Shape;34665;p23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6" name="Google Shape;34666;p23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7" name="Google Shape;34667;p23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8" name="Google Shape;34668;p23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9" name="Google Shape;34669;p23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0" name="Google Shape;34670;p23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1" name="Google Shape;34671;p23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2" name="Google Shape;34672;p23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3" name="Google Shape;34673;p23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4" name="Google Shape;34674;p23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5" name="Google Shape;34675;p23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6" name="Google Shape;34676;p23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7" name="Google Shape;34677;p23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8" name="Google Shape;34678;p23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9" name="Google Shape;34679;p23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0" name="Google Shape;34680;p23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1" name="Google Shape;34681;p23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2" name="Google Shape;34682;p23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3" name="Google Shape;34683;p23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4" name="Google Shape;34684;p23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5" name="Google Shape;34685;p23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6" name="Google Shape;34686;p23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7" name="Google Shape;34687;p23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8" name="Google Shape;34688;p23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9" name="Google Shape;34689;p23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0" name="Google Shape;34690;p23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1" name="Google Shape;34691;p23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2" name="Google Shape;34692;p23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3" name="Google Shape;34693;p23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4" name="Google Shape;34694;p23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5" name="Google Shape;34695;p23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6" name="Google Shape;34696;p23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7" name="Google Shape;34697;p23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8" name="Google Shape;34698;p23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9" name="Google Shape;34699;p23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0" name="Google Shape;34700;p23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1" name="Google Shape;34701;p23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2" name="Google Shape;34702;p23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3" name="Google Shape;34703;p23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4" name="Google Shape;34704;p23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5" name="Google Shape;34705;p23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6" name="Google Shape;34706;p23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7" name="Google Shape;34707;p23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8" name="Google Shape;34708;p23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9" name="Google Shape;34709;p23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0" name="Google Shape;34710;p23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1" name="Google Shape;34711;p23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2" name="Google Shape;34712;p23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3" name="Google Shape;34713;p23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4" name="Google Shape;34714;p23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5" name="Google Shape;34715;p23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6" name="Google Shape;34716;p23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7" name="Google Shape;34717;p23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8" name="Google Shape;34718;p23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9" name="Google Shape;34719;p23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0" name="Google Shape;34720;p23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1" name="Google Shape;34721;p23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2" name="Google Shape;34722;p23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3" name="Google Shape;34723;p23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4" name="Google Shape;34724;p23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5" name="Google Shape;34725;p23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6" name="Google Shape;34726;p23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7" name="Google Shape;34727;p23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8" name="Google Shape;34728;p23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9" name="Google Shape;34729;p23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0" name="Google Shape;34730;p23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1" name="Google Shape;34731;p23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2" name="Google Shape;34732;p23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3" name="Google Shape;34733;p23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4" name="Google Shape;34734;p23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5" name="Google Shape;34735;p23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6" name="Google Shape;34736;p23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7" name="Google Shape;34737;p23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8" name="Google Shape;34738;p23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9" name="Google Shape;34739;p23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0" name="Google Shape;34740;p23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1" name="Google Shape;34741;p23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2" name="Google Shape;34742;p23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3" name="Google Shape;34743;p23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4" name="Google Shape;34744;p23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5" name="Google Shape;34745;p23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6" name="Google Shape;34746;p23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7" name="Google Shape;34747;p23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8" name="Google Shape;34748;p23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9" name="Google Shape;34749;p23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0" name="Google Shape;34750;p23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1" name="Google Shape;34751;p23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2" name="Google Shape;34752;p23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3" name="Google Shape;34753;p23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4" name="Google Shape;34754;p23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5" name="Google Shape;34755;p23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6" name="Google Shape;34756;p23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7" name="Google Shape;34757;p23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8" name="Google Shape;34758;p23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9" name="Google Shape;34759;p23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0" name="Google Shape;34760;p23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1" name="Google Shape;34761;p23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2" name="Google Shape;34762;p23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3" name="Google Shape;34763;p23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4" name="Google Shape;34764;p23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5" name="Google Shape;34765;p23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6" name="Google Shape;34766;p23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7" name="Google Shape;34767;p23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8" name="Google Shape;34768;p23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9" name="Google Shape;34769;p23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0" name="Google Shape;34770;p23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1" name="Google Shape;34771;p23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2" name="Google Shape;34772;p23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3" name="Google Shape;34773;p23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4" name="Google Shape;34774;p23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5" name="Google Shape;34775;p23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6" name="Google Shape;34776;p23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7" name="Google Shape;34777;p23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8" name="Google Shape;34778;p23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9" name="Google Shape;34779;p23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0" name="Google Shape;34780;p23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1" name="Google Shape;34781;p23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2" name="Google Shape;34782;p23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3" name="Google Shape;34783;p23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4" name="Google Shape;34784;p23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5" name="Google Shape;34785;p23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6" name="Google Shape;34786;p23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7" name="Google Shape;34787;p23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8" name="Google Shape;34788;p23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9" name="Google Shape;34789;p23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0" name="Google Shape;34790;p23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1" name="Google Shape;34791;p23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2" name="Google Shape;34792;p23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3" name="Google Shape;34793;p23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4" name="Google Shape;34794;p23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5" name="Google Shape;34795;p23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6" name="Google Shape;34796;p23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7" name="Google Shape;34797;p23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8" name="Google Shape;34798;p23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9" name="Google Shape;34799;p23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0" name="Google Shape;34800;p23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1" name="Google Shape;34801;p23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2" name="Google Shape;34802;p23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3" name="Google Shape;34803;p23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4" name="Google Shape;34804;p23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5" name="Google Shape;34805;p23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6" name="Google Shape;34806;p23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7" name="Google Shape;34807;p23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8" name="Google Shape;34808;p23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9" name="Google Shape;34809;p23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0" name="Google Shape;34810;p23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1" name="Google Shape;34811;p23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2" name="Google Shape;34812;p23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3" name="Google Shape;34813;p23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4" name="Google Shape;34814;p23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5" name="Google Shape;34815;p23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6" name="Google Shape;34816;p23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7" name="Google Shape;34817;p23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8" name="Google Shape;34818;p23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9" name="Google Shape;34819;p23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0" name="Google Shape;34820;p23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1" name="Google Shape;34821;p23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2" name="Google Shape;34822;p23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3" name="Google Shape;34823;p23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4" name="Google Shape;34824;p23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5" name="Google Shape;34825;p23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6" name="Google Shape;34826;p23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7" name="Google Shape;34827;p23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8" name="Google Shape;34828;p23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9" name="Google Shape;34829;p23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0" name="Google Shape;34830;p23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1" name="Google Shape;34831;p23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2" name="Google Shape;34832;p23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3" name="Google Shape;34833;p23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4" name="Google Shape;34834;p23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5" name="Google Shape;34835;p23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6" name="Google Shape;34836;p23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7" name="Google Shape;34837;p23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8" name="Google Shape;34838;p23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9" name="Google Shape;34839;p23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0" name="Google Shape;34840;p23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1" name="Google Shape;34841;p23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2" name="Google Shape;34842;p23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3" name="Google Shape;34843;p23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4" name="Google Shape;34844;p23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5" name="Google Shape;34845;p23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6" name="Google Shape;34846;p23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7" name="Google Shape;34847;p23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8" name="Google Shape;34848;p23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9" name="Google Shape;34849;p23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0" name="Google Shape;34850;p23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1" name="Google Shape;34851;p23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2" name="Google Shape;34852;p23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3" name="Google Shape;34853;p23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4" name="Google Shape;34854;p23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5" name="Google Shape;34855;p23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6" name="Google Shape;34856;p23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7" name="Google Shape;34857;p23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8" name="Google Shape;34858;p23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9" name="Google Shape;34859;p23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0" name="Google Shape;34860;p23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1" name="Google Shape;34861;p23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2" name="Google Shape;34862;p23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3" name="Google Shape;34863;p23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4" name="Google Shape;34864;p23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5" name="Google Shape;34865;p23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6" name="Google Shape;34866;p23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7" name="Google Shape;34867;p23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8" name="Google Shape;34868;p23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9" name="Google Shape;34869;p23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0" name="Google Shape;34870;p23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1" name="Google Shape;34871;p23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2" name="Google Shape;34872;p23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3" name="Google Shape;34873;p23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4" name="Google Shape;34874;p23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5" name="Google Shape;34875;p23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6" name="Google Shape;34876;p23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7" name="Google Shape;34877;p23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8" name="Google Shape;34878;p23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9" name="Google Shape;34879;p23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0" name="Google Shape;34880;p23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1" name="Google Shape;34881;p23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2" name="Google Shape;34882;p23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3" name="Google Shape;34883;p23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4" name="Google Shape;34884;p23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5" name="Google Shape;34885;p23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6" name="Google Shape;34886;p23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7" name="Google Shape;34887;p23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8" name="Google Shape;34888;p23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9" name="Google Shape;34889;p23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0" name="Google Shape;34890;p23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1" name="Google Shape;34891;p23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2" name="Google Shape;34892;p23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3" name="Google Shape;34893;p23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4" name="Google Shape;34894;p23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5" name="Google Shape;34895;p23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6" name="Google Shape;34896;p23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7" name="Google Shape;34897;p23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8" name="Google Shape;34898;p23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9" name="Google Shape;34899;p23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0" name="Google Shape;34900;p23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1" name="Google Shape;34901;p23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2" name="Google Shape;34902;p23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3" name="Google Shape;34903;p23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4" name="Google Shape;34904;p23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5" name="Google Shape;34905;p23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6" name="Google Shape;34906;p23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7" name="Google Shape;34907;p23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8" name="Google Shape;34908;p23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9" name="Google Shape;34909;p23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0" name="Google Shape;34910;p23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1" name="Google Shape;34911;p23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2" name="Google Shape;34912;p23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3" name="Google Shape;34913;p23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4" name="Google Shape;34914;p23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5" name="Google Shape;34915;p23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6" name="Google Shape;34916;p23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7" name="Google Shape;34917;p23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8" name="Google Shape;34918;p23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9" name="Google Shape;34919;p23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0" name="Google Shape;34920;p23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1" name="Google Shape;34921;p23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2" name="Google Shape;34922;p23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3" name="Google Shape;34923;p23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4" name="Google Shape;34924;p23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5" name="Google Shape;34925;p23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6" name="Google Shape;34926;p23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7" name="Google Shape;34927;p23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8" name="Google Shape;34928;p23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9" name="Google Shape;34929;p23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0" name="Google Shape;34930;p23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1" name="Google Shape;34931;p23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2" name="Google Shape;34932;p23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3" name="Google Shape;34933;p23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4" name="Google Shape;34934;p23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5" name="Google Shape;34935;p23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6" name="Google Shape;34936;p23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7" name="Google Shape;34937;p23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8" name="Google Shape;34938;p23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9" name="Google Shape;34939;p23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0" name="Google Shape;34940;p23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1" name="Google Shape;34941;p23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2" name="Google Shape;34942;p23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3" name="Google Shape;34943;p23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4" name="Google Shape;34944;p23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5" name="Google Shape;34945;p23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6" name="Google Shape;34946;p23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7" name="Google Shape;34947;p23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8" name="Google Shape;34948;p23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9" name="Google Shape;34949;p23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0" name="Google Shape;34950;p23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1" name="Google Shape;34951;p23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2" name="Google Shape;34952;p23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3" name="Google Shape;34953;p23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4" name="Google Shape;34954;p23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5" name="Google Shape;34955;p23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6" name="Google Shape;34956;p23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7" name="Google Shape;34957;p23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8" name="Google Shape;34958;p23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9" name="Google Shape;34959;p23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0" name="Google Shape;34960;p23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1" name="Google Shape;34961;p23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2" name="Google Shape;34962;p23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3" name="Google Shape;34963;p23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4" name="Google Shape;34964;p23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5" name="Google Shape;34965;p23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6" name="Google Shape;34966;p23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7" name="Google Shape;34967;p23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8" name="Google Shape;34968;p23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9" name="Google Shape;34969;p23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0" name="Google Shape;34970;p23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1" name="Google Shape;34971;p23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2" name="Google Shape;34972;p23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3" name="Google Shape;34973;p23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4" name="Google Shape;34974;p23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5" name="Google Shape;34975;p23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6" name="Google Shape;34976;p23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7" name="Google Shape;34977;p23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8" name="Google Shape;34978;p23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9" name="Google Shape;34979;p23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0" name="Google Shape;34980;p23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1" name="Google Shape;34981;p23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2" name="Google Shape;34982;p23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3" name="Google Shape;34983;p23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4" name="Google Shape;34984;p23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5" name="Google Shape;34985;p23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6" name="Google Shape;34986;p23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7" name="Google Shape;34987;p23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8" name="Google Shape;34988;p23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9" name="Google Shape;34989;p23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0" name="Google Shape;34990;p23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1" name="Google Shape;34991;p23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2" name="Google Shape;34992;p23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3" name="Google Shape;34993;p23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4" name="Google Shape;34994;p23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5" name="Google Shape;34995;p23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6" name="Google Shape;34996;p23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7" name="Google Shape;34997;p23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8" name="Google Shape;34998;p23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9" name="Google Shape;34999;p23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0" name="Google Shape;35000;p23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1" name="Google Shape;35001;p23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2" name="Google Shape;35002;p23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3" name="Google Shape;35003;p23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4" name="Google Shape;35004;p23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5" name="Google Shape;35005;p23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6" name="Google Shape;35006;p23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7" name="Google Shape;35007;p23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8" name="Google Shape;35008;p23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9" name="Google Shape;35009;p23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0" name="Google Shape;35010;p23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1" name="Google Shape;35011;p23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2" name="Google Shape;35012;p23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3" name="Google Shape;35013;p23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4" name="Google Shape;35014;p23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5" name="Google Shape;35015;p23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6" name="Google Shape;35016;p23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7" name="Google Shape;35017;p23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8" name="Google Shape;35018;p23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9" name="Google Shape;35019;p23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0" name="Google Shape;35020;p23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1" name="Google Shape;35021;p23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2" name="Google Shape;35022;p23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3" name="Google Shape;35023;p23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4" name="Google Shape;35024;p23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5" name="Google Shape;35025;p23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6" name="Google Shape;35026;p23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7" name="Google Shape;35027;p23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8" name="Google Shape;35028;p23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9" name="Google Shape;35029;p23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0" name="Google Shape;35030;p23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1" name="Google Shape;35031;p23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2" name="Google Shape;35032;p23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3" name="Google Shape;35033;p23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4" name="Google Shape;35034;p23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5" name="Google Shape;35035;p23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6" name="Google Shape;35036;p23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7" name="Google Shape;35037;p23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8" name="Google Shape;35038;p23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9" name="Google Shape;35039;p23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0" name="Google Shape;35040;p23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1" name="Google Shape;35041;p23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2" name="Google Shape;35042;p23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3" name="Google Shape;35043;p23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4" name="Google Shape;35044;p23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5" name="Google Shape;35045;p23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6" name="Google Shape;35046;p23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7" name="Google Shape;35047;p23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048" name="Google Shape;35048;p23"/>
          <p:cNvSpPr/>
          <p:nvPr/>
        </p:nvSpPr>
        <p:spPr>
          <a:xfrm rot="3995471">
            <a:off x="8062321" y="411663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49" name="Google Shape;35049;p23"/>
          <p:cNvSpPr/>
          <p:nvPr/>
        </p:nvSpPr>
        <p:spPr>
          <a:xfrm flipH="1" rot="-3271766">
            <a:off x="5508459" y="4410103"/>
            <a:ext cx="332855" cy="420667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050" name="Google Shape;35050;p23"/>
          <p:cNvGrpSpPr/>
          <p:nvPr/>
        </p:nvGrpSpPr>
        <p:grpSpPr>
          <a:xfrm flipH="1">
            <a:off x="4026250" y="1346718"/>
            <a:ext cx="2049628" cy="2052613"/>
            <a:chOff x="4226125" y="3802600"/>
            <a:chExt cx="1046850" cy="1048375"/>
          </a:xfrm>
        </p:grpSpPr>
        <p:sp>
          <p:nvSpPr>
            <p:cNvPr id="35051" name="Google Shape;35051;p23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2" name="Google Shape;35052;p23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3" name="Google Shape;35053;p23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4" name="Google Shape;35054;p23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5" name="Google Shape;35055;p23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6" name="Google Shape;35056;p23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7" name="Google Shape;35057;p23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8" name="Google Shape;35058;p23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9" name="Google Shape;35059;p23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0" name="Google Shape;35060;p23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1" name="Google Shape;35061;p23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2" name="Google Shape;35062;p23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3" name="Google Shape;35063;p23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4" name="Google Shape;35064;p23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5" name="Google Shape;35065;p23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6" name="Google Shape;35066;p23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7" name="Google Shape;35067;p23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8" name="Google Shape;35068;p23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9" name="Google Shape;35069;p23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0" name="Google Shape;35070;p23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1" name="Google Shape;35071;p23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2" name="Google Shape;35072;p23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3" name="Google Shape;35073;p23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4" name="Google Shape;35074;p23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5" name="Google Shape;35075;p23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6" name="Google Shape;35076;p23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7" name="Google Shape;35077;p23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8" name="Google Shape;35078;p23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9" name="Google Shape;35079;p23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0" name="Google Shape;35080;p23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1" name="Google Shape;35081;p23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2" name="Google Shape;35082;p23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3" name="Google Shape;35083;p23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4" name="Google Shape;35084;p23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5" name="Google Shape;35085;p23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6" name="Google Shape;35086;p23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7" name="Google Shape;35087;p23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8" name="Google Shape;35088;p23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9" name="Google Shape;35089;p23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0" name="Google Shape;35090;p23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1" name="Google Shape;35091;p23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2" name="Google Shape;35092;p23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3" name="Google Shape;35093;p23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4" name="Google Shape;35094;p23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5" name="Google Shape;35095;p23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6" name="Google Shape;35096;p23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7" name="Google Shape;35097;p23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8" name="Google Shape;35098;p23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9" name="Google Shape;35099;p23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0" name="Google Shape;35100;p23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1" name="Google Shape;35101;p23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2" name="Google Shape;35102;p23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3" name="Google Shape;35103;p23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4" name="Google Shape;35104;p23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5" name="Google Shape;35105;p23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6" name="Google Shape;35106;p23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7" name="Google Shape;35107;p23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8" name="Google Shape;35108;p23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9" name="Google Shape;35109;p23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0" name="Google Shape;35110;p23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1" name="Google Shape;35111;p23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2" name="Google Shape;35112;p23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3" name="Google Shape;35113;p23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4" name="Google Shape;35114;p23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5" name="Google Shape;35115;p23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6" name="Google Shape;35116;p23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7" name="Google Shape;35117;p23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8" name="Google Shape;35118;p23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9" name="Google Shape;35119;p23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0" name="Google Shape;35120;p23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1" name="Google Shape;35121;p23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2" name="Google Shape;35122;p23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3" name="Google Shape;35123;p23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4" name="Google Shape;35124;p23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5" name="Google Shape;35125;p23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6" name="Google Shape;35126;p23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7" name="Google Shape;35127;p23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8" name="Google Shape;35128;p23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9" name="Google Shape;35129;p23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0" name="Google Shape;35130;p23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1" name="Google Shape;35131;p23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2" name="Google Shape;35132;p23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3" name="Google Shape;35133;p23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4" name="Google Shape;35134;p23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5" name="Google Shape;35135;p23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6" name="Google Shape;35136;p23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7" name="Google Shape;35137;p23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8" name="Google Shape;35138;p23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9" name="Google Shape;35139;p23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0" name="Google Shape;35140;p23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1" name="Google Shape;35141;p23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2" name="Google Shape;35142;p23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3" name="Google Shape;35143;p23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4" name="Google Shape;35144;p23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5" name="Google Shape;35145;p23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6" name="Google Shape;35146;p23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7" name="Google Shape;35147;p23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8" name="Google Shape;35148;p23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9" name="Google Shape;35149;p23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0" name="Google Shape;35150;p23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1" name="Google Shape;35151;p23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2" name="Google Shape;35152;p23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3" name="Google Shape;35153;p23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4" name="Google Shape;35154;p23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5" name="Google Shape;35155;p23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6" name="Google Shape;35156;p23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7" name="Google Shape;35157;p23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8" name="Google Shape;35158;p23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9" name="Google Shape;35159;p23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0" name="Google Shape;35160;p23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1" name="Google Shape;35161;p23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2" name="Google Shape;35162;p23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3" name="Google Shape;35163;p23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4" name="Google Shape;35164;p23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5" name="Google Shape;35165;p23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6" name="Google Shape;35166;p23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7" name="Google Shape;35167;p23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8" name="Google Shape;35168;p23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9" name="Google Shape;35169;p23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0" name="Google Shape;35170;p23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1" name="Google Shape;35171;p23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2" name="Google Shape;35172;p23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3" name="Google Shape;35173;p23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4" name="Google Shape;35174;p23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5" name="Google Shape;35175;p23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6" name="Google Shape;35176;p23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7" name="Google Shape;35177;p23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8" name="Google Shape;35178;p23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9" name="Google Shape;35179;p23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0" name="Google Shape;35180;p23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1" name="Google Shape;35181;p23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2" name="Google Shape;35182;p23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3" name="Google Shape;35183;p23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4" name="Google Shape;35184;p23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5" name="Google Shape;35185;p23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6" name="Google Shape;35186;p23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7" name="Google Shape;35187;p23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8" name="Google Shape;35188;p23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9" name="Google Shape;35189;p23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0" name="Google Shape;35190;p23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1" name="Google Shape;35191;p23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2" name="Google Shape;35192;p23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3" name="Google Shape;35193;p23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4" name="Google Shape;35194;p23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5" name="Google Shape;35195;p23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6" name="Google Shape;35196;p23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7" name="Google Shape;35197;p23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8" name="Google Shape;35198;p23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9" name="Google Shape;35199;p23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0" name="Google Shape;35200;p23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1" name="Google Shape;35201;p23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2" name="Google Shape;35202;p23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3" name="Google Shape;35203;p23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4" name="Google Shape;35204;p23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5" name="Google Shape;35205;p23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6" name="Google Shape;35206;p23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7" name="Google Shape;35207;p23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8" name="Google Shape;35208;p23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9" name="Google Shape;35209;p23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0" name="Google Shape;35210;p23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1" name="Google Shape;35211;p23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2" name="Google Shape;35212;p23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3" name="Google Shape;35213;p23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4" name="Google Shape;35214;p23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5" name="Google Shape;35215;p23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6" name="Google Shape;35216;p23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7" name="Google Shape;35217;p23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8" name="Google Shape;35218;p23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9" name="Google Shape;35219;p23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0" name="Google Shape;35220;p23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1" name="Google Shape;35221;p23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2" name="Google Shape;35222;p23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3" name="Google Shape;35223;p23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4" name="Google Shape;35224;p23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5" name="Google Shape;35225;p23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6" name="Google Shape;35226;p23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7" name="Google Shape;35227;p23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8" name="Google Shape;35228;p23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9" name="Google Shape;35229;p23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0" name="Google Shape;35230;p23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1" name="Google Shape;35231;p23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2" name="Google Shape;35232;p23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3" name="Google Shape;35233;p23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4" name="Google Shape;35234;p23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5" name="Google Shape;35235;p23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6" name="Google Shape;35236;p23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7" name="Google Shape;35237;p23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8" name="Google Shape;35238;p23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9" name="Google Shape;35239;p23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0" name="Google Shape;35240;p23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1" name="Google Shape;35241;p23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2" name="Google Shape;35242;p23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3" name="Google Shape;35243;p23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4" name="Google Shape;35244;p23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5" name="Google Shape;35245;p23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6" name="Google Shape;35246;p23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7" name="Google Shape;35247;p23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8" name="Google Shape;35248;p23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9" name="Google Shape;35249;p23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0" name="Google Shape;35250;p23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1" name="Google Shape;35251;p23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2" name="Google Shape;35252;p23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3" name="Google Shape;35253;p23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4" name="Google Shape;35254;p23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5" name="Google Shape;35255;p23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6" name="Google Shape;35256;p23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7" name="Google Shape;35257;p23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8" name="Google Shape;35258;p23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9" name="Google Shape;35259;p23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0" name="Google Shape;35260;p23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1" name="Google Shape;35261;p23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2" name="Google Shape;35262;p23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3" name="Google Shape;35263;p23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4" name="Google Shape;35264;p23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5" name="Google Shape;35265;p23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6" name="Google Shape;35266;p23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7" name="Google Shape;35267;p23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8" name="Google Shape;35268;p23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9" name="Google Shape;35269;p23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0" name="Google Shape;35270;p23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1" name="Google Shape;35271;p23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2" name="Google Shape;35272;p23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3" name="Google Shape;35273;p23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4" name="Google Shape;35274;p23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5" name="Google Shape;35275;p23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6" name="Google Shape;35276;p23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7" name="Google Shape;35277;p23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8" name="Google Shape;35278;p23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9" name="Google Shape;35279;p23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0" name="Google Shape;35280;p23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1" name="Google Shape;35281;p23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2" name="Google Shape;35282;p23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3" name="Google Shape;35283;p23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4" name="Google Shape;35284;p23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5" name="Google Shape;35285;p23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6" name="Google Shape;35286;p23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7" name="Google Shape;35287;p23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8" name="Google Shape;35288;p23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9" name="Google Shape;35289;p23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0" name="Google Shape;35290;p23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1" name="Google Shape;35291;p23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2" name="Google Shape;35292;p23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3" name="Google Shape;35293;p23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4" name="Google Shape;35294;p23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5" name="Google Shape;35295;p23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6" name="Google Shape;35296;p23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7" name="Google Shape;35297;p23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8" name="Google Shape;35298;p23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9" name="Google Shape;35299;p23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0" name="Google Shape;35300;p23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1" name="Google Shape;35301;p23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2" name="Google Shape;35302;p23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3" name="Google Shape;35303;p23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4" name="Google Shape;35304;p23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5" name="Google Shape;35305;p23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6" name="Google Shape;35306;p23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7" name="Google Shape;35307;p23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8" name="Google Shape;35308;p23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9" name="Google Shape;35309;p23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0" name="Google Shape;35310;p23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1" name="Google Shape;35311;p23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2" name="Google Shape;35312;p23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3" name="Google Shape;35313;p23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4" name="Google Shape;35314;p23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5" name="Google Shape;35315;p23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6" name="Google Shape;35316;p23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7" name="Google Shape;35317;p23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8" name="Google Shape;35318;p23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9" name="Google Shape;35319;p23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0" name="Google Shape;35320;p23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1" name="Google Shape;35321;p23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2" name="Google Shape;35322;p23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3" name="Google Shape;35323;p23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4" name="Google Shape;35324;p23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5" name="Google Shape;35325;p23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6" name="Google Shape;35326;p23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7" name="Google Shape;35327;p23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8" name="Google Shape;35328;p23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9" name="Google Shape;35329;p23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0" name="Google Shape;35330;p23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1" name="Google Shape;35331;p23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2" name="Google Shape;35332;p23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3" name="Google Shape;35333;p23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4" name="Google Shape;35334;p23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5" name="Google Shape;35335;p23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6" name="Google Shape;35336;p23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7" name="Google Shape;35337;p23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8" name="Google Shape;35338;p23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9" name="Google Shape;35339;p23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0" name="Google Shape;35340;p23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1" name="Google Shape;35341;p23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2" name="Google Shape;35342;p23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3" name="Google Shape;35343;p23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4" name="Google Shape;35344;p23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5" name="Google Shape;35345;p23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6" name="Google Shape;35346;p23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7" name="Google Shape;35347;p23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8" name="Google Shape;35348;p23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9" name="Google Shape;35349;p23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0" name="Google Shape;35350;p23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1" name="Google Shape;35351;p23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2" name="Google Shape;35352;p23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3" name="Google Shape;35353;p23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4" name="Google Shape;35354;p23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5" name="Google Shape;35355;p23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6" name="Google Shape;35356;p23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7" name="Google Shape;35357;p23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8" name="Google Shape;35358;p23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9" name="Google Shape;35359;p23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0" name="Google Shape;35360;p23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1" name="Google Shape;35361;p23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2" name="Google Shape;35362;p23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3" name="Google Shape;35363;p23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4" name="Google Shape;35364;p23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5" name="Google Shape;35365;p23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6" name="Google Shape;35366;p23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7" name="Google Shape;35367;p23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8" name="Google Shape;35368;p23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9" name="Google Shape;35369;p23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0" name="Google Shape;35370;p23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1" name="Google Shape;35371;p23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2" name="Google Shape;35372;p23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3" name="Google Shape;35373;p23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4" name="Google Shape;35374;p23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5" name="Google Shape;35375;p23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6" name="Google Shape;35376;p23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7" name="Google Shape;35377;p23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8" name="Google Shape;35378;p23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9" name="Google Shape;35379;p23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0" name="Google Shape;35380;p23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1" name="Google Shape;35381;p23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2" name="Google Shape;35382;p23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3" name="Google Shape;35383;p23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4" name="Google Shape;35384;p23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5" name="Google Shape;35385;p23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6" name="Google Shape;35386;p23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7" name="Google Shape;35387;p23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8" name="Google Shape;35388;p23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9" name="Google Shape;35389;p23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0" name="Google Shape;35390;p23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1" name="Google Shape;35391;p23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2" name="Google Shape;35392;p23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3" name="Google Shape;35393;p23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4" name="Google Shape;35394;p23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5" name="Google Shape;35395;p23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6" name="Google Shape;35396;p23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7" name="Google Shape;35397;p23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8" name="Google Shape;35398;p23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9" name="Google Shape;35399;p23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0" name="Google Shape;35400;p23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1" name="Google Shape;35401;p23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2" name="Google Shape;35402;p23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3" name="Google Shape;35403;p23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4" name="Google Shape;35404;p23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5" name="Google Shape;35405;p23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6" name="Google Shape;35406;p23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7" name="Google Shape;35407;p23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8" name="Google Shape;35408;p23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9" name="Google Shape;35409;p23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0" name="Google Shape;35410;p23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1" name="Google Shape;35411;p23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2" name="Google Shape;35412;p23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3" name="Google Shape;35413;p23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4" name="Google Shape;35414;p23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5" name="Google Shape;35415;p23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6" name="Google Shape;35416;p23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7" name="Google Shape;35417;p23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8" name="Google Shape;35418;p23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9" name="Google Shape;35419;p23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0" name="Google Shape;35420;p23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1" name="Google Shape;35421;p23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2" name="Google Shape;35422;p23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3" name="Google Shape;35423;p23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4" name="Google Shape;35424;p23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5" name="Google Shape;35425;p23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6" name="Google Shape;35426;p23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7" name="Google Shape;35427;p23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8" name="Google Shape;35428;p23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9" name="Google Shape;35429;p23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0" name="Google Shape;35430;p23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1" name="Google Shape;35431;p23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2" name="Google Shape;35432;p23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3" name="Google Shape;35433;p23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4" name="Google Shape;35434;p23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5" name="Google Shape;35435;p23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6" name="Google Shape;35436;p23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7" name="Google Shape;35437;p23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8" name="Google Shape;35438;p23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9" name="Google Shape;35439;p23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0" name="Google Shape;35440;p23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1" name="Google Shape;35441;p23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2" name="Google Shape;35442;p23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3" name="Google Shape;35443;p23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4" name="Google Shape;35444;p23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5" name="Google Shape;35445;p23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6" name="Google Shape;35446;p23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7" name="Google Shape;35447;p23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8" name="Google Shape;35448;p23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9" name="Google Shape;35449;p23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0" name="Google Shape;35450;p23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1" name="Google Shape;35451;p23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2" name="Google Shape;35452;p23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3" name="Google Shape;35453;p23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4" name="Google Shape;35454;p23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5" name="Google Shape;35455;p23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6" name="Google Shape;35456;p23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7" name="Google Shape;35457;p23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8" name="Google Shape;35458;p23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9" name="Google Shape;35459;p23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0" name="Google Shape;35460;p23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1" name="Google Shape;35461;p23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2" name="Google Shape;35462;p23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3" name="Google Shape;35463;p23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4" name="Google Shape;35464;p23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5" name="Google Shape;35465;p23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6" name="Google Shape;35466;p23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7" name="Google Shape;35467;p23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8" name="Google Shape;35468;p23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9" name="Google Shape;35469;p23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0" name="Google Shape;35470;p23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1" name="Google Shape;35471;p23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2" name="Google Shape;35472;p23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3" name="Google Shape;35473;p23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4" name="Google Shape;35474;p23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5" name="Google Shape;35475;p23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6" name="Google Shape;35476;p23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7" name="Google Shape;35477;p23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8" name="Google Shape;35478;p23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9" name="Google Shape;35479;p23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0" name="Google Shape;35480;p23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1" name="Google Shape;35481;p23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2" name="Google Shape;35482;p23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3" name="Google Shape;35483;p23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4" name="Google Shape;35484;p23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5" name="Google Shape;35485;p23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6" name="Google Shape;35486;p23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7" name="Google Shape;35487;p23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8" name="Google Shape;35488;p23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9" name="Google Shape;35489;p23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0" name="Google Shape;35490;p23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1" name="Google Shape;35491;p23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2" name="Google Shape;35492;p23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3" name="Google Shape;35493;p23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4" name="Google Shape;35494;p23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5" name="Google Shape;35495;p23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6" name="Google Shape;35496;p23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7" name="Google Shape;35497;p23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8" name="Google Shape;35498;p23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9" name="Google Shape;35499;p23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0" name="Google Shape;35500;p23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1" name="Google Shape;35501;p23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2" name="Google Shape;35502;p23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3" name="Google Shape;35503;p23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4" name="Google Shape;35504;p23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5" name="Google Shape;35505;p23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6" name="Google Shape;35506;p23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7" name="Google Shape;35507;p23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8" name="Google Shape;35508;p23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9" name="Google Shape;35509;p23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0" name="Google Shape;35510;p23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1" name="Google Shape;35511;p23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2" name="Google Shape;35512;p23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3" name="Google Shape;35513;p23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4" name="Google Shape;35514;p23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5" name="Google Shape;35515;p23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6" name="Google Shape;35516;p23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7" name="Google Shape;35517;p23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8" name="Google Shape;35518;p23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9" name="Google Shape;35519;p23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0" name="Google Shape;35520;p23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1" name="Google Shape;35521;p23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2" name="Google Shape;35522;p23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3" name="Google Shape;35523;p23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4" name="Google Shape;35524;p23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5" name="Google Shape;35525;p23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6" name="Google Shape;35526;p23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7" name="Google Shape;35527;p23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8" name="Google Shape;35528;p23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9" name="Google Shape;35529;p23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0" name="Google Shape;35530;p23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1" name="Google Shape;35531;p23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2" name="Google Shape;35532;p23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3" name="Google Shape;35533;p23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4" name="Google Shape;35534;p23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5" name="Google Shape;35535;p23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6" name="Google Shape;35536;p23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7" name="Google Shape;35537;p23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8" name="Google Shape;35538;p23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9" name="Google Shape;35539;p23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0" name="Google Shape;35540;p23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1" name="Google Shape;35541;p23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2" name="Google Shape;35542;p23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3" name="Google Shape;35543;p23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4" name="Google Shape;35544;p23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5" name="Google Shape;35545;p23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6" name="Google Shape;35546;p23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7" name="Google Shape;35547;p23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8" name="Google Shape;35548;p23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9" name="Google Shape;35549;p23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0" name="Google Shape;35550;p23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1" name="Google Shape;35551;p23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2" name="Google Shape;35552;p23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3" name="Google Shape;35553;p23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4" name="Google Shape;35554;p23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5" name="Google Shape;35555;p23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6" name="Google Shape;35556;p23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7" name="Google Shape;35557;p23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8" name="Google Shape;35558;p23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9" name="Google Shape;35559;p23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0" name="Google Shape;35560;p23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1" name="Google Shape;35561;p23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2" name="Google Shape;35562;p23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3" name="Google Shape;35563;p23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4" name="Google Shape;35564;p23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5" name="Google Shape;35565;p23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6" name="Google Shape;35566;p23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7" name="Google Shape;35567;p23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8" name="Google Shape;35568;p23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9" name="Google Shape;35569;p23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0" name="Google Shape;35570;p23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1" name="Google Shape;35571;p23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2" name="Google Shape;35572;p23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3" name="Google Shape;35573;p23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4" name="Google Shape;35574;p23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5" name="Google Shape;35575;p23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6" name="Google Shape;35576;p23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7" name="Google Shape;35577;p23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8" name="Google Shape;35578;p23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9" name="Google Shape;35579;p23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0" name="Google Shape;35580;p23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1" name="Google Shape;35581;p23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2" name="Google Shape;35582;p23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3" name="Google Shape;35583;p23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4" name="Google Shape;35584;p23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5" name="Google Shape;35585;p23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6" name="Google Shape;35586;p23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7" name="Google Shape;35587;p23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8" name="Google Shape;35588;p23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9" name="Google Shape;35589;p23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0" name="Google Shape;35590;p23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1" name="Google Shape;35591;p23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2" name="Google Shape;35592;p23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3" name="Google Shape;35593;p23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4" name="Google Shape;35594;p23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5" name="Google Shape;35595;p23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6" name="Google Shape;35596;p23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7" name="Google Shape;35597;p23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8" name="Google Shape;35598;p23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9" name="Google Shape;35599;p23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0" name="Google Shape;35600;p23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1" name="Google Shape;35601;p23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2" name="Google Shape;35602;p23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3" name="Google Shape;35603;p23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4" name="Google Shape;35604;p23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5" name="Google Shape;35605;p23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6" name="Google Shape;35606;p23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7" name="Google Shape;35607;p23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8" name="Google Shape;35608;p23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9" name="Google Shape;35609;p23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0" name="Google Shape;35610;p23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1" name="Google Shape;35611;p23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2" name="Google Shape;35612;p23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3" name="Google Shape;35613;p23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4" name="Google Shape;35614;p23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5" name="Google Shape;35615;p23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6" name="Google Shape;35616;p23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7" name="Google Shape;35617;p23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8" name="Google Shape;35618;p23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9" name="Google Shape;35619;p23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0" name="Google Shape;35620;p23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1" name="Google Shape;35621;p23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2" name="Google Shape;35622;p23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3" name="Google Shape;35623;p23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4" name="Google Shape;35624;p23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5" name="Google Shape;35625;p23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6" name="Google Shape;35626;p23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7" name="Google Shape;35627;p23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8" name="Google Shape;35628;p23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9" name="Google Shape;35629;p23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0" name="Google Shape;35630;p23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1" name="Google Shape;35631;p23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2" name="Google Shape;35632;p23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3" name="Google Shape;35633;p23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4" name="Google Shape;35634;p23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5" name="Google Shape;35635;p23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6" name="Google Shape;35636;p23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7" name="Google Shape;35637;p23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8" name="Google Shape;35638;p23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9" name="Google Shape;35639;p23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640" name="Google Shape;35640;p23"/>
          <p:cNvSpPr txBox="1"/>
          <p:nvPr>
            <p:ph type="ctrTitle"/>
          </p:nvPr>
        </p:nvSpPr>
        <p:spPr>
          <a:xfrm>
            <a:off x="873099" y="21645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5641" name="Google Shape;35641;p23"/>
          <p:cNvSpPr txBox="1"/>
          <p:nvPr>
            <p:ph idx="1" type="subTitle"/>
          </p:nvPr>
        </p:nvSpPr>
        <p:spPr>
          <a:xfrm>
            <a:off x="873100" y="2612100"/>
            <a:ext cx="22356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3">
  <p:cSld name="CUSTOM_2">
    <p:spTree>
      <p:nvGrpSpPr>
        <p:cNvPr id="35642" name="Shape 35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43" name="Google Shape;35643;p24"/>
          <p:cNvSpPr/>
          <p:nvPr/>
        </p:nvSpPr>
        <p:spPr>
          <a:xfrm>
            <a:off x="0" y="-9588"/>
            <a:ext cx="9144000" cy="5162700"/>
          </a:xfrm>
          <a:prstGeom prst="rect">
            <a:avLst/>
          </a:pr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44" name="Google Shape;35644;p24"/>
          <p:cNvSpPr/>
          <p:nvPr/>
        </p:nvSpPr>
        <p:spPr>
          <a:xfrm flipH="1" rot="-1800000">
            <a:off x="5822761" y="-1374930"/>
            <a:ext cx="4114352" cy="4735490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645" name="Google Shape;35645;p24"/>
          <p:cNvGrpSpPr/>
          <p:nvPr/>
        </p:nvGrpSpPr>
        <p:grpSpPr>
          <a:xfrm rot="-531996">
            <a:off x="418683" y="-572729"/>
            <a:ext cx="2228348" cy="2396409"/>
            <a:chOff x="238125" y="1915725"/>
            <a:chExt cx="1247150" cy="1376400"/>
          </a:xfrm>
        </p:grpSpPr>
        <p:sp>
          <p:nvSpPr>
            <p:cNvPr id="35646" name="Google Shape;35646;p24"/>
            <p:cNvSpPr/>
            <p:nvPr/>
          </p:nvSpPr>
          <p:spPr>
            <a:xfrm>
              <a:off x="431975" y="3193100"/>
              <a:ext cx="13975" cy="11925"/>
            </a:xfrm>
            <a:custGeom>
              <a:rect b="b" l="l" r="r" t="t"/>
              <a:pathLst>
                <a:path extrusionOk="0" h="477" w="559">
                  <a:moveTo>
                    <a:pt x="300" y="1"/>
                  </a:moveTo>
                  <a:cubicBezTo>
                    <a:pt x="135" y="1"/>
                    <a:pt x="0" y="125"/>
                    <a:pt x="42" y="301"/>
                  </a:cubicBezTo>
                  <a:cubicBezTo>
                    <a:pt x="42" y="383"/>
                    <a:pt x="83" y="435"/>
                    <a:pt x="135" y="476"/>
                  </a:cubicBezTo>
                  <a:lnTo>
                    <a:pt x="559" y="259"/>
                  </a:ln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7" name="Google Shape;35647;p24"/>
            <p:cNvSpPr/>
            <p:nvPr/>
          </p:nvSpPr>
          <p:spPr>
            <a:xfrm>
              <a:off x="401725" y="31672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1"/>
                  </a:lnTo>
                  <a:cubicBezTo>
                    <a:pt x="176" y="301"/>
                    <a:pt x="311" y="177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8" name="Google Shape;35648;p24"/>
            <p:cNvSpPr/>
            <p:nvPr/>
          </p:nvSpPr>
          <p:spPr>
            <a:xfrm>
              <a:off x="464275" y="31618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35"/>
                  </a:cubicBezTo>
                  <a:cubicBezTo>
                    <a:pt x="42" y="237"/>
                    <a:pt x="133" y="311"/>
                    <a:pt x="234" y="311"/>
                  </a:cubicBezTo>
                  <a:cubicBezTo>
                    <a:pt x="256" y="311"/>
                    <a:pt x="279" y="308"/>
                    <a:pt x="300" y="301"/>
                  </a:cubicBezTo>
                  <a:cubicBezTo>
                    <a:pt x="476" y="30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9" name="Google Shape;35649;p24"/>
            <p:cNvSpPr/>
            <p:nvPr/>
          </p:nvSpPr>
          <p:spPr>
            <a:xfrm>
              <a:off x="26835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59"/>
                    <a:pt x="218" y="518"/>
                    <a:pt x="259" y="476"/>
                  </a:cubicBezTo>
                  <a:lnTo>
                    <a:pt x="259" y="435"/>
                  </a:lnTo>
                  <a:cubicBezTo>
                    <a:pt x="300" y="394"/>
                    <a:pt x="300" y="352"/>
                    <a:pt x="300" y="259"/>
                  </a:cubicBezTo>
                  <a:cubicBezTo>
                    <a:pt x="300" y="177"/>
                    <a:pt x="259" y="94"/>
                    <a:pt x="16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0" name="Google Shape;35650;p24"/>
            <p:cNvSpPr/>
            <p:nvPr/>
          </p:nvSpPr>
          <p:spPr>
            <a:xfrm>
              <a:off x="330650" y="32349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11" y="1"/>
                  </a:moveTo>
                  <a:cubicBezTo>
                    <a:pt x="135" y="52"/>
                    <a:pt x="0" y="176"/>
                    <a:pt x="52" y="311"/>
                  </a:cubicBezTo>
                  <a:cubicBezTo>
                    <a:pt x="52" y="456"/>
                    <a:pt x="147" y="577"/>
                    <a:pt x="289" y="577"/>
                  </a:cubicBezTo>
                  <a:cubicBezTo>
                    <a:pt x="309" y="577"/>
                    <a:pt x="330" y="574"/>
                    <a:pt x="352" y="569"/>
                  </a:cubicBezTo>
                  <a:cubicBezTo>
                    <a:pt x="476" y="569"/>
                    <a:pt x="610" y="435"/>
                    <a:pt x="569" y="259"/>
                  </a:cubicBezTo>
                  <a:cubicBezTo>
                    <a:pt x="569" y="135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1" name="Google Shape;35651;p24"/>
            <p:cNvSpPr/>
            <p:nvPr/>
          </p:nvSpPr>
          <p:spPr>
            <a:xfrm>
              <a:off x="294200" y="3203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25"/>
                    <a:pt x="125" y="559"/>
                    <a:pt x="300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2" name="Google Shape;35652;p24"/>
            <p:cNvSpPr/>
            <p:nvPr/>
          </p:nvSpPr>
          <p:spPr>
            <a:xfrm>
              <a:off x="362950" y="3198525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52" y="425"/>
                    <a:pt x="177" y="559"/>
                    <a:pt x="311" y="559"/>
                  </a:cubicBezTo>
                  <a:cubicBezTo>
                    <a:pt x="476" y="518"/>
                    <a:pt x="569" y="383"/>
                    <a:pt x="569" y="259"/>
                  </a:cubicBezTo>
                  <a:cubicBezTo>
                    <a:pt x="56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3" name="Google Shape;35653;p24"/>
            <p:cNvSpPr/>
            <p:nvPr/>
          </p:nvSpPr>
          <p:spPr>
            <a:xfrm>
              <a:off x="263950" y="31781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1" y="41"/>
                  </a:lnTo>
                  <a:lnTo>
                    <a:pt x="1" y="300"/>
                  </a:lnTo>
                  <a:cubicBezTo>
                    <a:pt x="177" y="300"/>
                    <a:pt x="301" y="165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4" name="Google Shape;35654;p24"/>
            <p:cNvSpPr/>
            <p:nvPr/>
          </p:nvSpPr>
          <p:spPr>
            <a:xfrm>
              <a:off x="326500" y="3172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25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5" name="Google Shape;35655;p24"/>
            <p:cNvSpPr/>
            <p:nvPr/>
          </p:nvSpPr>
          <p:spPr>
            <a:xfrm>
              <a:off x="395275" y="31683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cubicBezTo>
                    <a:pt x="0" y="83"/>
                    <a:pt x="52" y="176"/>
                    <a:pt x="93" y="21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6" name="Google Shape;35656;p24"/>
            <p:cNvSpPr/>
            <p:nvPr/>
          </p:nvSpPr>
          <p:spPr>
            <a:xfrm>
              <a:off x="238125" y="3278150"/>
              <a:ext cx="6475" cy="13975"/>
            </a:xfrm>
            <a:custGeom>
              <a:rect b="b" l="l" r="r" t="t"/>
              <a:pathLst>
                <a:path extrusionOk="0" h="559" w="259">
                  <a:moveTo>
                    <a:pt x="41" y="0"/>
                  </a:moveTo>
                  <a:lnTo>
                    <a:pt x="0" y="559"/>
                  </a:lnTo>
                  <a:cubicBezTo>
                    <a:pt x="134" y="517"/>
                    <a:pt x="258" y="393"/>
                    <a:pt x="258" y="259"/>
                  </a:cubicBezTo>
                  <a:cubicBezTo>
                    <a:pt x="217" y="135"/>
                    <a:pt x="134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7" name="Google Shape;35657;p24"/>
            <p:cNvSpPr/>
            <p:nvPr/>
          </p:nvSpPr>
          <p:spPr>
            <a:xfrm>
              <a:off x="261900" y="32404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94"/>
                  </a:cubicBezTo>
                  <a:cubicBezTo>
                    <a:pt x="42" y="135"/>
                    <a:pt x="0" y="218"/>
                    <a:pt x="0" y="301"/>
                  </a:cubicBezTo>
                  <a:cubicBezTo>
                    <a:pt x="0" y="352"/>
                    <a:pt x="42" y="394"/>
                    <a:pt x="42" y="435"/>
                  </a:cubicBezTo>
                  <a:lnTo>
                    <a:pt x="83" y="476"/>
                  </a:lnTo>
                  <a:cubicBezTo>
                    <a:pt x="124" y="518"/>
                    <a:pt x="21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8" name="Google Shape;35658;p24"/>
            <p:cNvSpPr/>
            <p:nvPr/>
          </p:nvSpPr>
          <p:spPr>
            <a:xfrm>
              <a:off x="256475" y="3179150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lnTo>
                    <a:pt x="41" y="42"/>
                  </a:lnTo>
                  <a:cubicBezTo>
                    <a:pt x="41" y="124"/>
                    <a:pt x="83" y="166"/>
                    <a:pt x="124" y="166"/>
                  </a:cubicBezTo>
                  <a:cubicBezTo>
                    <a:pt x="176" y="218"/>
                    <a:pt x="259" y="259"/>
                    <a:pt x="300" y="259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9" name="Google Shape;35659;p24"/>
            <p:cNvSpPr/>
            <p:nvPr/>
          </p:nvSpPr>
          <p:spPr>
            <a:xfrm>
              <a:off x="806750" y="2997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1"/>
                  </a:lnTo>
                  <a:cubicBezTo>
                    <a:pt x="177" y="301"/>
                    <a:pt x="301" y="16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0" name="Google Shape;35660;p24"/>
            <p:cNvSpPr/>
            <p:nvPr/>
          </p:nvSpPr>
          <p:spPr>
            <a:xfrm>
              <a:off x="673125" y="3070600"/>
              <a:ext cx="7775" cy="12675"/>
            </a:xfrm>
            <a:custGeom>
              <a:rect b="b" l="l" r="r" t="t"/>
              <a:pathLst>
                <a:path extrusionOk="0" h="507" w="311">
                  <a:moveTo>
                    <a:pt x="46" y="0"/>
                  </a:moveTo>
                  <a:cubicBezTo>
                    <a:pt x="39" y="0"/>
                    <a:pt x="26" y="10"/>
                    <a:pt x="1" y="31"/>
                  </a:cubicBezTo>
                  <a:lnTo>
                    <a:pt x="52" y="507"/>
                  </a:lnTo>
                  <a:lnTo>
                    <a:pt x="311" y="372"/>
                  </a:lnTo>
                  <a:lnTo>
                    <a:pt x="311" y="248"/>
                  </a:lnTo>
                  <a:cubicBezTo>
                    <a:pt x="311" y="207"/>
                    <a:pt x="311" y="165"/>
                    <a:pt x="259" y="114"/>
                  </a:cubicBezTo>
                  <a:lnTo>
                    <a:pt x="218" y="72"/>
                  </a:lnTo>
                  <a:cubicBezTo>
                    <a:pt x="176" y="31"/>
                    <a:pt x="135" y="31"/>
                    <a:pt x="52" y="31"/>
                  </a:cubicBezTo>
                  <a:cubicBezTo>
                    <a:pt x="52" y="10"/>
                    <a:pt x="52" y="0"/>
                    <a:pt x="4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1" name="Google Shape;35661;p24"/>
            <p:cNvSpPr/>
            <p:nvPr/>
          </p:nvSpPr>
          <p:spPr>
            <a:xfrm>
              <a:off x="698975" y="303362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1"/>
                    <a:pt x="0" y="135"/>
                    <a:pt x="0" y="300"/>
                  </a:cubicBezTo>
                  <a:cubicBezTo>
                    <a:pt x="0" y="435"/>
                    <a:pt x="135" y="559"/>
                    <a:pt x="311" y="559"/>
                  </a:cubicBezTo>
                  <a:cubicBezTo>
                    <a:pt x="435" y="559"/>
                    <a:pt x="569" y="393"/>
                    <a:pt x="569" y="259"/>
                  </a:cubicBezTo>
                  <a:cubicBezTo>
                    <a:pt x="569" y="9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2" name="Google Shape;35662;p24"/>
            <p:cNvSpPr/>
            <p:nvPr/>
          </p:nvSpPr>
          <p:spPr>
            <a:xfrm>
              <a:off x="768000" y="3028200"/>
              <a:ext cx="11900" cy="7775"/>
            </a:xfrm>
            <a:custGeom>
              <a:rect b="b" l="l" r="r" t="t"/>
              <a:pathLst>
                <a:path extrusionOk="0" h="311" w="476">
                  <a:moveTo>
                    <a:pt x="258" y="0"/>
                  </a:moveTo>
                  <a:cubicBezTo>
                    <a:pt x="134" y="0"/>
                    <a:pt x="0" y="135"/>
                    <a:pt x="0" y="311"/>
                  </a:cubicBezTo>
                  <a:lnTo>
                    <a:pt x="476" y="52"/>
                  </a:lnTo>
                  <a:cubicBezTo>
                    <a:pt x="393" y="0"/>
                    <a:pt x="341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3" name="Google Shape;35663;p24"/>
            <p:cNvSpPr/>
            <p:nvPr/>
          </p:nvSpPr>
          <p:spPr>
            <a:xfrm>
              <a:off x="669000" y="30077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cubicBezTo>
                    <a:pt x="166" y="300"/>
                    <a:pt x="259" y="17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4" name="Google Shape;35664;p24"/>
            <p:cNvSpPr/>
            <p:nvPr/>
          </p:nvSpPr>
          <p:spPr>
            <a:xfrm>
              <a:off x="731275" y="30023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70" y="1"/>
                  </a:moveTo>
                  <a:lnTo>
                    <a:pt x="1" y="52"/>
                  </a:lnTo>
                  <a:cubicBezTo>
                    <a:pt x="1" y="218"/>
                    <a:pt x="135" y="311"/>
                    <a:pt x="311" y="311"/>
                  </a:cubicBezTo>
                  <a:cubicBezTo>
                    <a:pt x="435" y="311"/>
                    <a:pt x="570" y="176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5" name="Google Shape;35665;p24"/>
            <p:cNvSpPr/>
            <p:nvPr/>
          </p:nvSpPr>
          <p:spPr>
            <a:xfrm>
              <a:off x="800300" y="29982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0" y="124"/>
                    <a:pt x="42" y="166"/>
                    <a:pt x="135" y="217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6" name="Google Shape;35666;p24"/>
            <p:cNvSpPr/>
            <p:nvPr/>
          </p:nvSpPr>
          <p:spPr>
            <a:xfrm>
              <a:off x="540800" y="3150975"/>
              <a:ext cx="1050" cy="1325"/>
            </a:xfrm>
            <a:custGeom>
              <a:rect b="b" l="l" r="r" t="t"/>
              <a:pathLst>
                <a:path extrusionOk="0" h="53" w="42">
                  <a:moveTo>
                    <a:pt x="0" y="0"/>
                  </a:moveTo>
                  <a:lnTo>
                    <a:pt x="0" y="5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7" name="Google Shape;35667;p24"/>
            <p:cNvSpPr/>
            <p:nvPr/>
          </p:nvSpPr>
          <p:spPr>
            <a:xfrm>
              <a:off x="535350" y="30811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25"/>
                    <a:pt x="301" y="259"/>
                  </a:cubicBezTo>
                  <a:cubicBezTo>
                    <a:pt x="259" y="208"/>
                    <a:pt x="259" y="166"/>
                    <a:pt x="218" y="125"/>
                  </a:cubicBezTo>
                  <a:lnTo>
                    <a:pt x="177" y="84"/>
                  </a:lnTo>
                  <a:cubicBezTo>
                    <a:pt x="135" y="42"/>
                    <a:pt x="84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8" name="Google Shape;35668;p24"/>
            <p:cNvSpPr/>
            <p:nvPr/>
          </p:nvSpPr>
          <p:spPr>
            <a:xfrm>
              <a:off x="597900" y="3075750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1" y="453"/>
                    <a:pt x="95" y="567"/>
                    <a:pt x="235" y="567"/>
                  </a:cubicBezTo>
                  <a:cubicBezTo>
                    <a:pt x="256" y="567"/>
                    <a:pt x="278" y="565"/>
                    <a:pt x="301" y="559"/>
                  </a:cubicBezTo>
                  <a:cubicBezTo>
                    <a:pt x="425" y="559"/>
                    <a:pt x="559" y="425"/>
                    <a:pt x="559" y="259"/>
                  </a:cubicBezTo>
                  <a:cubicBezTo>
                    <a:pt x="559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9" name="Google Shape;35669;p24"/>
            <p:cNvSpPr/>
            <p:nvPr/>
          </p:nvSpPr>
          <p:spPr>
            <a:xfrm>
              <a:off x="560175" y="3044275"/>
              <a:ext cx="15025" cy="14200"/>
            </a:xfrm>
            <a:custGeom>
              <a:rect b="b" l="l" r="r" t="t"/>
              <a:pathLst>
                <a:path extrusionOk="0" h="568" w="60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4" y="9"/>
                    <a:pt x="0" y="133"/>
                    <a:pt x="0" y="309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6"/>
                    <a:pt x="600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0" name="Google Shape;35670;p24"/>
            <p:cNvSpPr/>
            <p:nvPr/>
          </p:nvSpPr>
          <p:spPr>
            <a:xfrm>
              <a:off x="565600" y="3113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24"/>
                    <a:pt x="1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1" name="Google Shape;35671;p24"/>
            <p:cNvSpPr/>
            <p:nvPr/>
          </p:nvSpPr>
          <p:spPr>
            <a:xfrm>
              <a:off x="629175" y="30390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35"/>
                    <a:pt x="42" y="300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18"/>
                    <a:pt x="601" y="394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2" name="Google Shape;35672;p24"/>
            <p:cNvSpPr/>
            <p:nvPr/>
          </p:nvSpPr>
          <p:spPr>
            <a:xfrm>
              <a:off x="52992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77" y="301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3" name="Google Shape;35673;p24"/>
            <p:cNvSpPr/>
            <p:nvPr/>
          </p:nvSpPr>
          <p:spPr>
            <a:xfrm>
              <a:off x="592475" y="30132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301" y="301"/>
                  </a:cubicBezTo>
                  <a:cubicBezTo>
                    <a:pt x="476" y="301"/>
                    <a:pt x="559" y="177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4" name="Google Shape;35674;p24"/>
            <p:cNvSpPr/>
            <p:nvPr/>
          </p:nvSpPr>
          <p:spPr>
            <a:xfrm>
              <a:off x="666675" y="3071375"/>
              <a:ext cx="7775" cy="12925"/>
            </a:xfrm>
            <a:custGeom>
              <a:rect b="b" l="l" r="r" t="t"/>
              <a:pathLst>
                <a:path extrusionOk="0" h="517" w="311">
                  <a:moveTo>
                    <a:pt x="217" y="0"/>
                  </a:moveTo>
                  <a:cubicBezTo>
                    <a:pt x="93" y="41"/>
                    <a:pt x="0" y="134"/>
                    <a:pt x="0" y="259"/>
                  </a:cubicBezTo>
                  <a:cubicBezTo>
                    <a:pt x="0" y="393"/>
                    <a:pt x="93" y="476"/>
                    <a:pt x="217" y="517"/>
                  </a:cubicBezTo>
                  <a:lnTo>
                    <a:pt x="310" y="476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5" name="Google Shape;35675;p24"/>
            <p:cNvSpPr/>
            <p:nvPr/>
          </p:nvSpPr>
          <p:spPr>
            <a:xfrm>
              <a:off x="661500" y="30088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53"/>
                    <a:pt x="0" y="53"/>
                    <a:pt x="42" y="53"/>
                  </a:cubicBezTo>
                  <a:cubicBezTo>
                    <a:pt x="42" y="135"/>
                    <a:pt x="83" y="177"/>
                    <a:pt x="166" y="218"/>
                  </a:cubicBezTo>
                  <a:cubicBezTo>
                    <a:pt x="20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6" name="Google Shape;35676;p24"/>
            <p:cNvSpPr/>
            <p:nvPr/>
          </p:nvSpPr>
          <p:spPr>
            <a:xfrm>
              <a:off x="401725" y="31608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0"/>
                  </a:moveTo>
                  <a:lnTo>
                    <a:pt x="1" y="300"/>
                  </a:lnTo>
                  <a:lnTo>
                    <a:pt x="311" y="259"/>
                  </a:lnTo>
                  <a:cubicBezTo>
                    <a:pt x="311" y="217"/>
                    <a:pt x="311" y="217"/>
                    <a:pt x="259" y="176"/>
                  </a:cubicBezTo>
                  <a:lnTo>
                    <a:pt x="259" y="124"/>
                  </a:lnTo>
                  <a:lnTo>
                    <a:pt x="218" y="83"/>
                  </a:lnTo>
                  <a:cubicBezTo>
                    <a:pt x="176" y="42"/>
                    <a:pt x="135" y="42"/>
                    <a:pt x="94" y="42"/>
                  </a:cubicBez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7" name="Google Shape;35677;p24"/>
            <p:cNvSpPr/>
            <p:nvPr/>
          </p:nvSpPr>
          <p:spPr>
            <a:xfrm>
              <a:off x="39655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59"/>
                    <a:pt x="166" y="518"/>
                  </a:cubicBezTo>
                  <a:lnTo>
                    <a:pt x="208" y="518"/>
                  </a:lnTo>
                  <a:cubicBezTo>
                    <a:pt x="259" y="435"/>
                    <a:pt x="301" y="352"/>
                    <a:pt x="301" y="259"/>
                  </a:cubicBezTo>
                  <a:cubicBezTo>
                    <a:pt x="301" y="218"/>
                    <a:pt x="259" y="135"/>
                    <a:pt x="259" y="94"/>
                  </a:cubicBezTo>
                  <a:lnTo>
                    <a:pt x="208" y="94"/>
                  </a:lnTo>
                  <a:cubicBezTo>
                    <a:pt x="166" y="42"/>
                    <a:pt x="125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8" name="Google Shape;35678;p24"/>
            <p:cNvSpPr/>
            <p:nvPr/>
          </p:nvSpPr>
          <p:spPr>
            <a:xfrm>
              <a:off x="464275" y="31553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76" y="42"/>
                    <a:pt x="83" y="83"/>
                    <a:pt x="42" y="176"/>
                  </a:cubicBezTo>
                  <a:cubicBezTo>
                    <a:pt x="42" y="217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135"/>
                    <a:pt x="476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9" name="Google Shape;35679;p24"/>
            <p:cNvSpPr/>
            <p:nvPr/>
          </p:nvSpPr>
          <p:spPr>
            <a:xfrm>
              <a:off x="458850" y="308635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59" y="1"/>
                  </a:moveTo>
                  <a:cubicBezTo>
                    <a:pt x="135" y="1"/>
                    <a:pt x="1" y="176"/>
                    <a:pt x="1" y="311"/>
                  </a:cubicBezTo>
                  <a:cubicBezTo>
                    <a:pt x="42" y="476"/>
                    <a:pt x="176" y="569"/>
                    <a:pt x="300" y="569"/>
                  </a:cubicBezTo>
                  <a:cubicBezTo>
                    <a:pt x="476" y="569"/>
                    <a:pt x="611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0" name="Google Shape;35680;p24"/>
            <p:cNvSpPr/>
            <p:nvPr/>
          </p:nvSpPr>
          <p:spPr>
            <a:xfrm>
              <a:off x="422400" y="30540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3" y="52"/>
                    <a:pt x="1" y="176"/>
                    <a:pt x="1" y="310"/>
                  </a:cubicBezTo>
                  <a:cubicBezTo>
                    <a:pt x="1" y="455"/>
                    <a:pt x="96" y="577"/>
                    <a:pt x="238" y="577"/>
                  </a:cubicBezTo>
                  <a:cubicBezTo>
                    <a:pt x="258" y="577"/>
                    <a:pt x="279" y="574"/>
                    <a:pt x="301" y="569"/>
                  </a:cubicBezTo>
                  <a:cubicBezTo>
                    <a:pt x="425" y="569"/>
                    <a:pt x="559" y="435"/>
                    <a:pt x="559" y="259"/>
                  </a:cubicBezTo>
                  <a:cubicBezTo>
                    <a:pt x="51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1" name="Google Shape;35681;p24"/>
            <p:cNvSpPr/>
            <p:nvPr/>
          </p:nvSpPr>
          <p:spPr>
            <a:xfrm>
              <a:off x="426550" y="31239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49" y="1"/>
                  </a:moveTo>
                  <a:cubicBezTo>
                    <a:pt x="333" y="1"/>
                    <a:pt x="317" y="3"/>
                    <a:pt x="300" y="8"/>
                  </a:cubicBezTo>
                  <a:cubicBezTo>
                    <a:pt x="135" y="8"/>
                    <a:pt x="0" y="143"/>
                    <a:pt x="42" y="308"/>
                  </a:cubicBezTo>
                  <a:cubicBezTo>
                    <a:pt x="42" y="442"/>
                    <a:pt x="176" y="567"/>
                    <a:pt x="352" y="567"/>
                  </a:cubicBezTo>
                  <a:cubicBezTo>
                    <a:pt x="476" y="525"/>
                    <a:pt x="610" y="401"/>
                    <a:pt x="610" y="267"/>
                  </a:cubicBezTo>
                  <a:cubicBezTo>
                    <a:pt x="565" y="122"/>
                    <a:pt x="464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2" name="Google Shape;35682;p24"/>
            <p:cNvSpPr/>
            <p:nvPr/>
          </p:nvSpPr>
          <p:spPr>
            <a:xfrm>
              <a:off x="491150" y="3049700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6" y="1"/>
                  </a:moveTo>
                  <a:cubicBezTo>
                    <a:pt x="305" y="1"/>
                    <a:pt x="282" y="3"/>
                    <a:pt x="259" y="9"/>
                  </a:cubicBezTo>
                  <a:cubicBezTo>
                    <a:pt x="94" y="9"/>
                    <a:pt x="1" y="133"/>
                    <a:pt x="1" y="267"/>
                  </a:cubicBezTo>
                  <a:cubicBezTo>
                    <a:pt x="1" y="412"/>
                    <a:pt x="104" y="533"/>
                    <a:pt x="241" y="533"/>
                  </a:cubicBezTo>
                  <a:cubicBezTo>
                    <a:pt x="260" y="533"/>
                    <a:pt x="280" y="531"/>
                    <a:pt x="301" y="526"/>
                  </a:cubicBezTo>
                  <a:cubicBezTo>
                    <a:pt x="477" y="526"/>
                    <a:pt x="559" y="391"/>
                    <a:pt x="559" y="267"/>
                  </a:cubicBezTo>
                  <a:cubicBezTo>
                    <a:pt x="559" y="115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3" name="Google Shape;35683;p24"/>
            <p:cNvSpPr/>
            <p:nvPr/>
          </p:nvSpPr>
          <p:spPr>
            <a:xfrm>
              <a:off x="496600" y="31186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0"/>
                    <a:pt x="0" y="134"/>
                    <a:pt x="0" y="310"/>
                  </a:cubicBezTo>
                  <a:cubicBezTo>
                    <a:pt x="0" y="434"/>
                    <a:pt x="134" y="569"/>
                    <a:pt x="300" y="569"/>
                  </a:cubicBezTo>
                  <a:cubicBezTo>
                    <a:pt x="434" y="517"/>
                    <a:pt x="558" y="393"/>
                    <a:pt x="558" y="259"/>
                  </a:cubicBezTo>
                  <a:cubicBezTo>
                    <a:pt x="558" y="93"/>
                    <a:pt x="39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4" name="Google Shape;35684;p24"/>
            <p:cNvSpPr/>
            <p:nvPr/>
          </p:nvSpPr>
          <p:spPr>
            <a:xfrm>
              <a:off x="392175" y="302950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0" y="0"/>
                  </a:moveTo>
                  <a:lnTo>
                    <a:pt x="0" y="300"/>
                  </a:lnTo>
                  <a:cubicBezTo>
                    <a:pt x="176" y="259"/>
                    <a:pt x="259" y="12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5" name="Google Shape;35685;p24"/>
            <p:cNvSpPr/>
            <p:nvPr/>
          </p:nvSpPr>
          <p:spPr>
            <a:xfrm>
              <a:off x="454725" y="30240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7" y="1"/>
                  </a:moveTo>
                  <a:lnTo>
                    <a:pt x="0" y="42"/>
                  </a:lnTo>
                  <a:cubicBezTo>
                    <a:pt x="0" y="166"/>
                    <a:pt x="124" y="301"/>
                    <a:pt x="259" y="301"/>
                  </a:cubicBezTo>
                  <a:cubicBezTo>
                    <a:pt x="424" y="259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6" name="Google Shape;35686;p24"/>
            <p:cNvSpPr/>
            <p:nvPr/>
          </p:nvSpPr>
          <p:spPr>
            <a:xfrm>
              <a:off x="534325" y="3150975"/>
              <a:ext cx="6475" cy="3375"/>
            </a:xfrm>
            <a:custGeom>
              <a:rect b="b" l="l" r="r" t="t"/>
              <a:pathLst>
                <a:path extrusionOk="0" h="135" w="259">
                  <a:moveTo>
                    <a:pt x="176" y="0"/>
                  </a:moveTo>
                  <a:cubicBezTo>
                    <a:pt x="125" y="0"/>
                    <a:pt x="125" y="0"/>
                    <a:pt x="83" y="52"/>
                  </a:cubicBezTo>
                  <a:lnTo>
                    <a:pt x="42" y="94"/>
                  </a:lnTo>
                  <a:lnTo>
                    <a:pt x="1" y="135"/>
                  </a:lnTo>
                  <a:lnTo>
                    <a:pt x="259" y="52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7" name="Google Shape;35687;p24"/>
            <p:cNvSpPr/>
            <p:nvPr/>
          </p:nvSpPr>
          <p:spPr>
            <a:xfrm>
              <a:off x="527875" y="3081175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300" y="1"/>
                  </a:moveTo>
                  <a:cubicBezTo>
                    <a:pt x="259" y="1"/>
                    <a:pt x="259" y="1"/>
                    <a:pt x="217" y="42"/>
                  </a:cubicBezTo>
                  <a:cubicBezTo>
                    <a:pt x="83" y="42"/>
                    <a:pt x="0" y="166"/>
                    <a:pt x="41" y="301"/>
                  </a:cubicBezTo>
                  <a:cubicBezTo>
                    <a:pt x="41" y="425"/>
                    <a:pt x="124" y="518"/>
                    <a:pt x="21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8" name="Google Shape;35688;p24"/>
            <p:cNvSpPr/>
            <p:nvPr/>
          </p:nvSpPr>
          <p:spPr>
            <a:xfrm>
              <a:off x="523475" y="30186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35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9" name="Google Shape;35689;p24"/>
            <p:cNvSpPr/>
            <p:nvPr/>
          </p:nvSpPr>
          <p:spPr>
            <a:xfrm>
              <a:off x="262925" y="31716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300" y="259"/>
                  </a:lnTo>
                  <a:lnTo>
                    <a:pt x="300" y="166"/>
                  </a:lnTo>
                  <a:cubicBezTo>
                    <a:pt x="259" y="125"/>
                    <a:pt x="259" y="83"/>
                    <a:pt x="218" y="83"/>
                  </a:cubicBezTo>
                  <a:cubicBezTo>
                    <a:pt x="176" y="42"/>
                    <a:pt x="176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0" name="Google Shape;35690;p24"/>
            <p:cNvSpPr/>
            <p:nvPr/>
          </p:nvSpPr>
          <p:spPr>
            <a:xfrm>
              <a:off x="2585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0"/>
                  </a:moveTo>
                  <a:lnTo>
                    <a:pt x="1" y="558"/>
                  </a:lnTo>
                  <a:cubicBezTo>
                    <a:pt x="42" y="558"/>
                    <a:pt x="94" y="517"/>
                    <a:pt x="135" y="517"/>
                  </a:cubicBezTo>
                  <a:cubicBezTo>
                    <a:pt x="135" y="517"/>
                    <a:pt x="177" y="517"/>
                    <a:pt x="177" y="476"/>
                  </a:cubicBezTo>
                  <a:cubicBezTo>
                    <a:pt x="259" y="434"/>
                    <a:pt x="301" y="341"/>
                    <a:pt x="259" y="259"/>
                  </a:cubicBez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1" name="Google Shape;35691;p24"/>
            <p:cNvSpPr/>
            <p:nvPr/>
          </p:nvSpPr>
          <p:spPr>
            <a:xfrm>
              <a:off x="325475" y="316622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300" y="0"/>
                  </a:moveTo>
                  <a:cubicBezTo>
                    <a:pt x="125" y="0"/>
                    <a:pt x="1" y="166"/>
                    <a:pt x="42" y="300"/>
                  </a:cubicBezTo>
                  <a:lnTo>
                    <a:pt x="600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2" name="Google Shape;35692;p24"/>
            <p:cNvSpPr/>
            <p:nvPr/>
          </p:nvSpPr>
          <p:spPr>
            <a:xfrm>
              <a:off x="321075" y="3097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8" y="84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3" name="Google Shape;35693;p24"/>
            <p:cNvSpPr/>
            <p:nvPr/>
          </p:nvSpPr>
          <p:spPr>
            <a:xfrm>
              <a:off x="283350" y="30649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4" name="Google Shape;35694;p24"/>
            <p:cNvSpPr/>
            <p:nvPr/>
          </p:nvSpPr>
          <p:spPr>
            <a:xfrm>
              <a:off x="288775" y="31347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25" y="8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6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5" name="Google Shape;35695;p24"/>
            <p:cNvSpPr/>
            <p:nvPr/>
          </p:nvSpPr>
          <p:spPr>
            <a:xfrm>
              <a:off x="352350" y="305947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1" y="176"/>
                    <a:pt x="42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6" name="Google Shape;35696;p24"/>
            <p:cNvSpPr/>
            <p:nvPr/>
          </p:nvSpPr>
          <p:spPr>
            <a:xfrm>
              <a:off x="357775" y="3129325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1" y="143"/>
                    <a:pt x="1" y="308"/>
                  </a:cubicBezTo>
                  <a:cubicBezTo>
                    <a:pt x="37" y="425"/>
                    <a:pt x="135" y="533"/>
                    <a:pt x="248" y="533"/>
                  </a:cubicBezTo>
                  <a:cubicBezTo>
                    <a:pt x="265" y="533"/>
                    <a:pt x="283" y="531"/>
                    <a:pt x="301" y="525"/>
                  </a:cubicBezTo>
                  <a:cubicBezTo>
                    <a:pt x="466" y="525"/>
                    <a:pt x="601" y="401"/>
                    <a:pt x="559" y="267"/>
                  </a:cubicBezTo>
                  <a:cubicBezTo>
                    <a:pt x="559" y="114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7" name="Google Shape;35697;p24"/>
            <p:cNvSpPr/>
            <p:nvPr/>
          </p:nvSpPr>
          <p:spPr>
            <a:xfrm>
              <a:off x="253100" y="30390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1" y="1"/>
                  </a:moveTo>
                  <a:lnTo>
                    <a:pt x="1" y="42"/>
                  </a:lnTo>
                  <a:lnTo>
                    <a:pt x="52" y="300"/>
                  </a:lnTo>
                  <a:lnTo>
                    <a:pt x="135" y="300"/>
                  </a:lnTo>
                  <a:lnTo>
                    <a:pt x="218" y="218"/>
                  </a:lnTo>
                  <a:cubicBezTo>
                    <a:pt x="259" y="176"/>
                    <a:pt x="311" y="83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8" name="Google Shape;35698;p24"/>
            <p:cNvSpPr/>
            <p:nvPr/>
          </p:nvSpPr>
          <p:spPr>
            <a:xfrm>
              <a:off x="315650" y="3034650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53"/>
                  </a:lnTo>
                  <a:cubicBezTo>
                    <a:pt x="1" y="135"/>
                    <a:pt x="83" y="218"/>
                    <a:pt x="176" y="259"/>
                  </a:cubicBezTo>
                  <a:cubicBezTo>
                    <a:pt x="218" y="259"/>
                    <a:pt x="259" y="311"/>
                    <a:pt x="301" y="311"/>
                  </a:cubicBezTo>
                  <a:cubicBezTo>
                    <a:pt x="301" y="259"/>
                    <a:pt x="342" y="259"/>
                    <a:pt x="342" y="259"/>
                  </a:cubicBezTo>
                  <a:cubicBezTo>
                    <a:pt x="476" y="218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9" name="Google Shape;35699;p24"/>
            <p:cNvSpPr/>
            <p:nvPr/>
          </p:nvSpPr>
          <p:spPr>
            <a:xfrm>
              <a:off x="395275" y="31608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93" y="83"/>
                  </a:cubicBezTo>
                  <a:lnTo>
                    <a:pt x="93" y="124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0" name="Google Shape;35700;p24"/>
            <p:cNvSpPr/>
            <p:nvPr/>
          </p:nvSpPr>
          <p:spPr>
            <a:xfrm>
              <a:off x="390100" y="30917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07" y="1"/>
                  </a:moveTo>
                  <a:cubicBezTo>
                    <a:pt x="83" y="42"/>
                    <a:pt x="0" y="177"/>
                    <a:pt x="0" y="301"/>
                  </a:cubicBezTo>
                  <a:cubicBezTo>
                    <a:pt x="0" y="43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1" name="Google Shape;35701;p24"/>
            <p:cNvSpPr/>
            <p:nvPr/>
          </p:nvSpPr>
          <p:spPr>
            <a:xfrm>
              <a:off x="384675" y="30295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300" y="0"/>
                  </a:moveTo>
                  <a:lnTo>
                    <a:pt x="0" y="41"/>
                  </a:lnTo>
                  <a:cubicBezTo>
                    <a:pt x="0" y="124"/>
                    <a:pt x="83" y="207"/>
                    <a:pt x="124" y="259"/>
                  </a:cubicBezTo>
                  <a:cubicBezTo>
                    <a:pt x="217" y="259"/>
                    <a:pt x="259" y="300"/>
                    <a:pt x="300" y="30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2" name="Google Shape;35702;p24"/>
            <p:cNvSpPr/>
            <p:nvPr/>
          </p:nvSpPr>
          <p:spPr>
            <a:xfrm>
              <a:off x="256475" y="31716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83" y="125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3" name="Google Shape;35703;p24"/>
            <p:cNvSpPr/>
            <p:nvPr/>
          </p:nvSpPr>
          <p:spPr>
            <a:xfrm>
              <a:off x="251025" y="31026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8" y="0"/>
                  </a:moveTo>
                  <a:cubicBezTo>
                    <a:pt x="84" y="41"/>
                    <a:pt x="1" y="176"/>
                    <a:pt x="42" y="300"/>
                  </a:cubicBezTo>
                  <a:cubicBezTo>
                    <a:pt x="42" y="383"/>
                    <a:pt x="135" y="517"/>
                    <a:pt x="218" y="517"/>
                  </a:cubicBezTo>
                  <a:cubicBezTo>
                    <a:pt x="259" y="558"/>
                    <a:pt x="301" y="558"/>
                    <a:pt x="301" y="558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4" name="Google Shape;35704;p24"/>
            <p:cNvSpPr/>
            <p:nvPr/>
          </p:nvSpPr>
          <p:spPr>
            <a:xfrm>
              <a:off x="251025" y="3040100"/>
              <a:ext cx="3400" cy="6475"/>
            </a:xfrm>
            <a:custGeom>
              <a:rect b="b" l="l" r="r" t="t"/>
              <a:pathLst>
                <a:path extrusionOk="0" h="259" w="136">
                  <a:moveTo>
                    <a:pt x="1" y="0"/>
                  </a:moveTo>
                  <a:lnTo>
                    <a:pt x="1" y="258"/>
                  </a:lnTo>
                  <a:lnTo>
                    <a:pt x="135" y="258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5" name="Google Shape;35705;p24"/>
            <p:cNvSpPr/>
            <p:nvPr/>
          </p:nvSpPr>
          <p:spPr>
            <a:xfrm>
              <a:off x="1073775" y="28377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52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6" name="Google Shape;35706;p24"/>
            <p:cNvSpPr/>
            <p:nvPr/>
          </p:nvSpPr>
          <p:spPr>
            <a:xfrm>
              <a:off x="1136325" y="283227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17" y="0"/>
                  </a:moveTo>
                  <a:lnTo>
                    <a:pt x="0" y="42"/>
                  </a:lnTo>
                  <a:lnTo>
                    <a:pt x="0" y="135"/>
                  </a:lnTo>
                  <a:cubicBezTo>
                    <a:pt x="34" y="237"/>
                    <a:pt x="103" y="311"/>
                    <a:pt x="196" y="311"/>
                  </a:cubicBezTo>
                  <a:cubicBezTo>
                    <a:pt x="216" y="311"/>
                    <a:pt x="237" y="308"/>
                    <a:pt x="259" y="300"/>
                  </a:cubicBezTo>
                  <a:cubicBezTo>
                    <a:pt x="434" y="300"/>
                    <a:pt x="558" y="176"/>
                    <a:pt x="5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7" name="Google Shape;35707;p24"/>
            <p:cNvSpPr/>
            <p:nvPr/>
          </p:nvSpPr>
          <p:spPr>
            <a:xfrm>
              <a:off x="940400" y="29108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0" y="1"/>
                  </a:moveTo>
                  <a:lnTo>
                    <a:pt x="41" y="559"/>
                  </a:lnTo>
                  <a:cubicBezTo>
                    <a:pt x="166" y="559"/>
                    <a:pt x="300" y="435"/>
                    <a:pt x="259" y="259"/>
                  </a:cubicBezTo>
                  <a:cubicBezTo>
                    <a:pt x="259" y="135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8" name="Google Shape;35708;p24"/>
            <p:cNvSpPr/>
            <p:nvPr/>
          </p:nvSpPr>
          <p:spPr>
            <a:xfrm>
              <a:off x="1002675" y="2906350"/>
              <a:ext cx="12950" cy="9950"/>
            </a:xfrm>
            <a:custGeom>
              <a:rect b="b" l="l" r="r" t="t"/>
              <a:pathLst>
                <a:path extrusionOk="0" h="398" w="518">
                  <a:moveTo>
                    <a:pt x="318" y="0"/>
                  </a:moveTo>
                  <a:cubicBezTo>
                    <a:pt x="298" y="0"/>
                    <a:pt x="278" y="5"/>
                    <a:pt x="259" y="15"/>
                  </a:cubicBezTo>
                  <a:cubicBezTo>
                    <a:pt x="94" y="15"/>
                    <a:pt x="1" y="139"/>
                    <a:pt x="1" y="274"/>
                  </a:cubicBezTo>
                  <a:lnTo>
                    <a:pt x="1" y="398"/>
                  </a:lnTo>
                  <a:lnTo>
                    <a:pt x="518" y="139"/>
                  </a:lnTo>
                  <a:cubicBezTo>
                    <a:pt x="485" y="73"/>
                    <a:pt x="399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9" name="Google Shape;35709;p24"/>
            <p:cNvSpPr/>
            <p:nvPr/>
          </p:nvSpPr>
          <p:spPr>
            <a:xfrm>
              <a:off x="965200" y="28744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1" y="559"/>
                  </a:cubicBezTo>
                  <a:cubicBezTo>
                    <a:pt x="466" y="518"/>
                    <a:pt x="559" y="383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0" name="Google Shape;35710;p24"/>
            <p:cNvSpPr/>
            <p:nvPr/>
          </p:nvSpPr>
          <p:spPr>
            <a:xfrm>
              <a:off x="1033950" y="28689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01" y="1"/>
                  </a:moveTo>
                  <a:cubicBezTo>
                    <a:pt x="135" y="1"/>
                    <a:pt x="1" y="125"/>
                    <a:pt x="42" y="300"/>
                  </a:cubicBezTo>
                  <a:cubicBezTo>
                    <a:pt x="42" y="424"/>
                    <a:pt x="177" y="559"/>
                    <a:pt x="301" y="559"/>
                  </a:cubicBezTo>
                  <a:cubicBezTo>
                    <a:pt x="476" y="559"/>
                    <a:pt x="611" y="383"/>
                    <a:pt x="559" y="259"/>
                  </a:cubicBezTo>
                  <a:cubicBezTo>
                    <a:pt x="559" y="83"/>
                    <a:pt x="43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1" name="Google Shape;35711;p24"/>
            <p:cNvSpPr/>
            <p:nvPr/>
          </p:nvSpPr>
          <p:spPr>
            <a:xfrm>
              <a:off x="934975" y="28485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41" y="301"/>
                  </a:lnTo>
                  <a:lnTo>
                    <a:pt x="83" y="301"/>
                  </a:lnTo>
                  <a:cubicBezTo>
                    <a:pt x="217" y="259"/>
                    <a:pt x="300" y="12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2" name="Google Shape;35712;p24"/>
            <p:cNvSpPr/>
            <p:nvPr/>
          </p:nvSpPr>
          <p:spPr>
            <a:xfrm>
              <a:off x="997525" y="28431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8" y="1"/>
                  </a:moveTo>
                  <a:lnTo>
                    <a:pt x="0" y="42"/>
                  </a:lnTo>
                  <a:cubicBezTo>
                    <a:pt x="0" y="218"/>
                    <a:pt x="124" y="301"/>
                    <a:pt x="300" y="301"/>
                  </a:cubicBezTo>
                  <a:cubicBezTo>
                    <a:pt x="424" y="301"/>
                    <a:pt x="558" y="16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3" name="Google Shape;35713;p24"/>
            <p:cNvSpPr/>
            <p:nvPr/>
          </p:nvSpPr>
          <p:spPr>
            <a:xfrm>
              <a:off x="1066275" y="28387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84"/>
                    <a:pt x="93" y="177"/>
                    <a:pt x="176" y="218"/>
                  </a:cubicBezTo>
                  <a:cubicBezTo>
                    <a:pt x="217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4" name="Google Shape;35714;p24"/>
            <p:cNvSpPr/>
            <p:nvPr/>
          </p:nvSpPr>
          <p:spPr>
            <a:xfrm>
              <a:off x="806750" y="2990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66"/>
                    <a:pt x="218" y="83"/>
                    <a:pt x="177" y="42"/>
                  </a:cubicBezTo>
                  <a:cubicBezTo>
                    <a:pt x="8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5" name="Google Shape;35715;p24"/>
            <p:cNvSpPr/>
            <p:nvPr/>
          </p:nvSpPr>
          <p:spPr>
            <a:xfrm>
              <a:off x="80132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35"/>
                    <a:pt x="301" y="259"/>
                  </a:cubicBezTo>
                  <a:cubicBezTo>
                    <a:pt x="301" y="125"/>
                    <a:pt x="177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6" name="Google Shape;35716;p24"/>
            <p:cNvSpPr/>
            <p:nvPr/>
          </p:nvSpPr>
          <p:spPr>
            <a:xfrm>
              <a:off x="863875" y="29162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7" name="Google Shape;35717;p24"/>
            <p:cNvSpPr/>
            <p:nvPr/>
          </p:nvSpPr>
          <p:spPr>
            <a:xfrm>
              <a:off x="826150" y="2884825"/>
              <a:ext cx="15000" cy="13325"/>
            </a:xfrm>
            <a:custGeom>
              <a:rect b="b" l="l" r="r" t="t"/>
              <a:pathLst>
                <a:path extrusionOk="0" h="533" w="600">
                  <a:moveTo>
                    <a:pt x="349" y="0"/>
                  </a:moveTo>
                  <a:cubicBezTo>
                    <a:pt x="333" y="0"/>
                    <a:pt x="317" y="2"/>
                    <a:pt x="300" y="8"/>
                  </a:cubicBezTo>
                  <a:cubicBezTo>
                    <a:pt x="135" y="8"/>
                    <a:pt x="0" y="142"/>
                    <a:pt x="42" y="307"/>
                  </a:cubicBezTo>
                  <a:cubicBezTo>
                    <a:pt x="42" y="424"/>
                    <a:pt x="143" y="533"/>
                    <a:pt x="277" y="533"/>
                  </a:cubicBezTo>
                  <a:cubicBezTo>
                    <a:pt x="298" y="533"/>
                    <a:pt x="319" y="530"/>
                    <a:pt x="341" y="525"/>
                  </a:cubicBezTo>
                  <a:cubicBezTo>
                    <a:pt x="476" y="525"/>
                    <a:pt x="600" y="400"/>
                    <a:pt x="600" y="266"/>
                  </a:cubicBezTo>
                  <a:cubicBezTo>
                    <a:pt x="564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8" name="Google Shape;35718;p24"/>
            <p:cNvSpPr/>
            <p:nvPr/>
          </p:nvSpPr>
          <p:spPr>
            <a:xfrm>
              <a:off x="831575" y="29540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0"/>
                  </a:moveTo>
                  <a:cubicBezTo>
                    <a:pt x="124" y="0"/>
                    <a:pt x="0" y="124"/>
                    <a:pt x="42" y="300"/>
                  </a:cubicBezTo>
                  <a:cubicBezTo>
                    <a:pt x="42" y="434"/>
                    <a:pt x="176" y="558"/>
                    <a:pt x="342" y="558"/>
                  </a:cubicBezTo>
                  <a:cubicBezTo>
                    <a:pt x="476" y="517"/>
                    <a:pt x="600" y="383"/>
                    <a:pt x="559" y="259"/>
                  </a:cubicBezTo>
                  <a:cubicBezTo>
                    <a:pt x="559" y="83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9" name="Google Shape;35719;p24"/>
            <p:cNvSpPr/>
            <p:nvPr/>
          </p:nvSpPr>
          <p:spPr>
            <a:xfrm>
              <a:off x="896200" y="2879375"/>
              <a:ext cx="13975" cy="14450"/>
            </a:xfrm>
            <a:custGeom>
              <a:rect b="b" l="l" r="r" t="t"/>
              <a:pathLst>
                <a:path extrusionOk="0" h="578" w="559">
                  <a:moveTo>
                    <a:pt x="321" y="1"/>
                  </a:moveTo>
                  <a:cubicBezTo>
                    <a:pt x="301" y="1"/>
                    <a:pt x="280" y="3"/>
                    <a:pt x="259" y="8"/>
                  </a:cubicBezTo>
                  <a:cubicBezTo>
                    <a:pt x="83" y="8"/>
                    <a:pt x="0" y="143"/>
                    <a:pt x="0" y="319"/>
                  </a:cubicBezTo>
                  <a:cubicBezTo>
                    <a:pt x="0" y="443"/>
                    <a:pt x="124" y="577"/>
                    <a:pt x="300" y="577"/>
                  </a:cubicBezTo>
                  <a:cubicBezTo>
                    <a:pt x="434" y="525"/>
                    <a:pt x="558" y="401"/>
                    <a:pt x="558" y="267"/>
                  </a:cubicBezTo>
                  <a:cubicBezTo>
                    <a:pt x="558" y="122"/>
                    <a:pt x="463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0" name="Google Shape;35720;p24"/>
            <p:cNvSpPr/>
            <p:nvPr/>
          </p:nvSpPr>
          <p:spPr>
            <a:xfrm>
              <a:off x="901625" y="2948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4"/>
                    <a:pt x="0" y="300"/>
                  </a:cubicBezTo>
                  <a:cubicBezTo>
                    <a:pt x="0" y="434"/>
                    <a:pt x="124" y="558"/>
                    <a:pt x="300" y="558"/>
                  </a:cubicBezTo>
                  <a:cubicBezTo>
                    <a:pt x="424" y="558"/>
                    <a:pt x="559" y="393"/>
                    <a:pt x="559" y="258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1" name="Google Shape;35721;p24"/>
            <p:cNvSpPr/>
            <p:nvPr/>
          </p:nvSpPr>
          <p:spPr>
            <a:xfrm>
              <a:off x="797200" y="28591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42" y="301"/>
                  </a:lnTo>
                  <a:cubicBezTo>
                    <a:pt x="166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2" name="Google Shape;35722;p24"/>
            <p:cNvSpPr/>
            <p:nvPr/>
          </p:nvSpPr>
          <p:spPr>
            <a:xfrm>
              <a:off x="858450" y="2853725"/>
              <a:ext cx="15025" cy="7775"/>
            </a:xfrm>
            <a:custGeom>
              <a:rect b="b" l="l" r="r" t="t"/>
              <a:pathLst>
                <a:path extrusionOk="0" h="311" w="601">
                  <a:moveTo>
                    <a:pt x="559" y="1"/>
                  </a:moveTo>
                  <a:lnTo>
                    <a:pt x="1" y="52"/>
                  </a:lnTo>
                  <a:lnTo>
                    <a:pt x="42" y="94"/>
                  </a:lnTo>
                  <a:cubicBezTo>
                    <a:pt x="42" y="218"/>
                    <a:pt x="176" y="311"/>
                    <a:pt x="300" y="311"/>
                  </a:cubicBezTo>
                  <a:cubicBezTo>
                    <a:pt x="476" y="311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3" name="Google Shape;35723;p24"/>
            <p:cNvSpPr/>
            <p:nvPr/>
          </p:nvSpPr>
          <p:spPr>
            <a:xfrm>
              <a:off x="932900" y="29108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300" y="1"/>
                  </a:moveTo>
                  <a:cubicBezTo>
                    <a:pt x="207" y="1"/>
                    <a:pt x="166" y="42"/>
                    <a:pt x="124" y="94"/>
                  </a:cubicBezTo>
                  <a:cubicBezTo>
                    <a:pt x="42" y="135"/>
                    <a:pt x="0" y="218"/>
                    <a:pt x="42" y="300"/>
                  </a:cubicBezTo>
                  <a:cubicBezTo>
                    <a:pt x="42" y="435"/>
                    <a:pt x="124" y="517"/>
                    <a:pt x="207" y="559"/>
                  </a:cubicBezTo>
                  <a:lnTo>
                    <a:pt x="341" y="559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4" name="Google Shape;35724;p24"/>
            <p:cNvSpPr/>
            <p:nvPr/>
          </p:nvSpPr>
          <p:spPr>
            <a:xfrm>
              <a:off x="928500" y="28496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42"/>
                  </a:lnTo>
                  <a:cubicBezTo>
                    <a:pt x="1" y="124"/>
                    <a:pt x="83" y="166"/>
                    <a:pt x="125" y="217"/>
                  </a:cubicBezTo>
                  <a:cubicBezTo>
                    <a:pt x="176" y="259"/>
                    <a:pt x="218" y="259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5" name="Google Shape;35725;p24"/>
            <p:cNvSpPr/>
            <p:nvPr/>
          </p:nvSpPr>
          <p:spPr>
            <a:xfrm>
              <a:off x="66795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217"/>
                    <a:pt x="301" y="176"/>
                    <a:pt x="259" y="135"/>
                  </a:cubicBezTo>
                  <a:cubicBezTo>
                    <a:pt x="208" y="42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6" name="Google Shape;35726;p24"/>
            <p:cNvSpPr/>
            <p:nvPr/>
          </p:nvSpPr>
          <p:spPr>
            <a:xfrm>
              <a:off x="662525" y="2932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384"/>
                    <a:pt x="301" y="259"/>
                  </a:cubicBezTo>
                  <a:cubicBezTo>
                    <a:pt x="301" y="84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7" name="Google Shape;35727;p24"/>
            <p:cNvSpPr/>
            <p:nvPr/>
          </p:nvSpPr>
          <p:spPr>
            <a:xfrm>
              <a:off x="731275" y="29959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35" y="52"/>
                    <a:pt x="53" y="93"/>
                    <a:pt x="1" y="217"/>
                  </a:cubicBezTo>
                  <a:lnTo>
                    <a:pt x="1" y="310"/>
                  </a:lnTo>
                  <a:lnTo>
                    <a:pt x="570" y="259"/>
                  </a:lnTo>
                  <a:cubicBezTo>
                    <a:pt x="518" y="134"/>
                    <a:pt x="435" y="52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8" name="Google Shape;35728;p24"/>
            <p:cNvSpPr/>
            <p:nvPr/>
          </p:nvSpPr>
          <p:spPr>
            <a:xfrm>
              <a:off x="724825" y="2927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1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25"/>
                    <a:pt x="610" y="259"/>
                  </a:cubicBezTo>
                  <a:cubicBezTo>
                    <a:pt x="569" y="84"/>
                    <a:pt x="435" y="1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9" name="Google Shape;35729;p24"/>
            <p:cNvSpPr/>
            <p:nvPr/>
          </p:nvSpPr>
          <p:spPr>
            <a:xfrm>
              <a:off x="688375" y="2894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42"/>
                    <a:pt x="1" y="166"/>
                    <a:pt x="1" y="300"/>
                  </a:cubicBezTo>
                  <a:cubicBezTo>
                    <a:pt x="1" y="476"/>
                    <a:pt x="16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0" name="Google Shape;35730;p24"/>
            <p:cNvSpPr/>
            <p:nvPr/>
          </p:nvSpPr>
          <p:spPr>
            <a:xfrm>
              <a:off x="693800" y="2964600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83" y="11"/>
                    <a:pt x="1" y="135"/>
                    <a:pt x="1" y="311"/>
                  </a:cubicBezTo>
                  <a:cubicBezTo>
                    <a:pt x="1" y="420"/>
                    <a:pt x="95" y="536"/>
                    <a:pt x="237" y="536"/>
                  </a:cubicBezTo>
                  <a:cubicBezTo>
                    <a:pt x="257" y="536"/>
                    <a:pt x="278" y="534"/>
                    <a:pt x="301" y="528"/>
                  </a:cubicBezTo>
                  <a:cubicBezTo>
                    <a:pt x="466" y="528"/>
                    <a:pt x="559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1" name="Google Shape;35731;p24"/>
            <p:cNvSpPr/>
            <p:nvPr/>
          </p:nvSpPr>
          <p:spPr>
            <a:xfrm>
              <a:off x="757125" y="28894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46" y="453"/>
                    <a:pt x="145" y="567"/>
                    <a:pt x="259" y="567"/>
                  </a:cubicBezTo>
                  <a:cubicBezTo>
                    <a:pt x="276" y="567"/>
                    <a:pt x="293" y="564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2" name="Google Shape;35732;p24"/>
            <p:cNvSpPr/>
            <p:nvPr/>
          </p:nvSpPr>
          <p:spPr>
            <a:xfrm>
              <a:off x="762550" y="29592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1" y="132"/>
                    <a:pt x="1" y="308"/>
                  </a:cubicBezTo>
                  <a:cubicBezTo>
                    <a:pt x="42" y="432"/>
                    <a:pt x="177" y="567"/>
                    <a:pt x="301" y="567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3" name="Google Shape;35733;p24"/>
            <p:cNvSpPr/>
            <p:nvPr/>
          </p:nvSpPr>
          <p:spPr>
            <a:xfrm>
              <a:off x="65812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18" y="218"/>
                    <a:pt x="30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4" name="Google Shape;35734;p24"/>
            <p:cNvSpPr/>
            <p:nvPr/>
          </p:nvSpPr>
          <p:spPr>
            <a:xfrm>
              <a:off x="720675" y="28645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25" y="301"/>
                    <a:pt x="301" y="301"/>
                  </a:cubicBezTo>
                  <a:cubicBezTo>
                    <a:pt x="425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5" name="Google Shape;35735;p24"/>
            <p:cNvSpPr/>
            <p:nvPr/>
          </p:nvSpPr>
          <p:spPr>
            <a:xfrm>
              <a:off x="800300" y="2990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42"/>
                    <a:pt x="135" y="42"/>
                    <a:pt x="42" y="124"/>
                  </a:cubicBezTo>
                  <a:cubicBezTo>
                    <a:pt x="0" y="166"/>
                    <a:pt x="0" y="259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6" name="Google Shape;35736;p24"/>
            <p:cNvSpPr/>
            <p:nvPr/>
          </p:nvSpPr>
          <p:spPr>
            <a:xfrm>
              <a:off x="794875" y="29217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35" y="42"/>
                    <a:pt x="93" y="83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7" name="Google Shape;35737;p24"/>
            <p:cNvSpPr/>
            <p:nvPr/>
          </p:nvSpPr>
          <p:spPr>
            <a:xfrm>
              <a:off x="789450" y="28591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310" y="1"/>
                  </a:moveTo>
                  <a:lnTo>
                    <a:pt x="0" y="42"/>
                  </a:lnTo>
                  <a:cubicBezTo>
                    <a:pt x="0" y="135"/>
                    <a:pt x="93" y="218"/>
                    <a:pt x="135" y="259"/>
                  </a:cubicBezTo>
                  <a:cubicBezTo>
                    <a:pt x="176" y="301"/>
                    <a:pt x="259" y="301"/>
                    <a:pt x="310" y="301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8" name="Google Shape;35738;p24"/>
            <p:cNvSpPr/>
            <p:nvPr/>
          </p:nvSpPr>
          <p:spPr>
            <a:xfrm>
              <a:off x="529925" y="30121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9" name="Google Shape;35739;p24"/>
            <p:cNvSpPr/>
            <p:nvPr/>
          </p:nvSpPr>
          <p:spPr>
            <a:xfrm>
              <a:off x="524500" y="2942975"/>
              <a:ext cx="7775" cy="14175"/>
            </a:xfrm>
            <a:custGeom>
              <a:rect b="b" l="l" r="r" t="t"/>
              <a:pathLst>
                <a:path extrusionOk="0" h="567" w="311">
                  <a:moveTo>
                    <a:pt x="52" y="0"/>
                  </a:moveTo>
                  <a:cubicBezTo>
                    <a:pt x="35" y="0"/>
                    <a:pt x="17" y="3"/>
                    <a:pt x="1" y="8"/>
                  </a:cubicBezTo>
                  <a:lnTo>
                    <a:pt x="52" y="566"/>
                  </a:lnTo>
                  <a:cubicBezTo>
                    <a:pt x="176" y="525"/>
                    <a:pt x="311" y="401"/>
                    <a:pt x="311" y="266"/>
                  </a:cubicBezTo>
                  <a:cubicBezTo>
                    <a:pt x="311" y="121"/>
                    <a:pt x="176" y="0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0" name="Google Shape;35740;p24"/>
            <p:cNvSpPr/>
            <p:nvPr/>
          </p:nvSpPr>
          <p:spPr>
            <a:xfrm>
              <a:off x="592475" y="30067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84" y="0"/>
                    <a:pt x="1" y="135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76" y="83"/>
                    <a:pt x="435" y="42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1" name="Google Shape;35741;p24"/>
            <p:cNvSpPr/>
            <p:nvPr/>
          </p:nvSpPr>
          <p:spPr>
            <a:xfrm>
              <a:off x="587050" y="29377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35" y="1"/>
                    <a:pt x="1" y="135"/>
                    <a:pt x="1" y="311"/>
                  </a:cubicBezTo>
                  <a:cubicBezTo>
                    <a:pt x="1" y="435"/>
                    <a:pt x="176" y="569"/>
                    <a:pt x="301" y="56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2" name="Google Shape;35742;p24"/>
            <p:cNvSpPr/>
            <p:nvPr/>
          </p:nvSpPr>
          <p:spPr>
            <a:xfrm>
              <a:off x="549325" y="290542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300" y="0"/>
                  </a:moveTo>
                  <a:cubicBezTo>
                    <a:pt x="135" y="0"/>
                    <a:pt x="0" y="135"/>
                    <a:pt x="42" y="311"/>
                  </a:cubicBezTo>
                  <a:cubicBezTo>
                    <a:pt x="42" y="476"/>
                    <a:pt x="176" y="569"/>
                    <a:pt x="352" y="569"/>
                  </a:cubicBezTo>
                  <a:cubicBezTo>
                    <a:pt x="476" y="569"/>
                    <a:pt x="610" y="435"/>
                    <a:pt x="558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3" name="Google Shape;35743;p24"/>
            <p:cNvSpPr/>
            <p:nvPr/>
          </p:nvSpPr>
          <p:spPr>
            <a:xfrm>
              <a:off x="554750" y="297442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259" y="1"/>
                  </a:moveTo>
                  <a:cubicBezTo>
                    <a:pt x="135" y="42"/>
                    <a:pt x="0" y="177"/>
                    <a:pt x="42" y="301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5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4" name="Google Shape;35744;p24"/>
            <p:cNvSpPr/>
            <p:nvPr/>
          </p:nvSpPr>
          <p:spPr>
            <a:xfrm>
              <a:off x="619375" y="29002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66"/>
                    <a:pt x="134" y="559"/>
                    <a:pt x="300" y="559"/>
                  </a:cubicBezTo>
                  <a:cubicBezTo>
                    <a:pt x="434" y="559"/>
                    <a:pt x="558" y="425"/>
                    <a:pt x="558" y="259"/>
                  </a:cubicBezTo>
                  <a:cubicBezTo>
                    <a:pt x="517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5" name="Google Shape;35745;p24"/>
            <p:cNvSpPr/>
            <p:nvPr/>
          </p:nvSpPr>
          <p:spPr>
            <a:xfrm>
              <a:off x="624800" y="296985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06" y="1"/>
                  </a:moveTo>
                  <a:cubicBezTo>
                    <a:pt x="290" y="1"/>
                    <a:pt x="274" y="3"/>
                    <a:pt x="259" y="8"/>
                  </a:cubicBezTo>
                  <a:cubicBezTo>
                    <a:pt x="83" y="8"/>
                    <a:pt x="0" y="143"/>
                    <a:pt x="0" y="267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3"/>
                    <a:pt x="300" y="525"/>
                  </a:cubicBezTo>
                  <a:cubicBezTo>
                    <a:pt x="434" y="525"/>
                    <a:pt x="558" y="401"/>
                    <a:pt x="558" y="225"/>
                  </a:cubicBezTo>
                  <a:cubicBezTo>
                    <a:pt x="522" y="117"/>
                    <a:pt x="415" y="1"/>
                    <a:pt x="30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6" name="Google Shape;35746;p24"/>
            <p:cNvSpPr/>
            <p:nvPr/>
          </p:nvSpPr>
          <p:spPr>
            <a:xfrm>
              <a:off x="519325" y="287957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301" y="0"/>
                  </a:moveTo>
                  <a:lnTo>
                    <a:pt x="1" y="52"/>
                  </a:lnTo>
                  <a:lnTo>
                    <a:pt x="42" y="311"/>
                  </a:lnTo>
                  <a:lnTo>
                    <a:pt x="84" y="311"/>
                  </a:lnTo>
                  <a:cubicBezTo>
                    <a:pt x="208" y="259"/>
                    <a:pt x="301" y="135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7" name="Google Shape;35747;p24"/>
            <p:cNvSpPr/>
            <p:nvPr/>
          </p:nvSpPr>
          <p:spPr>
            <a:xfrm>
              <a:off x="581625" y="2874400"/>
              <a:ext cx="13975" cy="7950"/>
            </a:xfrm>
            <a:custGeom>
              <a:rect b="b" l="l" r="r" t="t"/>
              <a:pathLst>
                <a:path extrusionOk="0" h="318" w="559">
                  <a:moveTo>
                    <a:pt x="559" y="1"/>
                  </a:moveTo>
                  <a:lnTo>
                    <a:pt x="1" y="42"/>
                  </a:lnTo>
                  <a:cubicBezTo>
                    <a:pt x="1" y="83"/>
                    <a:pt x="1" y="83"/>
                    <a:pt x="42" y="125"/>
                  </a:cubicBezTo>
                  <a:cubicBezTo>
                    <a:pt x="42" y="166"/>
                    <a:pt x="42" y="166"/>
                    <a:pt x="94" y="207"/>
                  </a:cubicBezTo>
                  <a:lnTo>
                    <a:pt x="135" y="259"/>
                  </a:lnTo>
                  <a:cubicBezTo>
                    <a:pt x="164" y="288"/>
                    <a:pt x="193" y="318"/>
                    <a:pt x="237" y="318"/>
                  </a:cubicBezTo>
                  <a:cubicBezTo>
                    <a:pt x="255" y="318"/>
                    <a:pt x="276" y="313"/>
                    <a:pt x="300" y="301"/>
                  </a:cubicBezTo>
                  <a:cubicBezTo>
                    <a:pt x="393" y="301"/>
                    <a:pt x="476" y="259"/>
                    <a:pt x="518" y="166"/>
                  </a:cubicBezTo>
                  <a:cubicBezTo>
                    <a:pt x="559" y="125"/>
                    <a:pt x="559" y="83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8" name="Google Shape;35748;p24"/>
            <p:cNvSpPr/>
            <p:nvPr/>
          </p:nvSpPr>
          <p:spPr>
            <a:xfrm>
              <a:off x="661500" y="30013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07" y="0"/>
                    <a:pt x="166" y="42"/>
                    <a:pt x="124" y="93"/>
                  </a:cubicBezTo>
                  <a:cubicBezTo>
                    <a:pt x="42" y="135"/>
                    <a:pt x="42" y="176"/>
                    <a:pt x="0" y="259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9" name="Google Shape;35749;p24"/>
            <p:cNvSpPr/>
            <p:nvPr/>
          </p:nvSpPr>
          <p:spPr>
            <a:xfrm>
              <a:off x="656075" y="2932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42"/>
                  </a:cubicBezTo>
                  <a:cubicBezTo>
                    <a:pt x="42" y="125"/>
                    <a:pt x="0" y="208"/>
                    <a:pt x="0" y="301"/>
                  </a:cubicBezTo>
                  <a:cubicBezTo>
                    <a:pt x="42" y="425"/>
                    <a:pt x="83" y="518"/>
                    <a:pt x="217" y="518"/>
                  </a:cubicBezTo>
                  <a:cubicBezTo>
                    <a:pt x="259" y="559"/>
                    <a:pt x="300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0" name="Google Shape;35750;p24"/>
            <p:cNvSpPr/>
            <p:nvPr/>
          </p:nvSpPr>
          <p:spPr>
            <a:xfrm>
              <a:off x="651675" y="28700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0" y="177"/>
                    <a:pt x="42" y="218"/>
                    <a:pt x="135" y="259"/>
                  </a:cubicBezTo>
                  <a:cubicBezTo>
                    <a:pt x="176" y="259"/>
                    <a:pt x="218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1" name="Google Shape;35751;p24"/>
            <p:cNvSpPr/>
            <p:nvPr/>
          </p:nvSpPr>
          <p:spPr>
            <a:xfrm>
              <a:off x="391125" y="30230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125"/>
                    <a:pt x="259" y="83"/>
                  </a:cubicBezTo>
                  <a:cubicBezTo>
                    <a:pt x="16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2" name="Google Shape;35752;p24"/>
            <p:cNvSpPr/>
            <p:nvPr/>
          </p:nvSpPr>
          <p:spPr>
            <a:xfrm>
              <a:off x="385700" y="29529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5"/>
                    <a:pt x="300" y="259"/>
                  </a:cubicBezTo>
                  <a:cubicBezTo>
                    <a:pt x="300" y="218"/>
                    <a:pt x="300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3" name="Google Shape;35753;p24"/>
            <p:cNvSpPr/>
            <p:nvPr/>
          </p:nvSpPr>
          <p:spPr>
            <a:xfrm>
              <a:off x="453425" y="3017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1"/>
                  </a:moveTo>
                  <a:cubicBezTo>
                    <a:pt x="176" y="1"/>
                    <a:pt x="93" y="83"/>
                    <a:pt x="52" y="166"/>
                  </a:cubicBezTo>
                  <a:cubicBezTo>
                    <a:pt x="52" y="218"/>
                    <a:pt x="0" y="259"/>
                    <a:pt x="52" y="300"/>
                  </a:cubicBezTo>
                  <a:lnTo>
                    <a:pt x="569" y="259"/>
                  </a:lnTo>
                  <a:cubicBezTo>
                    <a:pt x="569" y="125"/>
                    <a:pt x="47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4" name="Google Shape;35754;p24"/>
            <p:cNvSpPr/>
            <p:nvPr/>
          </p:nvSpPr>
          <p:spPr>
            <a:xfrm>
              <a:off x="448250" y="29484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25" y="8"/>
                    <a:pt x="1" y="142"/>
                    <a:pt x="42" y="308"/>
                  </a:cubicBezTo>
                  <a:cubicBezTo>
                    <a:pt x="42" y="424"/>
                    <a:pt x="135" y="533"/>
                    <a:pt x="274" y="533"/>
                  </a:cubicBezTo>
                  <a:cubicBezTo>
                    <a:pt x="296" y="533"/>
                    <a:pt x="318" y="530"/>
                    <a:pt x="342" y="525"/>
                  </a:cubicBezTo>
                  <a:cubicBezTo>
                    <a:pt x="466" y="525"/>
                    <a:pt x="600" y="401"/>
                    <a:pt x="559" y="266"/>
                  </a:cubicBezTo>
                  <a:cubicBezTo>
                    <a:pt x="559" y="114"/>
                    <a:pt x="457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5" name="Google Shape;35755;p24"/>
            <p:cNvSpPr/>
            <p:nvPr/>
          </p:nvSpPr>
          <p:spPr>
            <a:xfrm>
              <a:off x="411550" y="2916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3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6" name="Google Shape;35756;p24"/>
            <p:cNvSpPr/>
            <p:nvPr/>
          </p:nvSpPr>
          <p:spPr>
            <a:xfrm>
              <a:off x="416975" y="29853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66"/>
                    <a:pt x="1" y="300"/>
                  </a:cubicBezTo>
                  <a:cubicBezTo>
                    <a:pt x="1" y="476"/>
                    <a:pt x="125" y="558"/>
                    <a:pt x="300" y="558"/>
                  </a:cubicBezTo>
                  <a:cubicBezTo>
                    <a:pt x="425" y="558"/>
                    <a:pt x="559" y="424"/>
                    <a:pt x="559" y="259"/>
                  </a:cubicBezTo>
                  <a:cubicBezTo>
                    <a:pt x="559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7" name="Google Shape;35757;p24"/>
            <p:cNvSpPr/>
            <p:nvPr/>
          </p:nvSpPr>
          <p:spPr>
            <a:xfrm>
              <a:off x="480575" y="2910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8" y="1"/>
                  </a:moveTo>
                  <a:cubicBezTo>
                    <a:pt x="124" y="1"/>
                    <a:pt x="0" y="135"/>
                    <a:pt x="0" y="300"/>
                  </a:cubicBezTo>
                  <a:cubicBezTo>
                    <a:pt x="41" y="435"/>
                    <a:pt x="165" y="559"/>
                    <a:pt x="300" y="559"/>
                  </a:cubicBezTo>
                  <a:cubicBezTo>
                    <a:pt x="465" y="559"/>
                    <a:pt x="558" y="435"/>
                    <a:pt x="558" y="259"/>
                  </a:cubicBezTo>
                  <a:cubicBezTo>
                    <a:pt x="558" y="94"/>
                    <a:pt x="424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8" name="Google Shape;35758;p24"/>
            <p:cNvSpPr/>
            <p:nvPr/>
          </p:nvSpPr>
          <p:spPr>
            <a:xfrm>
              <a:off x="485725" y="29798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0"/>
                  </a:moveTo>
                  <a:cubicBezTo>
                    <a:pt x="135" y="41"/>
                    <a:pt x="1" y="176"/>
                    <a:pt x="1" y="300"/>
                  </a:cubicBezTo>
                  <a:cubicBezTo>
                    <a:pt x="1" y="476"/>
                    <a:pt x="177" y="558"/>
                    <a:pt x="311" y="558"/>
                  </a:cubicBezTo>
                  <a:cubicBezTo>
                    <a:pt x="476" y="558"/>
                    <a:pt x="569" y="434"/>
                    <a:pt x="569" y="259"/>
                  </a:cubicBezTo>
                  <a:cubicBezTo>
                    <a:pt x="56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9" name="Google Shape;35759;p24"/>
            <p:cNvSpPr/>
            <p:nvPr/>
          </p:nvSpPr>
          <p:spPr>
            <a:xfrm>
              <a:off x="381300" y="28904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lnTo>
                    <a:pt x="94" y="301"/>
                  </a:lnTo>
                  <a:cubicBezTo>
                    <a:pt x="218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0" name="Google Shape;35760;p24"/>
            <p:cNvSpPr/>
            <p:nvPr/>
          </p:nvSpPr>
          <p:spPr>
            <a:xfrm>
              <a:off x="443850" y="28850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35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1" name="Google Shape;35761;p24"/>
            <p:cNvSpPr/>
            <p:nvPr/>
          </p:nvSpPr>
          <p:spPr>
            <a:xfrm>
              <a:off x="523475" y="301217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76" y="0"/>
                    <a:pt x="135" y="42"/>
                    <a:pt x="93" y="42"/>
                  </a:cubicBezTo>
                  <a:cubicBezTo>
                    <a:pt x="42" y="124"/>
                    <a:pt x="0" y="218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2" name="Google Shape;35762;p24"/>
            <p:cNvSpPr/>
            <p:nvPr/>
          </p:nvSpPr>
          <p:spPr>
            <a:xfrm>
              <a:off x="518050" y="2943150"/>
              <a:ext cx="7775" cy="14000"/>
            </a:xfrm>
            <a:custGeom>
              <a:rect b="b" l="l" r="r" t="t"/>
              <a:pathLst>
                <a:path extrusionOk="0" h="560" w="311">
                  <a:moveTo>
                    <a:pt x="217" y="1"/>
                  </a:moveTo>
                  <a:cubicBezTo>
                    <a:pt x="93" y="42"/>
                    <a:pt x="0" y="177"/>
                    <a:pt x="0" y="301"/>
                  </a:cubicBezTo>
                  <a:cubicBezTo>
                    <a:pt x="0" y="394"/>
                    <a:pt x="93" y="476"/>
                    <a:pt x="176" y="518"/>
                  </a:cubicBezTo>
                  <a:cubicBezTo>
                    <a:pt x="217" y="559"/>
                    <a:pt x="259" y="559"/>
                    <a:pt x="31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3" name="Google Shape;35763;p24"/>
            <p:cNvSpPr/>
            <p:nvPr/>
          </p:nvSpPr>
          <p:spPr>
            <a:xfrm>
              <a:off x="512875" y="2880875"/>
              <a:ext cx="7525" cy="6675"/>
            </a:xfrm>
            <a:custGeom>
              <a:rect b="b" l="l" r="r" t="t"/>
              <a:pathLst>
                <a:path extrusionOk="0" h="267" w="301">
                  <a:moveTo>
                    <a:pt x="0" y="0"/>
                  </a:moveTo>
                  <a:cubicBezTo>
                    <a:pt x="0" y="145"/>
                    <a:pt x="96" y="266"/>
                    <a:pt x="237" y="266"/>
                  </a:cubicBezTo>
                  <a:cubicBezTo>
                    <a:pt x="257" y="266"/>
                    <a:pt x="278" y="264"/>
                    <a:pt x="30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4" name="Google Shape;35764;p24"/>
            <p:cNvSpPr/>
            <p:nvPr/>
          </p:nvSpPr>
          <p:spPr>
            <a:xfrm>
              <a:off x="253100" y="3033425"/>
              <a:ext cx="7775" cy="6700"/>
            </a:xfrm>
            <a:custGeom>
              <a:rect b="b" l="l" r="r" t="t"/>
              <a:pathLst>
                <a:path extrusionOk="0" h="268" w="311">
                  <a:moveTo>
                    <a:pt x="51" y="1"/>
                  </a:moveTo>
                  <a:cubicBezTo>
                    <a:pt x="34" y="1"/>
                    <a:pt x="18" y="3"/>
                    <a:pt x="1" y="9"/>
                  </a:cubicBezTo>
                  <a:lnTo>
                    <a:pt x="1" y="267"/>
                  </a:lnTo>
                  <a:lnTo>
                    <a:pt x="311" y="226"/>
                  </a:lnTo>
                  <a:cubicBezTo>
                    <a:pt x="266" y="117"/>
                    <a:pt x="165" y="1"/>
                    <a:pt x="5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5" name="Google Shape;35765;p24"/>
            <p:cNvSpPr/>
            <p:nvPr/>
          </p:nvSpPr>
          <p:spPr>
            <a:xfrm>
              <a:off x="255425" y="2970050"/>
              <a:ext cx="25" cy="2350"/>
            </a:xfrm>
            <a:custGeom>
              <a:rect b="b" l="l" r="r" t="t"/>
              <a:pathLst>
                <a:path extrusionOk="0" h="94" w="1">
                  <a:moveTo>
                    <a:pt x="1" y="0"/>
                  </a:moveTo>
                  <a:lnTo>
                    <a:pt x="1" y="93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6" name="Google Shape;35766;p24"/>
            <p:cNvSpPr/>
            <p:nvPr/>
          </p:nvSpPr>
          <p:spPr>
            <a:xfrm>
              <a:off x="315650" y="30282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83" y="0"/>
                    <a:pt x="1" y="135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76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7" name="Google Shape;35767;p24"/>
            <p:cNvSpPr/>
            <p:nvPr/>
          </p:nvSpPr>
          <p:spPr>
            <a:xfrm>
              <a:off x="310225" y="2958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94" y="42"/>
                    <a:pt x="1" y="166"/>
                    <a:pt x="1" y="301"/>
                  </a:cubicBezTo>
                  <a:cubicBezTo>
                    <a:pt x="1" y="446"/>
                    <a:pt x="104" y="567"/>
                    <a:pt x="241" y="567"/>
                  </a:cubicBezTo>
                  <a:cubicBezTo>
                    <a:pt x="260" y="567"/>
                    <a:pt x="280" y="564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8" name="Google Shape;35768;p24"/>
            <p:cNvSpPr/>
            <p:nvPr/>
          </p:nvSpPr>
          <p:spPr>
            <a:xfrm>
              <a:off x="272500" y="2926925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4" y="9"/>
                    <a:pt x="0" y="133"/>
                    <a:pt x="0" y="309"/>
                  </a:cubicBezTo>
                  <a:cubicBezTo>
                    <a:pt x="52" y="433"/>
                    <a:pt x="176" y="567"/>
                    <a:pt x="310" y="567"/>
                  </a:cubicBezTo>
                  <a:cubicBezTo>
                    <a:pt x="476" y="526"/>
                    <a:pt x="610" y="391"/>
                    <a:pt x="569" y="267"/>
                  </a:cubicBezTo>
                  <a:cubicBezTo>
                    <a:pt x="569" y="115"/>
                    <a:pt x="467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9" name="Google Shape;35769;p24"/>
            <p:cNvSpPr/>
            <p:nvPr/>
          </p:nvSpPr>
          <p:spPr>
            <a:xfrm>
              <a:off x="277925" y="2995900"/>
              <a:ext cx="15275" cy="14225"/>
            </a:xfrm>
            <a:custGeom>
              <a:rect b="b" l="l" r="r" t="t"/>
              <a:pathLst>
                <a:path extrusionOk="0" h="569" w="611">
                  <a:moveTo>
                    <a:pt x="259" y="0"/>
                  </a:moveTo>
                  <a:cubicBezTo>
                    <a:pt x="135" y="0"/>
                    <a:pt x="0" y="134"/>
                    <a:pt x="0" y="310"/>
                  </a:cubicBezTo>
                  <a:cubicBezTo>
                    <a:pt x="42" y="434"/>
                    <a:pt x="176" y="569"/>
                    <a:pt x="300" y="569"/>
                  </a:cubicBezTo>
                  <a:cubicBezTo>
                    <a:pt x="476" y="569"/>
                    <a:pt x="610" y="393"/>
                    <a:pt x="559" y="259"/>
                  </a:cubicBezTo>
                  <a:cubicBezTo>
                    <a:pt x="559" y="9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0" name="Google Shape;35770;p24"/>
            <p:cNvSpPr/>
            <p:nvPr/>
          </p:nvSpPr>
          <p:spPr>
            <a:xfrm>
              <a:off x="342525" y="29217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35"/>
                    <a:pt x="135" y="559"/>
                    <a:pt x="301" y="559"/>
                  </a:cubicBezTo>
                  <a:cubicBezTo>
                    <a:pt x="435" y="518"/>
                    <a:pt x="559" y="383"/>
                    <a:pt x="559" y="259"/>
                  </a:cubicBezTo>
                  <a:cubicBezTo>
                    <a:pt x="518" y="83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1" name="Google Shape;35771;p24"/>
            <p:cNvSpPr/>
            <p:nvPr/>
          </p:nvSpPr>
          <p:spPr>
            <a:xfrm>
              <a:off x="346925" y="29907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466"/>
                    <a:pt x="176" y="559"/>
                    <a:pt x="342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2" name="Google Shape;35772;p24"/>
            <p:cNvSpPr/>
            <p:nvPr/>
          </p:nvSpPr>
          <p:spPr>
            <a:xfrm>
              <a:off x="304800" y="28958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0" y="218"/>
                    <a:pt x="176" y="301"/>
                    <a:pt x="311" y="301"/>
                  </a:cubicBezTo>
                  <a:cubicBezTo>
                    <a:pt x="476" y="301"/>
                    <a:pt x="569" y="177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3" name="Google Shape;35773;p24"/>
            <p:cNvSpPr/>
            <p:nvPr/>
          </p:nvSpPr>
          <p:spPr>
            <a:xfrm>
              <a:off x="384675" y="30230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4" name="Google Shape;35774;p24"/>
            <p:cNvSpPr/>
            <p:nvPr/>
          </p:nvSpPr>
          <p:spPr>
            <a:xfrm>
              <a:off x="379250" y="29529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42"/>
                    <a:pt x="176" y="42"/>
                    <a:pt x="124" y="83"/>
                  </a:cubicBezTo>
                  <a:cubicBezTo>
                    <a:pt x="41" y="125"/>
                    <a:pt x="0" y="218"/>
                    <a:pt x="0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5" name="Google Shape;35775;p24"/>
            <p:cNvSpPr/>
            <p:nvPr/>
          </p:nvSpPr>
          <p:spPr>
            <a:xfrm>
              <a:off x="373800" y="2891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41"/>
                  </a:lnTo>
                  <a:cubicBezTo>
                    <a:pt x="42" y="134"/>
                    <a:pt x="84" y="176"/>
                    <a:pt x="177" y="217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6" name="Google Shape;35776;p24"/>
            <p:cNvSpPr/>
            <p:nvPr/>
          </p:nvSpPr>
          <p:spPr>
            <a:xfrm>
              <a:off x="251025" y="3033625"/>
              <a:ext cx="2100" cy="6500"/>
            </a:xfrm>
            <a:custGeom>
              <a:rect b="b" l="l" r="r" t="t"/>
              <a:pathLst>
                <a:path extrusionOk="0" h="260" w="84">
                  <a:moveTo>
                    <a:pt x="42" y="1"/>
                  </a:moveTo>
                  <a:lnTo>
                    <a:pt x="1" y="259"/>
                  </a:lnTo>
                  <a:lnTo>
                    <a:pt x="84" y="259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7" name="Google Shape;35777;p24"/>
            <p:cNvSpPr/>
            <p:nvPr/>
          </p:nvSpPr>
          <p:spPr>
            <a:xfrm>
              <a:off x="1478800" y="26676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lnTo>
                    <a:pt x="0" y="42"/>
                  </a:lnTo>
                  <a:lnTo>
                    <a:pt x="0" y="259"/>
                  </a:lnTo>
                  <a:lnTo>
                    <a:pt x="259" y="125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8" name="Google Shape;35778;p24"/>
            <p:cNvSpPr/>
            <p:nvPr/>
          </p:nvSpPr>
          <p:spPr>
            <a:xfrm>
              <a:off x="1344125" y="2741350"/>
              <a:ext cx="2350" cy="475"/>
            </a:xfrm>
            <a:custGeom>
              <a:rect b="b" l="l" r="r" t="t"/>
              <a:pathLst>
                <a:path extrusionOk="0" h="19" w="94">
                  <a:moveTo>
                    <a:pt x="32" y="0"/>
                  </a:moveTo>
                  <a:cubicBezTo>
                    <a:pt x="24" y="0"/>
                    <a:pt x="14" y="5"/>
                    <a:pt x="1" y="19"/>
                  </a:cubicBezTo>
                  <a:lnTo>
                    <a:pt x="94" y="19"/>
                  </a:lnTo>
                  <a:cubicBezTo>
                    <a:pt x="59" y="19"/>
                    <a:pt x="48" y="0"/>
                    <a:pt x="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9" name="Google Shape;35779;p24"/>
            <p:cNvSpPr/>
            <p:nvPr/>
          </p:nvSpPr>
          <p:spPr>
            <a:xfrm>
              <a:off x="1369975" y="27040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9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0" name="Google Shape;35780;p24"/>
            <p:cNvSpPr/>
            <p:nvPr/>
          </p:nvSpPr>
          <p:spPr>
            <a:xfrm>
              <a:off x="1340000" y="2678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0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124" y="259"/>
                    <a:pt x="207" y="218"/>
                    <a:pt x="259" y="176"/>
                  </a:cubicBezTo>
                  <a:cubicBezTo>
                    <a:pt x="259" y="135"/>
                    <a:pt x="300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1" name="Google Shape;35781;p24"/>
            <p:cNvSpPr/>
            <p:nvPr/>
          </p:nvSpPr>
          <p:spPr>
            <a:xfrm>
              <a:off x="1402275" y="26728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0"/>
                  </a:moveTo>
                  <a:lnTo>
                    <a:pt x="1" y="52"/>
                  </a:lnTo>
                  <a:lnTo>
                    <a:pt x="1" y="135"/>
                  </a:lnTo>
                  <a:cubicBezTo>
                    <a:pt x="42" y="217"/>
                    <a:pt x="177" y="310"/>
                    <a:pt x="301" y="310"/>
                  </a:cubicBezTo>
                  <a:cubicBezTo>
                    <a:pt x="435" y="31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2" name="Google Shape;35782;p24"/>
            <p:cNvSpPr/>
            <p:nvPr/>
          </p:nvSpPr>
          <p:spPr>
            <a:xfrm>
              <a:off x="1471300" y="26686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25"/>
                    <a:pt x="83" y="218"/>
                    <a:pt x="218" y="259"/>
                  </a:cubicBezTo>
                  <a:lnTo>
                    <a:pt x="300" y="2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3" name="Google Shape;35783;p24"/>
            <p:cNvSpPr/>
            <p:nvPr/>
          </p:nvSpPr>
          <p:spPr>
            <a:xfrm>
              <a:off x="120635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18" y="518"/>
                    <a:pt x="301" y="383"/>
                    <a:pt x="301" y="259"/>
                  </a:cubicBezTo>
                  <a:cubicBezTo>
                    <a:pt x="301" y="125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4" name="Google Shape;35784;p24"/>
            <p:cNvSpPr/>
            <p:nvPr/>
          </p:nvSpPr>
          <p:spPr>
            <a:xfrm>
              <a:off x="1268925" y="27462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53"/>
                    <a:pt x="125" y="567"/>
                    <a:pt x="246" y="567"/>
                  </a:cubicBezTo>
                  <a:cubicBezTo>
                    <a:pt x="264" y="567"/>
                    <a:pt x="282" y="564"/>
                    <a:pt x="300" y="559"/>
                  </a:cubicBezTo>
                  <a:cubicBezTo>
                    <a:pt x="465" y="559"/>
                    <a:pt x="558" y="424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5" name="Google Shape;35785;p24"/>
            <p:cNvSpPr/>
            <p:nvPr/>
          </p:nvSpPr>
          <p:spPr>
            <a:xfrm>
              <a:off x="1231175" y="27147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43"/>
                    <a:pt x="166" y="567"/>
                    <a:pt x="342" y="567"/>
                  </a:cubicBezTo>
                  <a:cubicBezTo>
                    <a:pt x="476" y="525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6" name="Google Shape;35786;p24"/>
            <p:cNvSpPr/>
            <p:nvPr/>
          </p:nvSpPr>
          <p:spPr>
            <a:xfrm>
              <a:off x="1236600" y="2783950"/>
              <a:ext cx="13975" cy="11650"/>
            </a:xfrm>
            <a:custGeom>
              <a:rect b="b" l="l" r="r" t="t"/>
              <a:pathLst>
                <a:path extrusionOk="0" h="466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cubicBezTo>
                    <a:pt x="42" y="383"/>
                    <a:pt x="42" y="424"/>
                    <a:pt x="125" y="465"/>
                  </a:cubicBezTo>
                  <a:lnTo>
                    <a:pt x="559" y="259"/>
                  </a:ln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7" name="Google Shape;35787;p24"/>
            <p:cNvSpPr/>
            <p:nvPr/>
          </p:nvSpPr>
          <p:spPr>
            <a:xfrm>
              <a:off x="1301225" y="27095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3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17"/>
                    <a:pt x="559" y="39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8" name="Google Shape;35788;p24"/>
            <p:cNvSpPr/>
            <p:nvPr/>
          </p:nvSpPr>
          <p:spPr>
            <a:xfrm>
              <a:off x="120092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0"/>
                  </a:lnTo>
                  <a:lnTo>
                    <a:pt x="84" y="300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9" name="Google Shape;35789;p24"/>
            <p:cNvSpPr/>
            <p:nvPr/>
          </p:nvSpPr>
          <p:spPr>
            <a:xfrm>
              <a:off x="1263475" y="26836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66" y="300"/>
                    <a:pt x="301" y="300"/>
                  </a:cubicBezTo>
                  <a:cubicBezTo>
                    <a:pt x="477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0" name="Google Shape;35790;p24"/>
            <p:cNvSpPr/>
            <p:nvPr/>
          </p:nvSpPr>
          <p:spPr>
            <a:xfrm>
              <a:off x="1338700" y="2741800"/>
              <a:ext cx="6500" cy="3400"/>
            </a:xfrm>
            <a:custGeom>
              <a:rect b="b" l="l" r="r" t="t"/>
              <a:pathLst>
                <a:path extrusionOk="0" h="136" w="260">
                  <a:moveTo>
                    <a:pt x="218" y="1"/>
                  </a:moveTo>
                  <a:cubicBezTo>
                    <a:pt x="176" y="1"/>
                    <a:pt x="135" y="1"/>
                    <a:pt x="94" y="42"/>
                  </a:cubicBezTo>
                  <a:cubicBezTo>
                    <a:pt x="52" y="42"/>
                    <a:pt x="52" y="84"/>
                    <a:pt x="1" y="135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1" name="Google Shape;35791;p24"/>
            <p:cNvSpPr/>
            <p:nvPr/>
          </p:nvSpPr>
          <p:spPr>
            <a:xfrm>
              <a:off x="1333525" y="26792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77"/>
                    <a:pt x="125" y="259"/>
                    <a:pt x="301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2" name="Google Shape;35792;p24"/>
            <p:cNvSpPr/>
            <p:nvPr/>
          </p:nvSpPr>
          <p:spPr>
            <a:xfrm>
              <a:off x="107272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76"/>
                    <a:pt x="259" y="83"/>
                    <a:pt x="176" y="41"/>
                  </a:cubicBezTo>
                  <a:cubicBezTo>
                    <a:pt x="135" y="41"/>
                    <a:pt x="9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3" name="Google Shape;35793;p24"/>
            <p:cNvSpPr/>
            <p:nvPr/>
          </p:nvSpPr>
          <p:spPr>
            <a:xfrm>
              <a:off x="106730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1" y="1"/>
                  </a:moveTo>
                  <a:lnTo>
                    <a:pt x="52" y="559"/>
                  </a:lnTo>
                  <a:lnTo>
                    <a:pt x="135" y="559"/>
                  </a:lnTo>
                  <a:cubicBezTo>
                    <a:pt x="218" y="518"/>
                    <a:pt x="311" y="393"/>
                    <a:pt x="311" y="259"/>
                  </a:cubicBezTo>
                  <a:cubicBezTo>
                    <a:pt x="311" y="94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4" name="Google Shape;35794;p24"/>
            <p:cNvSpPr/>
            <p:nvPr/>
          </p:nvSpPr>
          <p:spPr>
            <a:xfrm>
              <a:off x="1135275" y="28258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218" y="42"/>
                    <a:pt x="125" y="42"/>
                    <a:pt x="83" y="135"/>
                  </a:cubicBezTo>
                  <a:cubicBezTo>
                    <a:pt x="42" y="177"/>
                    <a:pt x="1" y="259"/>
                    <a:pt x="42" y="301"/>
                  </a:cubicBezTo>
                  <a:lnTo>
                    <a:pt x="559" y="259"/>
                  </a:lnTo>
                  <a:cubicBezTo>
                    <a:pt x="559" y="218"/>
                    <a:pt x="559" y="177"/>
                    <a:pt x="518" y="135"/>
                  </a:cubicBezTo>
                  <a:cubicBezTo>
                    <a:pt x="476" y="42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5" name="Google Shape;35795;p24"/>
            <p:cNvSpPr/>
            <p:nvPr/>
          </p:nvSpPr>
          <p:spPr>
            <a:xfrm>
              <a:off x="1129850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0" y="0"/>
                  </a:moveTo>
                  <a:cubicBezTo>
                    <a:pt x="135" y="0"/>
                    <a:pt x="1" y="176"/>
                    <a:pt x="42" y="311"/>
                  </a:cubicBezTo>
                  <a:cubicBezTo>
                    <a:pt x="42" y="476"/>
                    <a:pt x="176" y="569"/>
                    <a:pt x="342" y="569"/>
                  </a:cubicBezTo>
                  <a:cubicBezTo>
                    <a:pt x="476" y="569"/>
                    <a:pt x="600" y="435"/>
                    <a:pt x="600" y="259"/>
                  </a:cubicBezTo>
                  <a:cubicBezTo>
                    <a:pt x="559" y="135"/>
                    <a:pt x="435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6" name="Google Shape;35796;p24"/>
            <p:cNvSpPr/>
            <p:nvPr/>
          </p:nvSpPr>
          <p:spPr>
            <a:xfrm>
              <a:off x="1093150" y="2724500"/>
              <a:ext cx="14250" cy="14425"/>
            </a:xfrm>
            <a:custGeom>
              <a:rect b="b" l="l" r="r" t="t"/>
              <a:pathLst>
                <a:path extrusionOk="0" h="577" w="570">
                  <a:moveTo>
                    <a:pt x="259" y="0"/>
                  </a:moveTo>
                  <a:cubicBezTo>
                    <a:pt x="94" y="52"/>
                    <a:pt x="0" y="176"/>
                    <a:pt x="0" y="310"/>
                  </a:cubicBezTo>
                  <a:cubicBezTo>
                    <a:pt x="0" y="455"/>
                    <a:pt x="104" y="576"/>
                    <a:pt x="247" y="576"/>
                  </a:cubicBezTo>
                  <a:cubicBezTo>
                    <a:pt x="268" y="576"/>
                    <a:pt x="289" y="574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7" name="Google Shape;35797;p24"/>
            <p:cNvSpPr/>
            <p:nvPr/>
          </p:nvSpPr>
          <p:spPr>
            <a:xfrm>
              <a:off x="1098575" y="27943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10" y="0"/>
                  </a:moveTo>
                  <a:cubicBezTo>
                    <a:pt x="293" y="0"/>
                    <a:pt x="276" y="3"/>
                    <a:pt x="259" y="8"/>
                  </a:cubicBezTo>
                  <a:cubicBezTo>
                    <a:pt x="94" y="8"/>
                    <a:pt x="1" y="142"/>
                    <a:pt x="1" y="308"/>
                  </a:cubicBezTo>
                  <a:cubicBezTo>
                    <a:pt x="1" y="442"/>
                    <a:pt x="135" y="566"/>
                    <a:pt x="300" y="566"/>
                  </a:cubicBezTo>
                  <a:cubicBezTo>
                    <a:pt x="435" y="525"/>
                    <a:pt x="559" y="401"/>
                    <a:pt x="559" y="266"/>
                  </a:cubicBezTo>
                  <a:cubicBezTo>
                    <a:pt x="559" y="122"/>
                    <a:pt x="432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8" name="Google Shape;35798;p24"/>
            <p:cNvSpPr/>
            <p:nvPr/>
          </p:nvSpPr>
          <p:spPr>
            <a:xfrm>
              <a:off x="1162175" y="27201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8" y="9"/>
                  </a:cubicBezTo>
                  <a:cubicBezTo>
                    <a:pt x="134" y="9"/>
                    <a:pt x="0" y="133"/>
                    <a:pt x="0" y="308"/>
                  </a:cubicBezTo>
                  <a:cubicBezTo>
                    <a:pt x="36" y="417"/>
                    <a:pt x="143" y="533"/>
                    <a:pt x="253" y="533"/>
                  </a:cubicBezTo>
                  <a:cubicBezTo>
                    <a:pt x="268" y="533"/>
                    <a:pt x="284" y="531"/>
                    <a:pt x="300" y="526"/>
                  </a:cubicBezTo>
                  <a:cubicBezTo>
                    <a:pt x="476" y="526"/>
                    <a:pt x="558" y="391"/>
                    <a:pt x="558" y="267"/>
                  </a:cubicBezTo>
                  <a:cubicBezTo>
                    <a:pt x="558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9" name="Google Shape;35799;p24"/>
            <p:cNvSpPr/>
            <p:nvPr/>
          </p:nvSpPr>
          <p:spPr>
            <a:xfrm>
              <a:off x="1167600" y="278910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1"/>
                  </a:moveTo>
                  <a:cubicBezTo>
                    <a:pt x="124" y="1"/>
                    <a:pt x="0" y="135"/>
                    <a:pt x="0" y="311"/>
                  </a:cubicBezTo>
                  <a:cubicBezTo>
                    <a:pt x="41" y="435"/>
                    <a:pt x="176" y="569"/>
                    <a:pt x="300" y="569"/>
                  </a:cubicBezTo>
                  <a:cubicBezTo>
                    <a:pt x="476" y="518"/>
                    <a:pt x="558" y="394"/>
                    <a:pt x="558" y="259"/>
                  </a:cubicBezTo>
                  <a:cubicBezTo>
                    <a:pt x="558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0" name="Google Shape;35800;p24"/>
            <p:cNvSpPr/>
            <p:nvPr/>
          </p:nvSpPr>
          <p:spPr>
            <a:xfrm>
              <a:off x="1063175" y="26999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1"/>
                  </a:moveTo>
                  <a:lnTo>
                    <a:pt x="0" y="301"/>
                  </a:lnTo>
                  <a:cubicBezTo>
                    <a:pt x="42" y="301"/>
                    <a:pt x="42" y="301"/>
                    <a:pt x="83" y="259"/>
                  </a:cubicBezTo>
                  <a:cubicBezTo>
                    <a:pt x="217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1" name="Google Shape;35801;p24"/>
            <p:cNvSpPr/>
            <p:nvPr/>
          </p:nvSpPr>
          <p:spPr>
            <a:xfrm>
              <a:off x="1125450" y="26945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70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53" y="218"/>
                    <a:pt x="177" y="301"/>
                    <a:pt x="311" y="301"/>
                  </a:cubicBezTo>
                  <a:cubicBezTo>
                    <a:pt x="435" y="259"/>
                    <a:pt x="570" y="125"/>
                    <a:pt x="5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2" name="Google Shape;35802;p24"/>
            <p:cNvSpPr/>
            <p:nvPr/>
          </p:nvSpPr>
          <p:spPr>
            <a:xfrm>
              <a:off x="1199900" y="275162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8" y="1"/>
                    <a:pt x="125" y="42"/>
                    <a:pt x="83" y="83"/>
                  </a:cubicBezTo>
                  <a:cubicBezTo>
                    <a:pt x="42" y="125"/>
                    <a:pt x="1" y="207"/>
                    <a:pt x="1" y="301"/>
                  </a:cubicBezTo>
                  <a:cubicBezTo>
                    <a:pt x="1" y="425"/>
                    <a:pt x="8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3" name="Google Shape;35803;p24"/>
            <p:cNvSpPr/>
            <p:nvPr/>
          </p:nvSpPr>
          <p:spPr>
            <a:xfrm>
              <a:off x="1194475" y="26890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218"/>
                    <a:pt x="176" y="300"/>
                    <a:pt x="30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4" name="Google Shape;35804;p24"/>
            <p:cNvSpPr/>
            <p:nvPr/>
          </p:nvSpPr>
          <p:spPr>
            <a:xfrm>
              <a:off x="934975" y="28421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0" y="0"/>
                  </a:moveTo>
                  <a:lnTo>
                    <a:pt x="0" y="300"/>
                  </a:lnTo>
                  <a:lnTo>
                    <a:pt x="300" y="259"/>
                  </a:lnTo>
                  <a:cubicBezTo>
                    <a:pt x="258" y="124"/>
                    <a:pt x="176" y="42"/>
                    <a:pt x="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5" name="Google Shape;35805;p24"/>
            <p:cNvSpPr/>
            <p:nvPr/>
          </p:nvSpPr>
          <p:spPr>
            <a:xfrm>
              <a:off x="92952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218" y="518"/>
                    <a:pt x="301" y="383"/>
                    <a:pt x="301" y="259"/>
                  </a:cubicBezTo>
                  <a:cubicBezTo>
                    <a:pt x="259" y="8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6" name="Google Shape;35806;p24"/>
            <p:cNvSpPr/>
            <p:nvPr/>
          </p:nvSpPr>
          <p:spPr>
            <a:xfrm>
              <a:off x="997525" y="28366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4" y="42"/>
                    <a:pt x="83" y="83"/>
                  </a:cubicBezTo>
                  <a:cubicBezTo>
                    <a:pt x="41" y="83"/>
                    <a:pt x="41" y="124"/>
                    <a:pt x="0" y="217"/>
                  </a:cubicBezTo>
                  <a:lnTo>
                    <a:pt x="0" y="300"/>
                  </a:lnTo>
                  <a:lnTo>
                    <a:pt x="558" y="259"/>
                  </a:lnTo>
                  <a:cubicBezTo>
                    <a:pt x="558" y="166"/>
                    <a:pt x="465" y="83"/>
                    <a:pt x="424" y="42"/>
                  </a:cubicBezTo>
                  <a:cubicBezTo>
                    <a:pt x="38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7" name="Google Shape;35807;p24"/>
            <p:cNvSpPr/>
            <p:nvPr/>
          </p:nvSpPr>
          <p:spPr>
            <a:xfrm>
              <a:off x="992075" y="27676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1"/>
                    <a:pt x="1" y="135"/>
                    <a:pt x="1" y="301"/>
                  </a:cubicBezTo>
                  <a:cubicBezTo>
                    <a:pt x="1" y="435"/>
                    <a:pt x="125" y="559"/>
                    <a:pt x="301" y="559"/>
                  </a:cubicBezTo>
                  <a:cubicBezTo>
                    <a:pt x="477" y="559"/>
                    <a:pt x="559" y="394"/>
                    <a:pt x="559" y="259"/>
                  </a:cubicBezTo>
                  <a:cubicBezTo>
                    <a:pt x="559" y="83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8" name="Google Shape;35808;p24"/>
            <p:cNvSpPr/>
            <p:nvPr/>
          </p:nvSpPr>
          <p:spPr>
            <a:xfrm>
              <a:off x="954350" y="27353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42"/>
                    <a:pt x="0" y="176"/>
                    <a:pt x="42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9" name="Google Shape;35809;p24"/>
            <p:cNvSpPr/>
            <p:nvPr/>
          </p:nvSpPr>
          <p:spPr>
            <a:xfrm>
              <a:off x="959775" y="2805200"/>
              <a:ext cx="15025" cy="13350"/>
            </a:xfrm>
            <a:custGeom>
              <a:rect b="b" l="l" r="r" t="t"/>
              <a:pathLst>
                <a:path extrusionOk="0" h="534" w="601">
                  <a:moveTo>
                    <a:pt x="323" y="0"/>
                  </a:moveTo>
                  <a:cubicBezTo>
                    <a:pt x="303" y="0"/>
                    <a:pt x="281" y="3"/>
                    <a:pt x="259" y="8"/>
                  </a:cubicBezTo>
                  <a:cubicBezTo>
                    <a:pt x="125" y="8"/>
                    <a:pt x="1" y="132"/>
                    <a:pt x="1" y="267"/>
                  </a:cubicBezTo>
                  <a:cubicBezTo>
                    <a:pt x="37" y="419"/>
                    <a:pt x="135" y="533"/>
                    <a:pt x="248" y="533"/>
                  </a:cubicBezTo>
                  <a:cubicBezTo>
                    <a:pt x="265" y="533"/>
                    <a:pt x="283" y="531"/>
                    <a:pt x="300" y="525"/>
                  </a:cubicBezTo>
                  <a:cubicBezTo>
                    <a:pt x="476" y="525"/>
                    <a:pt x="600" y="391"/>
                    <a:pt x="559" y="225"/>
                  </a:cubicBezTo>
                  <a:cubicBezTo>
                    <a:pt x="559" y="109"/>
                    <a:pt x="458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0" name="Google Shape;35810;p24"/>
            <p:cNvSpPr/>
            <p:nvPr/>
          </p:nvSpPr>
          <p:spPr>
            <a:xfrm>
              <a:off x="1024400" y="27299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42"/>
                    <a:pt x="0" y="176"/>
                    <a:pt x="0" y="300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9" y="434"/>
                    <a:pt x="559" y="259"/>
                  </a:cubicBezTo>
                  <a:cubicBezTo>
                    <a:pt x="517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1" name="Google Shape;35811;p24"/>
            <p:cNvSpPr/>
            <p:nvPr/>
          </p:nvSpPr>
          <p:spPr>
            <a:xfrm>
              <a:off x="1028525" y="2799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60" y="0"/>
                  </a:moveTo>
                  <a:cubicBezTo>
                    <a:pt x="344" y="0"/>
                    <a:pt x="327" y="3"/>
                    <a:pt x="311" y="8"/>
                  </a:cubicBezTo>
                  <a:cubicBezTo>
                    <a:pt x="135" y="8"/>
                    <a:pt x="1" y="142"/>
                    <a:pt x="52" y="308"/>
                  </a:cubicBezTo>
                  <a:cubicBezTo>
                    <a:pt x="52" y="442"/>
                    <a:pt x="177" y="566"/>
                    <a:pt x="352" y="566"/>
                  </a:cubicBezTo>
                  <a:cubicBezTo>
                    <a:pt x="476" y="525"/>
                    <a:pt x="611" y="401"/>
                    <a:pt x="611" y="267"/>
                  </a:cubicBezTo>
                  <a:cubicBezTo>
                    <a:pt x="575" y="114"/>
                    <a:pt x="469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2" name="Google Shape;35812;p24"/>
            <p:cNvSpPr/>
            <p:nvPr/>
          </p:nvSpPr>
          <p:spPr>
            <a:xfrm>
              <a:off x="924100" y="27095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94" y="300"/>
                  </a:lnTo>
                  <a:cubicBezTo>
                    <a:pt x="218" y="259"/>
                    <a:pt x="301" y="176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3" name="Google Shape;35813;p24"/>
            <p:cNvSpPr/>
            <p:nvPr/>
          </p:nvSpPr>
          <p:spPr>
            <a:xfrm>
              <a:off x="986650" y="270510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176"/>
                    <a:pt x="177" y="311"/>
                    <a:pt x="301" y="311"/>
                  </a:cubicBezTo>
                  <a:cubicBezTo>
                    <a:pt x="476" y="259"/>
                    <a:pt x="559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4" name="Google Shape;35814;p24"/>
            <p:cNvSpPr/>
            <p:nvPr/>
          </p:nvSpPr>
          <p:spPr>
            <a:xfrm>
              <a:off x="1066275" y="28312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cubicBezTo>
                    <a:pt x="259" y="0"/>
                    <a:pt x="217" y="0"/>
                    <a:pt x="217" y="41"/>
                  </a:cubicBezTo>
                  <a:cubicBezTo>
                    <a:pt x="93" y="41"/>
                    <a:pt x="0" y="17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5" name="Google Shape;35815;p24"/>
            <p:cNvSpPr/>
            <p:nvPr/>
          </p:nvSpPr>
          <p:spPr>
            <a:xfrm>
              <a:off x="1060850" y="27622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259" y="1"/>
                  </a:moveTo>
                  <a:cubicBezTo>
                    <a:pt x="217" y="1"/>
                    <a:pt x="176" y="42"/>
                    <a:pt x="135" y="42"/>
                  </a:cubicBezTo>
                  <a:cubicBezTo>
                    <a:pt x="52" y="135"/>
                    <a:pt x="0" y="218"/>
                    <a:pt x="0" y="300"/>
                  </a:cubicBezTo>
                  <a:cubicBezTo>
                    <a:pt x="52" y="435"/>
                    <a:pt x="93" y="518"/>
                    <a:pt x="217" y="559"/>
                  </a:cubicBezTo>
                  <a:lnTo>
                    <a:pt x="31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6" name="Google Shape;35816;p24"/>
            <p:cNvSpPr/>
            <p:nvPr/>
          </p:nvSpPr>
          <p:spPr>
            <a:xfrm>
              <a:off x="1056700" y="269992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cubicBezTo>
                    <a:pt x="1" y="166"/>
                    <a:pt x="125" y="301"/>
                    <a:pt x="259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7" name="Google Shape;35817;p24"/>
            <p:cNvSpPr/>
            <p:nvPr/>
          </p:nvSpPr>
          <p:spPr>
            <a:xfrm>
              <a:off x="795900" y="285270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52" y="259"/>
                  </a:lnTo>
                  <a:lnTo>
                    <a:pt x="311" y="259"/>
                  </a:lnTo>
                  <a:cubicBezTo>
                    <a:pt x="311" y="176"/>
                    <a:pt x="259" y="93"/>
                    <a:pt x="176" y="42"/>
                  </a:cubicBezTo>
                  <a:cubicBezTo>
                    <a:pt x="135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8" name="Google Shape;35818;p24"/>
            <p:cNvSpPr/>
            <p:nvPr/>
          </p:nvSpPr>
          <p:spPr>
            <a:xfrm>
              <a:off x="790725" y="2783650"/>
              <a:ext cx="7525" cy="13225"/>
            </a:xfrm>
            <a:custGeom>
              <a:rect b="b" l="l" r="r" t="t"/>
              <a:pathLst>
                <a:path extrusionOk="0" h="529" w="301">
                  <a:moveTo>
                    <a:pt x="72" y="1"/>
                  </a:moveTo>
                  <a:cubicBezTo>
                    <a:pt x="49" y="1"/>
                    <a:pt x="25" y="4"/>
                    <a:pt x="1" y="12"/>
                  </a:cubicBezTo>
                  <a:lnTo>
                    <a:pt x="42" y="529"/>
                  </a:lnTo>
                  <a:lnTo>
                    <a:pt x="84" y="529"/>
                  </a:lnTo>
                  <a:cubicBezTo>
                    <a:pt x="208" y="477"/>
                    <a:pt x="301" y="395"/>
                    <a:pt x="301" y="271"/>
                  </a:cubicBezTo>
                  <a:cubicBezTo>
                    <a:pt x="301" y="121"/>
                    <a:pt x="203" y="1"/>
                    <a:pt x="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9" name="Google Shape;35819;p24"/>
            <p:cNvSpPr/>
            <p:nvPr/>
          </p:nvSpPr>
          <p:spPr>
            <a:xfrm>
              <a:off x="858450" y="2847275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259" y="0"/>
                  </a:moveTo>
                  <a:cubicBezTo>
                    <a:pt x="218" y="0"/>
                    <a:pt x="135" y="52"/>
                    <a:pt x="83" y="93"/>
                  </a:cubicBezTo>
                  <a:cubicBezTo>
                    <a:pt x="42" y="135"/>
                    <a:pt x="1" y="217"/>
                    <a:pt x="1" y="31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76" y="52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0" name="Google Shape;35820;p24"/>
            <p:cNvSpPr/>
            <p:nvPr/>
          </p:nvSpPr>
          <p:spPr>
            <a:xfrm>
              <a:off x="853025" y="2778300"/>
              <a:ext cx="15275" cy="14200"/>
            </a:xfrm>
            <a:custGeom>
              <a:rect b="b" l="l" r="r" t="t"/>
              <a:pathLst>
                <a:path extrusionOk="0" h="568" w="611">
                  <a:moveTo>
                    <a:pt x="325" y="1"/>
                  </a:moveTo>
                  <a:cubicBezTo>
                    <a:pt x="304" y="1"/>
                    <a:pt x="282" y="4"/>
                    <a:pt x="259" y="9"/>
                  </a:cubicBezTo>
                  <a:cubicBezTo>
                    <a:pt x="135" y="9"/>
                    <a:pt x="1" y="133"/>
                    <a:pt x="42" y="309"/>
                  </a:cubicBezTo>
                  <a:cubicBezTo>
                    <a:pt x="42" y="433"/>
                    <a:pt x="176" y="567"/>
                    <a:pt x="300" y="567"/>
                  </a:cubicBezTo>
                  <a:cubicBezTo>
                    <a:pt x="476" y="526"/>
                    <a:pt x="611" y="391"/>
                    <a:pt x="559" y="267"/>
                  </a:cubicBezTo>
                  <a:cubicBezTo>
                    <a:pt x="559" y="115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1" name="Google Shape;35821;p24"/>
            <p:cNvSpPr/>
            <p:nvPr/>
          </p:nvSpPr>
          <p:spPr>
            <a:xfrm>
              <a:off x="816575" y="27462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3" y="1"/>
                    <a:pt x="1" y="125"/>
                    <a:pt x="1" y="300"/>
                  </a:cubicBezTo>
                  <a:cubicBezTo>
                    <a:pt x="1" y="424"/>
                    <a:pt x="125" y="559"/>
                    <a:pt x="301" y="559"/>
                  </a:cubicBezTo>
                  <a:cubicBezTo>
                    <a:pt x="425" y="559"/>
                    <a:pt x="559" y="424"/>
                    <a:pt x="559" y="259"/>
                  </a:cubicBezTo>
                  <a:cubicBezTo>
                    <a:pt x="559" y="83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2" name="Google Shape;35822;p24"/>
            <p:cNvSpPr/>
            <p:nvPr/>
          </p:nvSpPr>
          <p:spPr>
            <a:xfrm>
              <a:off x="821750" y="28149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52"/>
                    <a:pt x="1" y="176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69" y="435"/>
                    <a:pt x="569" y="259"/>
                  </a:cubicBezTo>
                  <a:cubicBezTo>
                    <a:pt x="517" y="13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3" name="Google Shape;35823;p24"/>
            <p:cNvSpPr/>
            <p:nvPr/>
          </p:nvSpPr>
          <p:spPr>
            <a:xfrm>
              <a:off x="885325" y="27407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35" y="0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559" y="435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4" name="Google Shape;35824;p24"/>
            <p:cNvSpPr/>
            <p:nvPr/>
          </p:nvSpPr>
          <p:spPr>
            <a:xfrm>
              <a:off x="890775" y="280977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134" y="42"/>
                    <a:pt x="0" y="166"/>
                    <a:pt x="0" y="301"/>
                  </a:cubicBezTo>
                  <a:cubicBezTo>
                    <a:pt x="0" y="446"/>
                    <a:pt x="103" y="567"/>
                    <a:pt x="240" y="567"/>
                  </a:cubicBezTo>
                  <a:cubicBezTo>
                    <a:pt x="259" y="567"/>
                    <a:pt x="279" y="564"/>
                    <a:pt x="300" y="559"/>
                  </a:cubicBezTo>
                  <a:cubicBezTo>
                    <a:pt x="476" y="559"/>
                    <a:pt x="558" y="425"/>
                    <a:pt x="558" y="259"/>
                  </a:cubicBezTo>
                  <a:cubicBezTo>
                    <a:pt x="558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5" name="Google Shape;35825;p24"/>
            <p:cNvSpPr/>
            <p:nvPr/>
          </p:nvSpPr>
          <p:spPr>
            <a:xfrm>
              <a:off x="786350" y="27203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1"/>
                  </a:moveTo>
                  <a:lnTo>
                    <a:pt x="0" y="42"/>
                  </a:lnTo>
                  <a:lnTo>
                    <a:pt x="0" y="300"/>
                  </a:lnTo>
                  <a:lnTo>
                    <a:pt x="83" y="300"/>
                  </a:lnTo>
                  <a:cubicBezTo>
                    <a:pt x="176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6" name="Google Shape;35826;p24"/>
            <p:cNvSpPr/>
            <p:nvPr/>
          </p:nvSpPr>
          <p:spPr>
            <a:xfrm>
              <a:off x="848900" y="2714925"/>
              <a:ext cx="13975" cy="7800"/>
            </a:xfrm>
            <a:custGeom>
              <a:rect b="b" l="l" r="r" t="t"/>
              <a:pathLst>
                <a:path extrusionOk="0" h="312" w="559">
                  <a:moveTo>
                    <a:pt x="558" y="1"/>
                  </a:moveTo>
                  <a:lnTo>
                    <a:pt x="0" y="42"/>
                  </a:lnTo>
                  <a:lnTo>
                    <a:pt x="0" y="125"/>
                  </a:lnTo>
                  <a:cubicBezTo>
                    <a:pt x="34" y="235"/>
                    <a:pt x="96" y="311"/>
                    <a:pt x="216" y="311"/>
                  </a:cubicBezTo>
                  <a:cubicBezTo>
                    <a:pt x="241" y="311"/>
                    <a:pt x="269" y="308"/>
                    <a:pt x="300" y="300"/>
                  </a:cubicBezTo>
                  <a:cubicBezTo>
                    <a:pt x="424" y="300"/>
                    <a:pt x="558" y="176"/>
                    <a:pt x="5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7" name="Google Shape;35827;p24"/>
            <p:cNvSpPr/>
            <p:nvPr/>
          </p:nvSpPr>
          <p:spPr>
            <a:xfrm>
              <a:off x="928500" y="28421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6" y="0"/>
                  </a:moveTo>
                  <a:cubicBezTo>
                    <a:pt x="83" y="42"/>
                    <a:pt x="1" y="124"/>
                    <a:pt x="1" y="259"/>
                  </a:cubicBezTo>
                  <a:lnTo>
                    <a:pt x="1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8" name="Google Shape;35828;p24"/>
            <p:cNvSpPr/>
            <p:nvPr/>
          </p:nvSpPr>
          <p:spPr>
            <a:xfrm>
              <a:off x="923075" y="27730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76" y="1"/>
                    <a:pt x="135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76" y="518"/>
                  </a:cubicBezTo>
                  <a:cubicBezTo>
                    <a:pt x="218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9" name="Google Shape;35829;p24"/>
            <p:cNvSpPr/>
            <p:nvPr/>
          </p:nvSpPr>
          <p:spPr>
            <a:xfrm>
              <a:off x="917650" y="2710525"/>
              <a:ext cx="7525" cy="6950"/>
            </a:xfrm>
            <a:custGeom>
              <a:rect b="b" l="l" r="r" t="t"/>
              <a:pathLst>
                <a:path extrusionOk="0" h="278" w="301">
                  <a:moveTo>
                    <a:pt x="0" y="1"/>
                  </a:moveTo>
                  <a:lnTo>
                    <a:pt x="0" y="94"/>
                  </a:lnTo>
                  <a:cubicBezTo>
                    <a:pt x="42" y="135"/>
                    <a:pt x="93" y="218"/>
                    <a:pt x="135" y="259"/>
                  </a:cubicBezTo>
                  <a:cubicBezTo>
                    <a:pt x="162" y="259"/>
                    <a:pt x="208" y="278"/>
                    <a:pt x="248" y="278"/>
                  </a:cubicBezTo>
                  <a:cubicBezTo>
                    <a:pt x="268" y="278"/>
                    <a:pt x="286" y="273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0" name="Google Shape;35830;p24"/>
            <p:cNvSpPr/>
            <p:nvPr/>
          </p:nvSpPr>
          <p:spPr>
            <a:xfrm>
              <a:off x="658125" y="28635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1" name="Google Shape;35831;p24"/>
            <p:cNvSpPr/>
            <p:nvPr/>
          </p:nvSpPr>
          <p:spPr>
            <a:xfrm>
              <a:off x="65270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7" y="559"/>
                    <a:pt x="301" y="435"/>
                    <a:pt x="301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2" name="Google Shape;35832;p24"/>
            <p:cNvSpPr/>
            <p:nvPr/>
          </p:nvSpPr>
          <p:spPr>
            <a:xfrm>
              <a:off x="720675" y="2858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0"/>
                    <a:pt x="84" y="42"/>
                  </a:cubicBezTo>
                  <a:cubicBezTo>
                    <a:pt x="42" y="83"/>
                    <a:pt x="42" y="13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83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3" name="Google Shape;35833;p24"/>
            <p:cNvSpPr/>
            <p:nvPr/>
          </p:nvSpPr>
          <p:spPr>
            <a:xfrm>
              <a:off x="715250" y="2788925"/>
              <a:ext cx="14000" cy="13400"/>
            </a:xfrm>
            <a:custGeom>
              <a:rect b="b" l="l" r="r" t="t"/>
              <a:pathLst>
                <a:path extrusionOk="0" h="536" w="560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4" y="8"/>
                    <a:pt x="1" y="142"/>
                    <a:pt x="1" y="266"/>
                  </a:cubicBezTo>
                  <a:cubicBezTo>
                    <a:pt x="1" y="416"/>
                    <a:pt x="91" y="536"/>
                    <a:pt x="227" y="536"/>
                  </a:cubicBezTo>
                  <a:cubicBezTo>
                    <a:pt x="250" y="536"/>
                    <a:pt x="275" y="532"/>
                    <a:pt x="301" y="525"/>
                  </a:cubicBezTo>
                  <a:cubicBezTo>
                    <a:pt x="435" y="525"/>
                    <a:pt x="559" y="401"/>
                    <a:pt x="559" y="225"/>
                  </a:cubicBezTo>
                  <a:cubicBezTo>
                    <a:pt x="559" y="117"/>
                    <a:pt x="42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4" name="Google Shape;35834;p24"/>
            <p:cNvSpPr/>
            <p:nvPr/>
          </p:nvSpPr>
          <p:spPr>
            <a:xfrm>
              <a:off x="677525" y="27568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0"/>
                    <a:pt x="0" y="135"/>
                    <a:pt x="0" y="311"/>
                  </a:cubicBezTo>
                  <a:cubicBezTo>
                    <a:pt x="42" y="435"/>
                    <a:pt x="176" y="569"/>
                    <a:pt x="300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5" name="Google Shape;35835;p24"/>
            <p:cNvSpPr/>
            <p:nvPr/>
          </p:nvSpPr>
          <p:spPr>
            <a:xfrm>
              <a:off x="682950" y="2825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0" y="135"/>
                    <a:pt x="0" y="301"/>
                  </a:cubicBezTo>
                  <a:cubicBezTo>
                    <a:pt x="42" y="477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8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6" name="Google Shape;35836;p24"/>
            <p:cNvSpPr/>
            <p:nvPr/>
          </p:nvSpPr>
          <p:spPr>
            <a:xfrm>
              <a:off x="746525" y="27516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1"/>
                  </a:moveTo>
                  <a:cubicBezTo>
                    <a:pt x="125" y="1"/>
                    <a:pt x="1" y="125"/>
                    <a:pt x="42" y="301"/>
                  </a:cubicBezTo>
                  <a:cubicBezTo>
                    <a:pt x="42" y="425"/>
                    <a:pt x="166" y="559"/>
                    <a:pt x="342" y="559"/>
                  </a:cubicBezTo>
                  <a:cubicBezTo>
                    <a:pt x="476" y="559"/>
                    <a:pt x="601" y="383"/>
                    <a:pt x="601" y="259"/>
                  </a:cubicBezTo>
                  <a:cubicBezTo>
                    <a:pt x="559" y="83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7" name="Google Shape;35837;p24"/>
            <p:cNvSpPr/>
            <p:nvPr/>
          </p:nvSpPr>
          <p:spPr>
            <a:xfrm>
              <a:off x="751950" y="28203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1"/>
                    <a:pt x="1" y="177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66" y="559"/>
                    <a:pt x="601" y="435"/>
                    <a:pt x="559" y="259"/>
                  </a:cubicBezTo>
                  <a:cubicBezTo>
                    <a:pt x="559" y="13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8" name="Google Shape;35838;p24"/>
            <p:cNvSpPr/>
            <p:nvPr/>
          </p:nvSpPr>
          <p:spPr>
            <a:xfrm>
              <a:off x="647275" y="27309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311" y="1"/>
                  </a:moveTo>
                  <a:lnTo>
                    <a:pt x="1" y="52"/>
                  </a:lnTo>
                  <a:lnTo>
                    <a:pt x="52" y="311"/>
                  </a:lnTo>
                  <a:lnTo>
                    <a:pt x="94" y="311"/>
                  </a:lnTo>
                  <a:cubicBezTo>
                    <a:pt x="218" y="259"/>
                    <a:pt x="311" y="13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9" name="Google Shape;35839;p24"/>
            <p:cNvSpPr/>
            <p:nvPr/>
          </p:nvSpPr>
          <p:spPr>
            <a:xfrm>
              <a:off x="709825" y="27257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01" y="301"/>
                  </a:cubicBezTo>
                  <a:cubicBezTo>
                    <a:pt x="476" y="301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0" name="Google Shape;35840;p24"/>
            <p:cNvSpPr/>
            <p:nvPr/>
          </p:nvSpPr>
          <p:spPr>
            <a:xfrm>
              <a:off x="789450" y="28527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0"/>
                  </a:moveTo>
                  <a:cubicBezTo>
                    <a:pt x="93" y="42"/>
                    <a:pt x="0" y="176"/>
                    <a:pt x="0" y="300"/>
                  </a:cubicBezTo>
                  <a:lnTo>
                    <a:pt x="31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1" name="Google Shape;35841;p24"/>
            <p:cNvSpPr/>
            <p:nvPr/>
          </p:nvSpPr>
          <p:spPr>
            <a:xfrm>
              <a:off x="784275" y="2783950"/>
              <a:ext cx="7525" cy="13400"/>
            </a:xfrm>
            <a:custGeom>
              <a:rect b="b" l="l" r="r" t="t"/>
              <a:pathLst>
                <a:path extrusionOk="0" h="536" w="301">
                  <a:moveTo>
                    <a:pt x="259" y="0"/>
                  </a:moveTo>
                  <a:cubicBezTo>
                    <a:pt x="207" y="0"/>
                    <a:pt x="166" y="0"/>
                    <a:pt x="124" y="41"/>
                  </a:cubicBezTo>
                  <a:cubicBezTo>
                    <a:pt x="42" y="83"/>
                    <a:pt x="0" y="165"/>
                    <a:pt x="0" y="300"/>
                  </a:cubicBezTo>
                  <a:cubicBezTo>
                    <a:pt x="0" y="383"/>
                    <a:pt x="83" y="465"/>
                    <a:pt x="207" y="517"/>
                  </a:cubicBezTo>
                  <a:cubicBezTo>
                    <a:pt x="207" y="517"/>
                    <a:pt x="230" y="535"/>
                    <a:pt x="258" y="535"/>
                  </a:cubicBezTo>
                  <a:cubicBezTo>
                    <a:pt x="271" y="535"/>
                    <a:pt x="286" y="531"/>
                    <a:pt x="300" y="517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2" name="Google Shape;35842;p24"/>
            <p:cNvSpPr/>
            <p:nvPr/>
          </p:nvSpPr>
          <p:spPr>
            <a:xfrm>
              <a:off x="778850" y="27214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cubicBezTo>
                    <a:pt x="42" y="83"/>
                    <a:pt x="83" y="176"/>
                    <a:pt x="166" y="217"/>
                  </a:cubicBezTo>
                  <a:cubicBezTo>
                    <a:pt x="217" y="258"/>
                    <a:pt x="259" y="258"/>
                    <a:pt x="300" y="258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3" name="Google Shape;35843;p24"/>
            <p:cNvSpPr/>
            <p:nvPr/>
          </p:nvSpPr>
          <p:spPr>
            <a:xfrm>
              <a:off x="519325" y="28731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0"/>
                  </a:moveTo>
                  <a:lnTo>
                    <a:pt x="1" y="310"/>
                  </a:lnTo>
                  <a:lnTo>
                    <a:pt x="301" y="258"/>
                  </a:lnTo>
                  <a:cubicBezTo>
                    <a:pt x="301" y="176"/>
                    <a:pt x="208" y="93"/>
                    <a:pt x="166" y="52"/>
                  </a:cubicBezTo>
                  <a:cubicBezTo>
                    <a:pt x="125" y="5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4" name="Google Shape;35844;p24"/>
            <p:cNvSpPr/>
            <p:nvPr/>
          </p:nvSpPr>
          <p:spPr>
            <a:xfrm>
              <a:off x="51390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1" y="425"/>
                    <a:pt x="301" y="259"/>
                  </a:cubicBezTo>
                  <a:cubicBezTo>
                    <a:pt x="301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5" name="Google Shape;35845;p24"/>
            <p:cNvSpPr/>
            <p:nvPr/>
          </p:nvSpPr>
          <p:spPr>
            <a:xfrm>
              <a:off x="581625" y="2868575"/>
              <a:ext cx="13975" cy="6900"/>
            </a:xfrm>
            <a:custGeom>
              <a:rect b="b" l="l" r="r" t="t"/>
              <a:pathLst>
                <a:path extrusionOk="0" h="276" w="559">
                  <a:moveTo>
                    <a:pt x="338" y="0"/>
                  </a:moveTo>
                  <a:cubicBezTo>
                    <a:pt x="311" y="0"/>
                    <a:pt x="284" y="6"/>
                    <a:pt x="259" y="17"/>
                  </a:cubicBezTo>
                  <a:cubicBezTo>
                    <a:pt x="176" y="17"/>
                    <a:pt x="135" y="58"/>
                    <a:pt x="94" y="99"/>
                  </a:cubicBezTo>
                  <a:cubicBezTo>
                    <a:pt x="42" y="141"/>
                    <a:pt x="1" y="234"/>
                    <a:pt x="1" y="275"/>
                  </a:cubicBezTo>
                  <a:lnTo>
                    <a:pt x="559" y="234"/>
                  </a:lnTo>
                  <a:cubicBezTo>
                    <a:pt x="559" y="182"/>
                    <a:pt x="559" y="141"/>
                    <a:pt x="518" y="99"/>
                  </a:cubicBezTo>
                  <a:cubicBezTo>
                    <a:pt x="487" y="39"/>
                    <a:pt x="413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6" name="Google Shape;35846;p24"/>
            <p:cNvSpPr/>
            <p:nvPr/>
          </p:nvSpPr>
          <p:spPr>
            <a:xfrm>
              <a:off x="576200" y="27989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0" y="176"/>
                    <a:pt x="0" y="301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7" name="Google Shape;35847;p24"/>
            <p:cNvSpPr/>
            <p:nvPr/>
          </p:nvSpPr>
          <p:spPr>
            <a:xfrm>
              <a:off x="539750" y="27674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2" y="1"/>
                    <a:pt x="275" y="3"/>
                    <a:pt x="259" y="9"/>
                  </a:cubicBezTo>
                  <a:cubicBezTo>
                    <a:pt x="83" y="9"/>
                    <a:pt x="1" y="143"/>
                    <a:pt x="1" y="267"/>
                  </a:cubicBezTo>
                  <a:cubicBezTo>
                    <a:pt x="1" y="420"/>
                    <a:pt x="94" y="534"/>
                    <a:pt x="234" y="534"/>
                  </a:cubicBezTo>
                  <a:cubicBezTo>
                    <a:pt x="255" y="534"/>
                    <a:pt x="277" y="531"/>
                    <a:pt x="300" y="526"/>
                  </a:cubicBezTo>
                  <a:cubicBezTo>
                    <a:pt x="425" y="526"/>
                    <a:pt x="559" y="402"/>
                    <a:pt x="559" y="267"/>
                  </a:cubicBezTo>
                  <a:cubicBezTo>
                    <a:pt x="523" y="114"/>
                    <a:pt x="417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8" name="Google Shape;35848;p24"/>
            <p:cNvSpPr/>
            <p:nvPr/>
          </p:nvSpPr>
          <p:spPr>
            <a:xfrm>
              <a:off x="543900" y="28366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4" y="0"/>
                    <a:pt x="0" y="124"/>
                    <a:pt x="52" y="300"/>
                  </a:cubicBezTo>
                  <a:cubicBezTo>
                    <a:pt x="52" y="424"/>
                    <a:pt x="176" y="559"/>
                    <a:pt x="352" y="559"/>
                  </a:cubicBezTo>
                  <a:cubicBezTo>
                    <a:pt x="476" y="517"/>
                    <a:pt x="610" y="383"/>
                    <a:pt x="610" y="259"/>
                  </a:cubicBezTo>
                  <a:cubicBezTo>
                    <a:pt x="569" y="83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9" name="Google Shape;35849;p24"/>
            <p:cNvSpPr/>
            <p:nvPr/>
          </p:nvSpPr>
          <p:spPr>
            <a:xfrm>
              <a:off x="608500" y="2762050"/>
              <a:ext cx="14250" cy="14150"/>
            </a:xfrm>
            <a:custGeom>
              <a:rect b="b" l="l" r="r" t="t"/>
              <a:pathLst>
                <a:path extrusionOk="0" h="566" w="570">
                  <a:moveTo>
                    <a:pt x="323" y="0"/>
                  </a:moveTo>
                  <a:cubicBezTo>
                    <a:pt x="302" y="0"/>
                    <a:pt x="281" y="2"/>
                    <a:pt x="259" y="8"/>
                  </a:cubicBezTo>
                  <a:cubicBezTo>
                    <a:pt x="135" y="8"/>
                    <a:pt x="1" y="142"/>
                    <a:pt x="1" y="307"/>
                  </a:cubicBezTo>
                  <a:cubicBezTo>
                    <a:pt x="1" y="442"/>
                    <a:pt x="135" y="566"/>
                    <a:pt x="311" y="566"/>
                  </a:cubicBezTo>
                  <a:cubicBezTo>
                    <a:pt x="476" y="525"/>
                    <a:pt x="569" y="400"/>
                    <a:pt x="569" y="266"/>
                  </a:cubicBezTo>
                  <a:cubicBezTo>
                    <a:pt x="569" y="121"/>
                    <a:pt x="466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0" name="Google Shape;35850;p24"/>
            <p:cNvSpPr/>
            <p:nvPr/>
          </p:nvSpPr>
          <p:spPr>
            <a:xfrm>
              <a:off x="613925" y="28312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0"/>
                    <a:pt x="1" y="124"/>
                    <a:pt x="1" y="300"/>
                  </a:cubicBezTo>
                  <a:cubicBezTo>
                    <a:pt x="1" y="434"/>
                    <a:pt x="135" y="558"/>
                    <a:pt x="301" y="558"/>
                  </a:cubicBezTo>
                  <a:cubicBezTo>
                    <a:pt x="435" y="558"/>
                    <a:pt x="559" y="383"/>
                    <a:pt x="559" y="259"/>
                  </a:cubicBez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1" name="Google Shape;35851;p24"/>
            <p:cNvSpPr/>
            <p:nvPr/>
          </p:nvSpPr>
          <p:spPr>
            <a:xfrm>
              <a:off x="509500" y="2741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lnTo>
                    <a:pt x="42" y="301"/>
                  </a:lnTo>
                  <a:cubicBezTo>
                    <a:pt x="177" y="259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2" name="Google Shape;35852;p24"/>
            <p:cNvSpPr/>
            <p:nvPr/>
          </p:nvSpPr>
          <p:spPr>
            <a:xfrm>
              <a:off x="572075" y="2736375"/>
              <a:ext cx="12925" cy="7525"/>
            </a:xfrm>
            <a:custGeom>
              <a:rect b="b" l="l" r="r" t="t"/>
              <a:pathLst>
                <a:path extrusionOk="0" h="301" w="517">
                  <a:moveTo>
                    <a:pt x="517" y="1"/>
                  </a:moveTo>
                  <a:lnTo>
                    <a:pt x="0" y="42"/>
                  </a:lnTo>
                  <a:lnTo>
                    <a:pt x="0" y="94"/>
                  </a:lnTo>
                  <a:cubicBezTo>
                    <a:pt x="41" y="218"/>
                    <a:pt x="124" y="301"/>
                    <a:pt x="258" y="301"/>
                  </a:cubicBezTo>
                  <a:cubicBezTo>
                    <a:pt x="383" y="301"/>
                    <a:pt x="476" y="218"/>
                    <a:pt x="517" y="17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3" name="Google Shape;35853;p24"/>
            <p:cNvSpPr/>
            <p:nvPr/>
          </p:nvSpPr>
          <p:spPr>
            <a:xfrm>
              <a:off x="651675" y="28635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4" name="Google Shape;35854;p24"/>
            <p:cNvSpPr/>
            <p:nvPr/>
          </p:nvSpPr>
          <p:spPr>
            <a:xfrm>
              <a:off x="646250" y="2793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76" y="1"/>
                    <a:pt x="135" y="42"/>
                    <a:pt x="93" y="83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93" y="518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5" name="Google Shape;35855;p24"/>
            <p:cNvSpPr/>
            <p:nvPr/>
          </p:nvSpPr>
          <p:spPr>
            <a:xfrm>
              <a:off x="640825" y="27322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42"/>
                  </a:lnTo>
                  <a:cubicBezTo>
                    <a:pt x="52" y="124"/>
                    <a:pt x="93" y="166"/>
                    <a:pt x="135" y="207"/>
                  </a:cubicBezTo>
                  <a:cubicBezTo>
                    <a:pt x="176" y="259"/>
                    <a:pt x="217" y="259"/>
                    <a:pt x="310" y="25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6" name="Google Shape;35856;p24"/>
            <p:cNvSpPr/>
            <p:nvPr/>
          </p:nvSpPr>
          <p:spPr>
            <a:xfrm>
              <a:off x="380275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35"/>
                  </a:cubicBezTo>
                  <a:cubicBezTo>
                    <a:pt x="218" y="42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7" name="Google Shape;35857;p24"/>
            <p:cNvSpPr/>
            <p:nvPr/>
          </p:nvSpPr>
          <p:spPr>
            <a:xfrm>
              <a:off x="375875" y="2814950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1"/>
                  </a:moveTo>
                  <a:lnTo>
                    <a:pt x="1" y="569"/>
                  </a:lnTo>
                  <a:cubicBezTo>
                    <a:pt x="176" y="569"/>
                    <a:pt x="311" y="394"/>
                    <a:pt x="259" y="259"/>
                  </a:cubicBezTo>
                  <a:cubicBezTo>
                    <a:pt x="259" y="94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8" name="Google Shape;35858;p24"/>
            <p:cNvSpPr/>
            <p:nvPr/>
          </p:nvSpPr>
          <p:spPr>
            <a:xfrm>
              <a:off x="443850" y="287855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41"/>
                    <a:pt x="42" y="93"/>
                    <a:pt x="1" y="21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18" y="135"/>
                    <a:pt x="435" y="41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9" name="Google Shape;35859;p24"/>
            <p:cNvSpPr/>
            <p:nvPr/>
          </p:nvSpPr>
          <p:spPr>
            <a:xfrm>
              <a:off x="438425" y="2809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83" y="1"/>
                    <a:pt x="1" y="125"/>
                    <a:pt x="1" y="301"/>
                  </a:cubicBezTo>
                  <a:cubicBezTo>
                    <a:pt x="1" y="466"/>
                    <a:pt x="135" y="559"/>
                    <a:pt x="301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18" y="84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0" name="Google Shape;35860;p24"/>
            <p:cNvSpPr/>
            <p:nvPr/>
          </p:nvSpPr>
          <p:spPr>
            <a:xfrm>
              <a:off x="400700" y="27774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35" y="42"/>
                    <a:pt x="0" y="166"/>
                    <a:pt x="0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4"/>
                    <a:pt x="559" y="259"/>
                  </a:cubicBezTo>
                  <a:cubicBezTo>
                    <a:pt x="559" y="125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1" name="Google Shape;35861;p24"/>
            <p:cNvSpPr/>
            <p:nvPr/>
          </p:nvSpPr>
          <p:spPr>
            <a:xfrm>
              <a:off x="406125" y="2847075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2" y="1"/>
                  </a:moveTo>
                  <a:cubicBezTo>
                    <a:pt x="302" y="1"/>
                    <a:pt x="281" y="3"/>
                    <a:pt x="259" y="8"/>
                  </a:cubicBezTo>
                  <a:cubicBezTo>
                    <a:pt x="135" y="8"/>
                    <a:pt x="0" y="143"/>
                    <a:pt x="0" y="318"/>
                  </a:cubicBezTo>
                  <a:cubicBezTo>
                    <a:pt x="0" y="424"/>
                    <a:pt x="127" y="536"/>
                    <a:pt x="241" y="536"/>
                  </a:cubicBezTo>
                  <a:cubicBezTo>
                    <a:pt x="262" y="536"/>
                    <a:pt x="281" y="533"/>
                    <a:pt x="300" y="525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22"/>
                    <a:pt x="463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2" name="Google Shape;35862;p24"/>
            <p:cNvSpPr/>
            <p:nvPr/>
          </p:nvSpPr>
          <p:spPr>
            <a:xfrm>
              <a:off x="469700" y="2772050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66"/>
                    <a:pt x="42" y="300"/>
                  </a:cubicBezTo>
                  <a:cubicBezTo>
                    <a:pt x="42" y="453"/>
                    <a:pt x="144" y="567"/>
                    <a:pt x="252" y="567"/>
                  </a:cubicBezTo>
                  <a:cubicBezTo>
                    <a:pt x="268" y="567"/>
                    <a:pt x="284" y="564"/>
                    <a:pt x="301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3" name="Google Shape;35863;p24"/>
            <p:cNvSpPr/>
            <p:nvPr/>
          </p:nvSpPr>
          <p:spPr>
            <a:xfrm>
              <a:off x="475125" y="28418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30" y="0"/>
                  </a:moveTo>
                  <a:cubicBezTo>
                    <a:pt x="307" y="0"/>
                    <a:pt x="284" y="4"/>
                    <a:pt x="259" y="11"/>
                  </a:cubicBezTo>
                  <a:cubicBezTo>
                    <a:pt x="125" y="11"/>
                    <a:pt x="1" y="135"/>
                    <a:pt x="1" y="311"/>
                  </a:cubicBezTo>
                  <a:cubicBezTo>
                    <a:pt x="42" y="435"/>
                    <a:pt x="166" y="570"/>
                    <a:pt x="301" y="570"/>
                  </a:cubicBezTo>
                  <a:cubicBezTo>
                    <a:pt x="476" y="528"/>
                    <a:pt x="601" y="394"/>
                    <a:pt x="559" y="270"/>
                  </a:cubicBezTo>
                  <a:cubicBezTo>
                    <a:pt x="559" y="120"/>
                    <a:pt x="461" y="0"/>
                    <a:pt x="33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4" name="Google Shape;35864;p24"/>
            <p:cNvSpPr/>
            <p:nvPr/>
          </p:nvSpPr>
          <p:spPr>
            <a:xfrm>
              <a:off x="37070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cubicBezTo>
                    <a:pt x="42" y="259"/>
                    <a:pt x="42" y="259"/>
                    <a:pt x="84" y="259"/>
                  </a:cubicBezTo>
                  <a:cubicBezTo>
                    <a:pt x="208" y="217"/>
                    <a:pt x="301" y="124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5" name="Google Shape;35865;p24"/>
            <p:cNvSpPr/>
            <p:nvPr/>
          </p:nvSpPr>
          <p:spPr>
            <a:xfrm>
              <a:off x="433000" y="27472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cubicBezTo>
                    <a:pt x="1" y="177"/>
                    <a:pt x="135" y="301"/>
                    <a:pt x="300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6" name="Google Shape;35866;p24"/>
            <p:cNvSpPr/>
            <p:nvPr/>
          </p:nvSpPr>
          <p:spPr>
            <a:xfrm>
              <a:off x="512875" y="28731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207" y="52"/>
                  </a:lnTo>
                  <a:cubicBezTo>
                    <a:pt x="83" y="52"/>
                    <a:pt x="0" y="176"/>
                    <a:pt x="0" y="310"/>
                  </a:cubicBez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7" name="Google Shape;35867;p24"/>
            <p:cNvSpPr/>
            <p:nvPr/>
          </p:nvSpPr>
          <p:spPr>
            <a:xfrm>
              <a:off x="507450" y="28043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42"/>
                    <a:pt x="124" y="84"/>
                  </a:cubicBezTo>
                  <a:cubicBezTo>
                    <a:pt x="42" y="125"/>
                    <a:pt x="0" y="218"/>
                    <a:pt x="0" y="301"/>
                  </a:cubicBezTo>
                  <a:cubicBezTo>
                    <a:pt x="0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8" name="Google Shape;35868;p24"/>
            <p:cNvSpPr/>
            <p:nvPr/>
          </p:nvSpPr>
          <p:spPr>
            <a:xfrm>
              <a:off x="502025" y="27418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cubicBezTo>
                    <a:pt x="0" y="135"/>
                    <a:pt x="83" y="218"/>
                    <a:pt x="124" y="259"/>
                  </a:cubicBezTo>
                  <a:cubicBezTo>
                    <a:pt x="217" y="301"/>
                    <a:pt x="259" y="301"/>
                    <a:pt x="300" y="30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9" name="Google Shape;35869;p24"/>
            <p:cNvSpPr/>
            <p:nvPr/>
          </p:nvSpPr>
          <p:spPr>
            <a:xfrm>
              <a:off x="304800" y="28894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lnTo>
                    <a:pt x="569" y="259"/>
                  </a:lnTo>
                  <a:cubicBezTo>
                    <a:pt x="569" y="176"/>
                    <a:pt x="517" y="83"/>
                    <a:pt x="435" y="42"/>
                  </a:cubicBezTo>
                  <a:cubicBezTo>
                    <a:pt x="393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0" name="Google Shape;35870;p24"/>
            <p:cNvSpPr/>
            <p:nvPr/>
          </p:nvSpPr>
          <p:spPr>
            <a:xfrm>
              <a:off x="299625" y="2820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42" y="435"/>
                    <a:pt x="166" y="559"/>
                    <a:pt x="301" y="559"/>
                  </a:cubicBezTo>
                  <a:cubicBezTo>
                    <a:pt x="466" y="518"/>
                    <a:pt x="559" y="394"/>
                    <a:pt x="559" y="259"/>
                  </a:cubicBezTo>
                  <a:cubicBezTo>
                    <a:pt x="559" y="9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1" name="Google Shape;35871;p24"/>
            <p:cNvSpPr/>
            <p:nvPr/>
          </p:nvSpPr>
          <p:spPr>
            <a:xfrm>
              <a:off x="263950" y="2788075"/>
              <a:ext cx="12950" cy="13975"/>
            </a:xfrm>
            <a:custGeom>
              <a:rect b="b" l="l" r="r" t="t"/>
              <a:pathLst>
                <a:path extrusionOk="0" h="559" w="518">
                  <a:moveTo>
                    <a:pt x="218" y="0"/>
                  </a:moveTo>
                  <a:cubicBezTo>
                    <a:pt x="135" y="0"/>
                    <a:pt x="42" y="42"/>
                    <a:pt x="1" y="94"/>
                  </a:cubicBezTo>
                  <a:lnTo>
                    <a:pt x="1" y="435"/>
                  </a:lnTo>
                  <a:cubicBezTo>
                    <a:pt x="42" y="517"/>
                    <a:pt x="135" y="559"/>
                    <a:pt x="259" y="559"/>
                  </a:cubicBezTo>
                  <a:cubicBezTo>
                    <a:pt x="394" y="559"/>
                    <a:pt x="518" y="435"/>
                    <a:pt x="518" y="259"/>
                  </a:cubicBezTo>
                  <a:cubicBezTo>
                    <a:pt x="476" y="135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2" name="Google Shape;35872;p24"/>
            <p:cNvSpPr/>
            <p:nvPr/>
          </p:nvSpPr>
          <p:spPr>
            <a:xfrm>
              <a:off x="267325" y="2857075"/>
              <a:ext cx="15000" cy="14200"/>
            </a:xfrm>
            <a:custGeom>
              <a:rect b="b" l="l" r="r" t="t"/>
              <a:pathLst>
                <a:path extrusionOk="0" h="568" w="600">
                  <a:moveTo>
                    <a:pt x="300" y="1"/>
                  </a:moveTo>
                  <a:cubicBezTo>
                    <a:pt x="124" y="42"/>
                    <a:pt x="0" y="177"/>
                    <a:pt x="42" y="301"/>
                  </a:cubicBezTo>
                  <a:cubicBezTo>
                    <a:pt x="42" y="454"/>
                    <a:pt x="135" y="567"/>
                    <a:pt x="275" y="567"/>
                  </a:cubicBezTo>
                  <a:cubicBezTo>
                    <a:pt x="296" y="567"/>
                    <a:pt x="318" y="565"/>
                    <a:pt x="341" y="559"/>
                  </a:cubicBezTo>
                  <a:cubicBezTo>
                    <a:pt x="46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3" name="Google Shape;35873;p24"/>
            <p:cNvSpPr/>
            <p:nvPr/>
          </p:nvSpPr>
          <p:spPr>
            <a:xfrm>
              <a:off x="331950" y="2782650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83" y="52"/>
                    <a:pt x="0" y="176"/>
                    <a:pt x="0" y="311"/>
                  </a:cubicBezTo>
                  <a:cubicBezTo>
                    <a:pt x="0" y="476"/>
                    <a:pt x="124" y="569"/>
                    <a:pt x="300" y="569"/>
                  </a:cubicBezTo>
                  <a:cubicBezTo>
                    <a:pt x="424" y="569"/>
                    <a:pt x="558" y="435"/>
                    <a:pt x="558" y="259"/>
                  </a:cubicBezTo>
                  <a:cubicBezTo>
                    <a:pt x="558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4" name="Google Shape;35874;p24"/>
            <p:cNvSpPr/>
            <p:nvPr/>
          </p:nvSpPr>
          <p:spPr>
            <a:xfrm>
              <a:off x="337100" y="2852500"/>
              <a:ext cx="14250" cy="13350"/>
            </a:xfrm>
            <a:custGeom>
              <a:rect b="b" l="l" r="r" t="t"/>
              <a:pathLst>
                <a:path extrusionOk="0" h="534" w="570">
                  <a:moveTo>
                    <a:pt x="310" y="1"/>
                  </a:moveTo>
                  <a:cubicBezTo>
                    <a:pt x="293" y="1"/>
                    <a:pt x="276" y="3"/>
                    <a:pt x="259" y="8"/>
                  </a:cubicBezTo>
                  <a:cubicBezTo>
                    <a:pt x="94" y="8"/>
                    <a:pt x="1" y="143"/>
                    <a:pt x="1" y="267"/>
                  </a:cubicBezTo>
                  <a:cubicBezTo>
                    <a:pt x="1" y="419"/>
                    <a:pt x="102" y="533"/>
                    <a:pt x="244" y="533"/>
                  </a:cubicBezTo>
                  <a:cubicBezTo>
                    <a:pt x="266" y="533"/>
                    <a:pt x="288" y="531"/>
                    <a:pt x="311" y="525"/>
                  </a:cubicBezTo>
                  <a:cubicBezTo>
                    <a:pt x="435" y="525"/>
                    <a:pt x="569" y="401"/>
                    <a:pt x="569" y="225"/>
                  </a:cubicBezTo>
                  <a:cubicBezTo>
                    <a:pt x="524" y="117"/>
                    <a:pt x="42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5" name="Google Shape;35875;p24"/>
            <p:cNvSpPr/>
            <p:nvPr/>
          </p:nvSpPr>
          <p:spPr>
            <a:xfrm>
              <a:off x="294200" y="2756800"/>
              <a:ext cx="13975" cy="8025"/>
            </a:xfrm>
            <a:custGeom>
              <a:rect b="b" l="l" r="r" t="t"/>
              <a:pathLst>
                <a:path extrusionOk="0" h="321" w="559">
                  <a:moveTo>
                    <a:pt x="559" y="0"/>
                  </a:moveTo>
                  <a:lnTo>
                    <a:pt x="1" y="52"/>
                  </a:lnTo>
                  <a:cubicBezTo>
                    <a:pt x="1" y="94"/>
                    <a:pt x="42" y="94"/>
                    <a:pt x="42" y="135"/>
                  </a:cubicBezTo>
                  <a:cubicBezTo>
                    <a:pt x="42" y="239"/>
                    <a:pt x="129" y="321"/>
                    <a:pt x="236" y="321"/>
                  </a:cubicBezTo>
                  <a:cubicBezTo>
                    <a:pt x="257" y="321"/>
                    <a:pt x="278" y="317"/>
                    <a:pt x="300" y="311"/>
                  </a:cubicBezTo>
                  <a:cubicBezTo>
                    <a:pt x="424" y="311"/>
                    <a:pt x="476" y="259"/>
                    <a:pt x="518" y="176"/>
                  </a:cubicBezTo>
                  <a:cubicBezTo>
                    <a:pt x="559" y="135"/>
                    <a:pt x="559" y="94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6" name="Google Shape;35876;p24"/>
            <p:cNvSpPr/>
            <p:nvPr/>
          </p:nvSpPr>
          <p:spPr>
            <a:xfrm>
              <a:off x="373800" y="2883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18" y="0"/>
                  </a:moveTo>
                  <a:cubicBezTo>
                    <a:pt x="135" y="42"/>
                    <a:pt x="42" y="135"/>
                    <a:pt x="42" y="259"/>
                  </a:cubicBezTo>
                  <a:cubicBezTo>
                    <a:pt x="1" y="259"/>
                    <a:pt x="1" y="300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7" name="Google Shape;35877;p24"/>
            <p:cNvSpPr/>
            <p:nvPr/>
          </p:nvSpPr>
          <p:spPr>
            <a:xfrm>
              <a:off x="368375" y="28149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301" y="1"/>
                  </a:moveTo>
                  <a:cubicBezTo>
                    <a:pt x="218" y="1"/>
                    <a:pt x="177" y="52"/>
                    <a:pt x="135" y="52"/>
                  </a:cubicBezTo>
                  <a:cubicBezTo>
                    <a:pt x="42" y="135"/>
                    <a:pt x="1" y="218"/>
                    <a:pt x="42" y="311"/>
                  </a:cubicBezTo>
                  <a:cubicBezTo>
                    <a:pt x="42" y="435"/>
                    <a:pt x="135" y="518"/>
                    <a:pt x="218" y="518"/>
                  </a:cubicBezTo>
                  <a:cubicBezTo>
                    <a:pt x="259" y="569"/>
                    <a:pt x="301" y="569"/>
                    <a:pt x="301" y="56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8" name="Google Shape;35878;p24"/>
            <p:cNvSpPr/>
            <p:nvPr/>
          </p:nvSpPr>
          <p:spPr>
            <a:xfrm>
              <a:off x="364250" y="27526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0" y="41"/>
                  </a:lnTo>
                  <a:lnTo>
                    <a:pt x="0" y="83"/>
                  </a:lnTo>
                  <a:cubicBezTo>
                    <a:pt x="0" y="165"/>
                    <a:pt x="42" y="217"/>
                    <a:pt x="125" y="259"/>
                  </a:cubicBezTo>
                  <a:cubicBezTo>
                    <a:pt x="166" y="259"/>
                    <a:pt x="207" y="300"/>
                    <a:pt x="300" y="3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9" name="Google Shape;35879;p24"/>
            <p:cNvSpPr/>
            <p:nvPr/>
          </p:nvSpPr>
          <p:spPr>
            <a:xfrm>
              <a:off x="147775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42" y="300"/>
                  </a:lnTo>
                  <a:lnTo>
                    <a:pt x="301" y="258"/>
                  </a:lnTo>
                  <a:cubicBezTo>
                    <a:pt x="301" y="124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0" name="Google Shape;35880;p24"/>
            <p:cNvSpPr/>
            <p:nvPr/>
          </p:nvSpPr>
          <p:spPr>
            <a:xfrm>
              <a:off x="1340000" y="26717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lnTo>
                    <a:pt x="259" y="259"/>
                  </a:lnTo>
                  <a:cubicBezTo>
                    <a:pt x="259" y="218"/>
                    <a:pt x="259" y="177"/>
                    <a:pt x="207" y="135"/>
                  </a:cubicBezTo>
                  <a:cubicBezTo>
                    <a:pt x="166" y="42"/>
                    <a:pt x="83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1" name="Google Shape;35881;p24"/>
            <p:cNvSpPr/>
            <p:nvPr/>
          </p:nvSpPr>
          <p:spPr>
            <a:xfrm>
              <a:off x="1334575" y="2603000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0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66" y="518"/>
                    <a:pt x="259" y="425"/>
                    <a:pt x="259" y="342"/>
                  </a:cubicBezTo>
                  <a:cubicBezTo>
                    <a:pt x="300" y="342"/>
                    <a:pt x="300" y="301"/>
                    <a:pt x="300" y="259"/>
                  </a:cubicBezTo>
                  <a:cubicBezTo>
                    <a:pt x="259" y="166"/>
                    <a:pt x="217" y="83"/>
                    <a:pt x="124" y="42"/>
                  </a:cubicBezTo>
                  <a:cubicBezTo>
                    <a:pt x="124" y="42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2" name="Google Shape;35882;p24"/>
            <p:cNvSpPr/>
            <p:nvPr/>
          </p:nvSpPr>
          <p:spPr>
            <a:xfrm>
              <a:off x="1402275" y="26663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1"/>
                  </a:moveTo>
                  <a:cubicBezTo>
                    <a:pt x="177" y="1"/>
                    <a:pt x="135" y="52"/>
                    <a:pt x="42" y="135"/>
                  </a:cubicBezTo>
                  <a:cubicBezTo>
                    <a:pt x="1" y="177"/>
                    <a:pt x="1" y="218"/>
                    <a:pt x="1" y="311"/>
                  </a:cubicBezTo>
                  <a:lnTo>
                    <a:pt x="559" y="259"/>
                  </a:lnTo>
                  <a:cubicBezTo>
                    <a:pt x="559" y="135"/>
                    <a:pt x="435" y="5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3" name="Google Shape;35883;p24"/>
            <p:cNvSpPr/>
            <p:nvPr/>
          </p:nvSpPr>
          <p:spPr>
            <a:xfrm>
              <a:off x="1396850" y="2600675"/>
              <a:ext cx="12950" cy="10875"/>
            </a:xfrm>
            <a:custGeom>
              <a:rect b="b" l="l" r="r" t="t"/>
              <a:pathLst>
                <a:path extrusionOk="0" h="435" w="518">
                  <a:moveTo>
                    <a:pt x="53" y="1"/>
                  </a:moveTo>
                  <a:cubicBezTo>
                    <a:pt x="1" y="42"/>
                    <a:pt x="1" y="94"/>
                    <a:pt x="1" y="176"/>
                  </a:cubicBezTo>
                  <a:cubicBezTo>
                    <a:pt x="1" y="352"/>
                    <a:pt x="135" y="435"/>
                    <a:pt x="311" y="435"/>
                  </a:cubicBezTo>
                  <a:cubicBezTo>
                    <a:pt x="394" y="435"/>
                    <a:pt x="476" y="394"/>
                    <a:pt x="518" y="30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4" name="Google Shape;35884;p24"/>
            <p:cNvSpPr/>
            <p:nvPr/>
          </p:nvSpPr>
          <p:spPr>
            <a:xfrm>
              <a:off x="1360425" y="2575875"/>
              <a:ext cx="5450" cy="3375"/>
            </a:xfrm>
            <a:custGeom>
              <a:rect b="b" l="l" r="r" t="t"/>
              <a:pathLst>
                <a:path extrusionOk="0" h="135" w="218">
                  <a:moveTo>
                    <a:pt x="0" y="0"/>
                  </a:moveTo>
                  <a:cubicBezTo>
                    <a:pt x="41" y="93"/>
                    <a:pt x="124" y="135"/>
                    <a:pt x="217" y="1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5" name="Google Shape;35885;p24"/>
            <p:cNvSpPr/>
            <p:nvPr/>
          </p:nvSpPr>
          <p:spPr>
            <a:xfrm>
              <a:off x="1364550" y="2635025"/>
              <a:ext cx="14250" cy="14275"/>
            </a:xfrm>
            <a:custGeom>
              <a:rect b="b" l="l" r="r" t="t"/>
              <a:pathLst>
                <a:path extrusionOk="0" h="571" w="570">
                  <a:moveTo>
                    <a:pt x="334" y="1"/>
                  </a:moveTo>
                  <a:cubicBezTo>
                    <a:pt x="310" y="1"/>
                    <a:pt x="285" y="5"/>
                    <a:pt x="259" y="12"/>
                  </a:cubicBezTo>
                  <a:cubicBezTo>
                    <a:pt x="135" y="12"/>
                    <a:pt x="0" y="136"/>
                    <a:pt x="0" y="312"/>
                  </a:cubicBezTo>
                  <a:cubicBezTo>
                    <a:pt x="52" y="436"/>
                    <a:pt x="176" y="570"/>
                    <a:pt x="311" y="570"/>
                  </a:cubicBezTo>
                  <a:cubicBezTo>
                    <a:pt x="476" y="529"/>
                    <a:pt x="569" y="395"/>
                    <a:pt x="569" y="271"/>
                  </a:cubicBezTo>
                  <a:cubicBezTo>
                    <a:pt x="569" y="121"/>
                    <a:pt x="471" y="1"/>
                    <a:pt x="3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6" name="Google Shape;35886;p24"/>
            <p:cNvSpPr/>
            <p:nvPr/>
          </p:nvSpPr>
          <p:spPr>
            <a:xfrm>
              <a:off x="1433550" y="26299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35" y="0"/>
                    <a:pt x="1" y="124"/>
                    <a:pt x="42" y="300"/>
                  </a:cubicBezTo>
                  <a:cubicBezTo>
                    <a:pt x="42" y="424"/>
                    <a:pt x="177" y="558"/>
                    <a:pt x="342" y="558"/>
                  </a:cubicBezTo>
                  <a:cubicBezTo>
                    <a:pt x="477" y="517"/>
                    <a:pt x="601" y="383"/>
                    <a:pt x="559" y="258"/>
                  </a:cubicBezTo>
                  <a:cubicBezTo>
                    <a:pt x="559" y="165"/>
                    <a:pt x="559" y="124"/>
                    <a:pt x="477" y="83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7" name="Google Shape;35887;p24"/>
            <p:cNvSpPr/>
            <p:nvPr/>
          </p:nvSpPr>
          <p:spPr>
            <a:xfrm>
              <a:off x="1471300" y="26611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59" y="0"/>
                  </a:moveTo>
                  <a:lnTo>
                    <a:pt x="218" y="41"/>
                  </a:lnTo>
                  <a:cubicBezTo>
                    <a:pt x="176" y="41"/>
                    <a:pt x="125" y="41"/>
                    <a:pt x="125" y="83"/>
                  </a:cubicBezTo>
                  <a:lnTo>
                    <a:pt x="83" y="124"/>
                  </a:lnTo>
                  <a:cubicBezTo>
                    <a:pt x="42" y="124"/>
                    <a:pt x="42" y="165"/>
                    <a:pt x="0" y="207"/>
                  </a:cubicBezTo>
                  <a:lnTo>
                    <a:pt x="0" y="300"/>
                  </a:ln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8" name="Google Shape;35888;p24"/>
            <p:cNvSpPr/>
            <p:nvPr/>
          </p:nvSpPr>
          <p:spPr>
            <a:xfrm>
              <a:off x="1200925" y="26826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301" y="83"/>
                    <a:pt x="177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9" name="Google Shape;35889;p24"/>
            <p:cNvSpPr/>
            <p:nvPr/>
          </p:nvSpPr>
          <p:spPr>
            <a:xfrm>
              <a:off x="1195500" y="2613425"/>
              <a:ext cx="7525" cy="14150"/>
            </a:xfrm>
            <a:custGeom>
              <a:rect b="b" l="l" r="r" t="t"/>
              <a:pathLst>
                <a:path extrusionOk="0" h="566" w="301">
                  <a:moveTo>
                    <a:pt x="64" y="0"/>
                  </a:moveTo>
                  <a:cubicBezTo>
                    <a:pt x="44" y="0"/>
                    <a:pt x="23" y="3"/>
                    <a:pt x="1" y="8"/>
                  </a:cubicBezTo>
                  <a:lnTo>
                    <a:pt x="42" y="566"/>
                  </a:lnTo>
                  <a:cubicBezTo>
                    <a:pt x="94" y="566"/>
                    <a:pt x="94" y="525"/>
                    <a:pt x="94" y="525"/>
                  </a:cubicBezTo>
                  <a:cubicBezTo>
                    <a:pt x="177" y="525"/>
                    <a:pt x="259" y="442"/>
                    <a:pt x="301" y="359"/>
                  </a:cubicBezTo>
                  <a:lnTo>
                    <a:pt x="301" y="266"/>
                  </a:lnTo>
                  <a:cubicBezTo>
                    <a:pt x="301" y="121"/>
                    <a:pt x="205" y="0"/>
                    <a:pt x="6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0" name="Google Shape;35890;p24"/>
            <p:cNvSpPr/>
            <p:nvPr/>
          </p:nvSpPr>
          <p:spPr>
            <a:xfrm>
              <a:off x="1263475" y="2677200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25" y="41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1" name="Google Shape;35891;p24"/>
            <p:cNvSpPr/>
            <p:nvPr/>
          </p:nvSpPr>
          <p:spPr>
            <a:xfrm>
              <a:off x="1258050" y="26081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5" y="1"/>
                    <a:pt x="1" y="135"/>
                    <a:pt x="1" y="311"/>
                  </a:cubicBezTo>
                  <a:cubicBezTo>
                    <a:pt x="42" y="435"/>
                    <a:pt x="177" y="569"/>
                    <a:pt x="301" y="569"/>
                  </a:cubicBezTo>
                  <a:cubicBezTo>
                    <a:pt x="476" y="517"/>
                    <a:pt x="600" y="393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2" name="Google Shape;35892;p24"/>
            <p:cNvSpPr/>
            <p:nvPr/>
          </p:nvSpPr>
          <p:spPr>
            <a:xfrm>
              <a:off x="1221350" y="2575875"/>
              <a:ext cx="13975" cy="14225"/>
            </a:xfrm>
            <a:custGeom>
              <a:rect b="b" l="l" r="r" t="t"/>
              <a:pathLst>
                <a:path extrusionOk="0" h="569" w="559">
                  <a:moveTo>
                    <a:pt x="259" y="0"/>
                  </a:moveTo>
                  <a:cubicBezTo>
                    <a:pt x="94" y="0"/>
                    <a:pt x="1" y="176"/>
                    <a:pt x="1" y="310"/>
                  </a:cubicBezTo>
                  <a:cubicBezTo>
                    <a:pt x="1" y="476"/>
                    <a:pt x="135" y="569"/>
                    <a:pt x="300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3" name="Google Shape;35893;p24"/>
            <p:cNvSpPr/>
            <p:nvPr/>
          </p:nvSpPr>
          <p:spPr>
            <a:xfrm>
              <a:off x="1225750" y="264487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00" y="1"/>
                  </a:moveTo>
                  <a:cubicBezTo>
                    <a:pt x="124" y="42"/>
                    <a:pt x="0" y="176"/>
                    <a:pt x="42" y="300"/>
                  </a:cubicBezTo>
                  <a:cubicBezTo>
                    <a:pt x="42" y="453"/>
                    <a:pt x="143" y="567"/>
                    <a:pt x="278" y="567"/>
                  </a:cubicBezTo>
                  <a:cubicBezTo>
                    <a:pt x="299" y="567"/>
                    <a:pt x="320" y="564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4" name="Google Shape;35894;p24"/>
            <p:cNvSpPr/>
            <p:nvPr/>
          </p:nvSpPr>
          <p:spPr>
            <a:xfrm>
              <a:off x="1290375" y="25707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42"/>
                    <a:pt x="0" y="166"/>
                    <a:pt x="0" y="300"/>
                  </a:cubicBezTo>
                  <a:cubicBezTo>
                    <a:pt x="0" y="466"/>
                    <a:pt x="176" y="559"/>
                    <a:pt x="300" y="559"/>
                  </a:cubicBezTo>
                  <a:cubicBezTo>
                    <a:pt x="476" y="559"/>
                    <a:pt x="558" y="424"/>
                    <a:pt x="558" y="259"/>
                  </a:cubicBezTo>
                  <a:cubicBezTo>
                    <a:pt x="558" y="124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5" name="Google Shape;35895;p24"/>
            <p:cNvSpPr/>
            <p:nvPr/>
          </p:nvSpPr>
          <p:spPr>
            <a:xfrm>
              <a:off x="1295800" y="2640300"/>
              <a:ext cx="13975" cy="13425"/>
            </a:xfrm>
            <a:custGeom>
              <a:rect b="b" l="l" r="r" t="t"/>
              <a:pathLst>
                <a:path extrusionOk="0" h="537" w="559">
                  <a:moveTo>
                    <a:pt x="320" y="0"/>
                  </a:moveTo>
                  <a:cubicBezTo>
                    <a:pt x="300" y="0"/>
                    <a:pt x="280" y="3"/>
                    <a:pt x="259" y="8"/>
                  </a:cubicBezTo>
                  <a:cubicBezTo>
                    <a:pt x="83" y="8"/>
                    <a:pt x="0" y="142"/>
                    <a:pt x="0" y="266"/>
                  </a:cubicBezTo>
                  <a:cubicBezTo>
                    <a:pt x="0" y="416"/>
                    <a:pt x="90" y="536"/>
                    <a:pt x="226" y="536"/>
                  </a:cubicBezTo>
                  <a:cubicBezTo>
                    <a:pt x="249" y="536"/>
                    <a:pt x="274" y="532"/>
                    <a:pt x="300" y="525"/>
                  </a:cubicBezTo>
                  <a:cubicBezTo>
                    <a:pt x="476" y="525"/>
                    <a:pt x="559" y="401"/>
                    <a:pt x="559" y="225"/>
                  </a:cubicBezTo>
                  <a:cubicBezTo>
                    <a:pt x="559" y="117"/>
                    <a:pt x="4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6" name="Google Shape;35896;p24"/>
            <p:cNvSpPr/>
            <p:nvPr/>
          </p:nvSpPr>
          <p:spPr>
            <a:xfrm>
              <a:off x="1191375" y="2550025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259" y="0"/>
                  </a:moveTo>
                  <a:lnTo>
                    <a:pt x="0" y="52"/>
                  </a:lnTo>
                  <a:lnTo>
                    <a:pt x="0" y="310"/>
                  </a:lnTo>
                  <a:lnTo>
                    <a:pt x="124" y="310"/>
                  </a:lnTo>
                  <a:cubicBezTo>
                    <a:pt x="124" y="259"/>
                    <a:pt x="166" y="259"/>
                    <a:pt x="207" y="217"/>
                  </a:cubicBezTo>
                  <a:cubicBezTo>
                    <a:pt x="207" y="176"/>
                    <a:pt x="259" y="135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7" name="Google Shape;35897;p24"/>
            <p:cNvSpPr/>
            <p:nvPr/>
          </p:nvSpPr>
          <p:spPr>
            <a:xfrm>
              <a:off x="1253675" y="2545875"/>
              <a:ext cx="13975" cy="6500"/>
            </a:xfrm>
            <a:custGeom>
              <a:rect b="b" l="l" r="r" t="t"/>
              <a:pathLst>
                <a:path extrusionOk="0" h="260" w="559">
                  <a:moveTo>
                    <a:pt x="0" y="1"/>
                  </a:moveTo>
                  <a:cubicBezTo>
                    <a:pt x="0" y="125"/>
                    <a:pt x="93" y="218"/>
                    <a:pt x="176" y="259"/>
                  </a:cubicBezTo>
                  <a:lnTo>
                    <a:pt x="352" y="259"/>
                  </a:lnTo>
                  <a:cubicBezTo>
                    <a:pt x="476" y="218"/>
                    <a:pt x="558" y="125"/>
                    <a:pt x="5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8" name="Google Shape;35898;p24"/>
            <p:cNvSpPr/>
            <p:nvPr/>
          </p:nvSpPr>
          <p:spPr>
            <a:xfrm>
              <a:off x="1332250" y="26717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17" y="1"/>
                  </a:moveTo>
                  <a:cubicBezTo>
                    <a:pt x="176" y="42"/>
                    <a:pt x="135" y="94"/>
                    <a:pt x="93" y="94"/>
                  </a:cubicBezTo>
                  <a:cubicBezTo>
                    <a:pt x="52" y="177"/>
                    <a:pt x="0" y="218"/>
                    <a:pt x="52" y="301"/>
                  </a:cubicBezTo>
                  <a:lnTo>
                    <a:pt x="310" y="30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9" name="Google Shape;35899;p24"/>
            <p:cNvSpPr/>
            <p:nvPr/>
          </p:nvSpPr>
          <p:spPr>
            <a:xfrm>
              <a:off x="1328100" y="26030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166" y="1"/>
                    <a:pt x="125" y="42"/>
                    <a:pt x="83" y="42"/>
                  </a:cubicBezTo>
                  <a:cubicBezTo>
                    <a:pt x="42" y="125"/>
                    <a:pt x="1" y="208"/>
                    <a:pt x="1" y="301"/>
                  </a:cubicBezTo>
                  <a:cubicBezTo>
                    <a:pt x="1" y="425"/>
                    <a:pt x="83" y="518"/>
                    <a:pt x="166" y="518"/>
                  </a:cubicBezTo>
                  <a:cubicBezTo>
                    <a:pt x="218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0" name="Google Shape;35900;p24"/>
            <p:cNvSpPr/>
            <p:nvPr/>
          </p:nvSpPr>
          <p:spPr>
            <a:xfrm>
              <a:off x="1062125" y="26934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0"/>
                    <a:pt x="84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1" name="Google Shape;35901;p24"/>
            <p:cNvSpPr/>
            <p:nvPr/>
          </p:nvSpPr>
          <p:spPr>
            <a:xfrm>
              <a:off x="1057750" y="2624000"/>
              <a:ext cx="7500" cy="13400"/>
            </a:xfrm>
            <a:custGeom>
              <a:rect b="b" l="l" r="r" t="t"/>
              <a:pathLst>
                <a:path extrusionOk="0" h="536" w="300">
                  <a:moveTo>
                    <a:pt x="12" y="1"/>
                  </a:moveTo>
                  <a:cubicBezTo>
                    <a:pt x="5" y="1"/>
                    <a:pt x="0" y="5"/>
                    <a:pt x="0" y="19"/>
                  </a:cubicBezTo>
                  <a:lnTo>
                    <a:pt x="41" y="536"/>
                  </a:lnTo>
                  <a:lnTo>
                    <a:pt x="83" y="536"/>
                  </a:lnTo>
                  <a:cubicBezTo>
                    <a:pt x="176" y="536"/>
                    <a:pt x="217" y="453"/>
                    <a:pt x="259" y="360"/>
                  </a:cubicBezTo>
                  <a:cubicBezTo>
                    <a:pt x="259" y="319"/>
                    <a:pt x="300" y="277"/>
                    <a:pt x="259" y="236"/>
                  </a:cubicBezTo>
                  <a:cubicBezTo>
                    <a:pt x="259" y="143"/>
                    <a:pt x="217" y="60"/>
                    <a:pt x="124" y="19"/>
                  </a:cubicBezTo>
                  <a:lnTo>
                    <a:pt x="83" y="19"/>
                  </a:lnTo>
                  <a:cubicBezTo>
                    <a:pt x="55" y="19"/>
                    <a:pt x="28" y="1"/>
                    <a:pt x="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2" name="Google Shape;35902;p24"/>
            <p:cNvSpPr/>
            <p:nvPr/>
          </p:nvSpPr>
          <p:spPr>
            <a:xfrm>
              <a:off x="1125450" y="26880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259" y="0"/>
                  </a:moveTo>
                  <a:cubicBezTo>
                    <a:pt x="177" y="0"/>
                    <a:pt x="94" y="42"/>
                    <a:pt x="53" y="83"/>
                  </a:cubicBezTo>
                  <a:cubicBezTo>
                    <a:pt x="1" y="124"/>
                    <a:pt x="1" y="217"/>
                    <a:pt x="1" y="300"/>
                  </a:cubicBezTo>
                  <a:lnTo>
                    <a:pt x="570" y="259"/>
                  </a:lnTo>
                  <a:cubicBezTo>
                    <a:pt x="518" y="124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3" name="Google Shape;35903;p24"/>
            <p:cNvSpPr/>
            <p:nvPr/>
          </p:nvSpPr>
          <p:spPr>
            <a:xfrm>
              <a:off x="1120300" y="26188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08" y="1"/>
                  </a:moveTo>
                  <a:cubicBezTo>
                    <a:pt x="291" y="1"/>
                    <a:pt x="275" y="3"/>
                    <a:pt x="259" y="9"/>
                  </a:cubicBezTo>
                  <a:cubicBezTo>
                    <a:pt x="83" y="9"/>
                    <a:pt x="0" y="143"/>
                    <a:pt x="0" y="309"/>
                  </a:cubicBezTo>
                  <a:cubicBezTo>
                    <a:pt x="0" y="425"/>
                    <a:pt x="93" y="534"/>
                    <a:pt x="233" y="534"/>
                  </a:cubicBezTo>
                  <a:cubicBezTo>
                    <a:pt x="254" y="534"/>
                    <a:pt x="276" y="531"/>
                    <a:pt x="300" y="526"/>
                  </a:cubicBezTo>
                  <a:cubicBezTo>
                    <a:pt x="424" y="526"/>
                    <a:pt x="558" y="402"/>
                    <a:pt x="558" y="267"/>
                  </a:cubicBezTo>
                  <a:cubicBezTo>
                    <a:pt x="522" y="114"/>
                    <a:pt x="416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4" name="Google Shape;35904;p24"/>
            <p:cNvSpPr/>
            <p:nvPr/>
          </p:nvSpPr>
          <p:spPr>
            <a:xfrm>
              <a:off x="1082550" y="25867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5" y="0"/>
                    <a:pt x="1" y="135"/>
                    <a:pt x="1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76" y="559"/>
                    <a:pt x="559" y="393"/>
                    <a:pt x="559" y="259"/>
                  </a:cubicBezTo>
                  <a:cubicBezTo>
                    <a:pt x="559" y="83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5" name="Google Shape;35905;p24"/>
            <p:cNvSpPr/>
            <p:nvPr/>
          </p:nvSpPr>
          <p:spPr>
            <a:xfrm>
              <a:off x="1087975" y="26557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66"/>
                    <a:pt x="1" y="301"/>
                  </a:cubicBezTo>
                  <a:cubicBezTo>
                    <a:pt x="1" y="476"/>
                    <a:pt x="166" y="559"/>
                    <a:pt x="301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6" name="Google Shape;35906;p24"/>
            <p:cNvSpPr/>
            <p:nvPr/>
          </p:nvSpPr>
          <p:spPr>
            <a:xfrm>
              <a:off x="1151300" y="25813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2" y="300"/>
                  </a:cubicBezTo>
                  <a:cubicBezTo>
                    <a:pt x="52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9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7" name="Google Shape;35907;p24"/>
            <p:cNvSpPr/>
            <p:nvPr/>
          </p:nvSpPr>
          <p:spPr>
            <a:xfrm>
              <a:off x="1156725" y="26503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611" y="43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8" name="Google Shape;35908;p24"/>
            <p:cNvSpPr/>
            <p:nvPr/>
          </p:nvSpPr>
          <p:spPr>
            <a:xfrm>
              <a:off x="1052300" y="25608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0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76"/>
                  </a:cubicBezTo>
                  <a:cubicBezTo>
                    <a:pt x="259" y="135"/>
                    <a:pt x="301" y="42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9" name="Google Shape;35909;p24"/>
            <p:cNvSpPr/>
            <p:nvPr/>
          </p:nvSpPr>
          <p:spPr>
            <a:xfrm>
              <a:off x="1114850" y="2555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7"/>
                    <a:pt x="166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0" name="Google Shape;35910;p24"/>
            <p:cNvSpPr/>
            <p:nvPr/>
          </p:nvSpPr>
          <p:spPr>
            <a:xfrm>
              <a:off x="1194475" y="26826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8" y="0"/>
                  </a:moveTo>
                  <a:cubicBezTo>
                    <a:pt x="176" y="0"/>
                    <a:pt x="135" y="42"/>
                    <a:pt x="83" y="42"/>
                  </a:cubicBezTo>
                  <a:cubicBezTo>
                    <a:pt x="42" y="83"/>
                    <a:pt x="0" y="176"/>
                    <a:pt x="0" y="259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1" name="Google Shape;35911;p24"/>
            <p:cNvSpPr/>
            <p:nvPr/>
          </p:nvSpPr>
          <p:spPr>
            <a:xfrm>
              <a:off x="1189050" y="26136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1"/>
                    <a:pt x="135" y="42"/>
                  </a:cubicBezTo>
                  <a:cubicBezTo>
                    <a:pt x="42" y="94"/>
                    <a:pt x="0" y="176"/>
                    <a:pt x="0" y="300"/>
                  </a:cubicBezTo>
                  <a:cubicBezTo>
                    <a:pt x="0" y="394"/>
                    <a:pt x="93" y="476"/>
                    <a:pt x="217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2" name="Google Shape;35912;p24"/>
            <p:cNvSpPr/>
            <p:nvPr/>
          </p:nvSpPr>
          <p:spPr>
            <a:xfrm>
              <a:off x="1183625" y="255130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0" y="1"/>
                  </a:moveTo>
                  <a:cubicBezTo>
                    <a:pt x="0" y="84"/>
                    <a:pt x="52" y="125"/>
                    <a:pt x="93" y="166"/>
                  </a:cubicBezTo>
                  <a:lnTo>
                    <a:pt x="135" y="208"/>
                  </a:lnTo>
                  <a:cubicBezTo>
                    <a:pt x="135" y="259"/>
                    <a:pt x="217" y="259"/>
                    <a:pt x="259" y="259"/>
                  </a:cubicBezTo>
                  <a:lnTo>
                    <a:pt x="310" y="259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3" name="Google Shape;35913;p24"/>
            <p:cNvSpPr/>
            <p:nvPr/>
          </p:nvSpPr>
          <p:spPr>
            <a:xfrm>
              <a:off x="924100" y="27040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7"/>
                  </a:lnTo>
                  <a:cubicBezTo>
                    <a:pt x="301" y="93"/>
                    <a:pt x="177" y="0"/>
                    <a:pt x="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4" name="Google Shape;35914;p24"/>
            <p:cNvSpPr/>
            <p:nvPr/>
          </p:nvSpPr>
          <p:spPr>
            <a:xfrm>
              <a:off x="91867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1" y="0"/>
                  </a:moveTo>
                  <a:lnTo>
                    <a:pt x="52" y="569"/>
                  </a:lnTo>
                  <a:lnTo>
                    <a:pt x="94" y="569"/>
                  </a:lnTo>
                  <a:cubicBezTo>
                    <a:pt x="176" y="517"/>
                    <a:pt x="259" y="476"/>
                    <a:pt x="311" y="393"/>
                  </a:cubicBezTo>
                  <a:lnTo>
                    <a:pt x="311" y="259"/>
                  </a:lnTo>
                  <a:cubicBezTo>
                    <a:pt x="311" y="176"/>
                    <a:pt x="218" y="93"/>
                    <a:pt x="176" y="52"/>
                  </a:cubicBezTo>
                  <a:lnTo>
                    <a:pt x="135" y="52"/>
                  </a:lnTo>
                  <a:cubicBezTo>
                    <a:pt x="94" y="0"/>
                    <a:pt x="5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5" name="Google Shape;35915;p24"/>
            <p:cNvSpPr/>
            <p:nvPr/>
          </p:nvSpPr>
          <p:spPr>
            <a:xfrm>
              <a:off x="986650" y="2698650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125" y="0"/>
                    <a:pt x="1" y="135"/>
                    <a:pt x="1" y="310"/>
                  </a:cubicBezTo>
                  <a:lnTo>
                    <a:pt x="559" y="259"/>
                  </a:lnTo>
                  <a:cubicBezTo>
                    <a:pt x="559" y="135"/>
                    <a:pt x="518" y="9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6" name="Google Shape;35916;p24"/>
            <p:cNvSpPr/>
            <p:nvPr/>
          </p:nvSpPr>
          <p:spPr>
            <a:xfrm>
              <a:off x="981225" y="2628850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259" y="1"/>
                  </a:moveTo>
                  <a:cubicBezTo>
                    <a:pt x="135" y="42"/>
                    <a:pt x="1" y="166"/>
                    <a:pt x="1" y="300"/>
                  </a:cubicBezTo>
                  <a:cubicBezTo>
                    <a:pt x="37" y="445"/>
                    <a:pt x="145" y="567"/>
                    <a:pt x="254" y="567"/>
                  </a:cubicBezTo>
                  <a:cubicBezTo>
                    <a:pt x="270" y="567"/>
                    <a:pt x="285" y="564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7" name="Google Shape;35917;p24"/>
            <p:cNvSpPr/>
            <p:nvPr/>
          </p:nvSpPr>
          <p:spPr>
            <a:xfrm>
              <a:off x="943500" y="25973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0" y="133"/>
                    <a:pt x="42" y="308"/>
                  </a:cubicBezTo>
                  <a:cubicBezTo>
                    <a:pt x="42" y="433"/>
                    <a:pt x="176" y="567"/>
                    <a:pt x="352" y="567"/>
                  </a:cubicBezTo>
                  <a:cubicBezTo>
                    <a:pt x="476" y="526"/>
                    <a:pt x="610" y="391"/>
                    <a:pt x="610" y="267"/>
                  </a:cubicBezTo>
                  <a:cubicBezTo>
                    <a:pt x="565" y="114"/>
                    <a:pt x="466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8" name="Google Shape;35918;p24"/>
            <p:cNvSpPr/>
            <p:nvPr/>
          </p:nvSpPr>
          <p:spPr>
            <a:xfrm>
              <a:off x="948925" y="2666325"/>
              <a:ext cx="15000" cy="14250"/>
            </a:xfrm>
            <a:custGeom>
              <a:rect b="b" l="l" r="r" t="t"/>
              <a:pathLst>
                <a:path extrusionOk="0" h="570" w="600">
                  <a:moveTo>
                    <a:pt x="300" y="1"/>
                  </a:moveTo>
                  <a:cubicBezTo>
                    <a:pt x="135" y="1"/>
                    <a:pt x="0" y="135"/>
                    <a:pt x="42" y="311"/>
                  </a:cubicBezTo>
                  <a:cubicBezTo>
                    <a:pt x="42" y="435"/>
                    <a:pt x="176" y="569"/>
                    <a:pt x="342" y="569"/>
                  </a:cubicBezTo>
                  <a:cubicBezTo>
                    <a:pt x="476" y="569"/>
                    <a:pt x="600" y="394"/>
                    <a:pt x="559" y="259"/>
                  </a:cubicBezTo>
                  <a:cubicBezTo>
                    <a:pt x="559" y="94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9" name="Google Shape;35919;p24"/>
            <p:cNvSpPr/>
            <p:nvPr/>
          </p:nvSpPr>
          <p:spPr>
            <a:xfrm>
              <a:off x="1013550" y="25921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35"/>
                    <a:pt x="134" y="559"/>
                    <a:pt x="300" y="559"/>
                  </a:cubicBezTo>
                  <a:cubicBezTo>
                    <a:pt x="434" y="517"/>
                    <a:pt x="558" y="383"/>
                    <a:pt x="558" y="259"/>
                  </a:cubicBezTo>
                  <a:cubicBezTo>
                    <a:pt x="558" y="83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0" name="Google Shape;35920;p24"/>
            <p:cNvSpPr/>
            <p:nvPr/>
          </p:nvSpPr>
          <p:spPr>
            <a:xfrm>
              <a:off x="1018975" y="266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cubicBezTo>
                    <a:pt x="0" y="465"/>
                    <a:pt x="124" y="558"/>
                    <a:pt x="300" y="558"/>
                  </a:cubicBezTo>
                  <a:cubicBezTo>
                    <a:pt x="434" y="558"/>
                    <a:pt x="559" y="424"/>
                    <a:pt x="559" y="258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1" name="Google Shape;35921;p24"/>
            <p:cNvSpPr/>
            <p:nvPr/>
          </p:nvSpPr>
          <p:spPr>
            <a:xfrm>
              <a:off x="914550" y="2571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0" y="1"/>
                  </a:moveTo>
                  <a:lnTo>
                    <a:pt x="0" y="301"/>
                  </a:lnTo>
                  <a:cubicBezTo>
                    <a:pt x="166" y="301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2" name="Google Shape;35922;p24"/>
            <p:cNvSpPr/>
            <p:nvPr/>
          </p:nvSpPr>
          <p:spPr>
            <a:xfrm>
              <a:off x="975800" y="256630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559" y="1"/>
                  </a:moveTo>
                  <a:lnTo>
                    <a:pt x="1" y="42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611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3" name="Google Shape;35923;p24"/>
            <p:cNvSpPr/>
            <p:nvPr/>
          </p:nvSpPr>
          <p:spPr>
            <a:xfrm>
              <a:off x="1055675" y="26934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07" y="0"/>
                  </a:moveTo>
                  <a:cubicBezTo>
                    <a:pt x="166" y="0"/>
                    <a:pt x="124" y="42"/>
                    <a:pt x="83" y="83"/>
                  </a:cubicBezTo>
                  <a:cubicBezTo>
                    <a:pt x="42" y="124"/>
                    <a:pt x="0" y="207"/>
                    <a:pt x="42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4" name="Google Shape;35924;p24"/>
            <p:cNvSpPr/>
            <p:nvPr/>
          </p:nvSpPr>
          <p:spPr>
            <a:xfrm>
              <a:off x="1050250" y="2624450"/>
              <a:ext cx="8550" cy="12950"/>
            </a:xfrm>
            <a:custGeom>
              <a:rect b="b" l="l" r="r" t="t"/>
              <a:pathLst>
                <a:path extrusionOk="0" h="518" w="342">
                  <a:moveTo>
                    <a:pt x="166" y="1"/>
                  </a:moveTo>
                  <a:lnTo>
                    <a:pt x="124" y="42"/>
                  </a:lnTo>
                  <a:cubicBezTo>
                    <a:pt x="42" y="84"/>
                    <a:pt x="0" y="177"/>
                    <a:pt x="42" y="259"/>
                  </a:cubicBezTo>
                  <a:cubicBezTo>
                    <a:pt x="42" y="383"/>
                    <a:pt x="124" y="476"/>
                    <a:pt x="217" y="518"/>
                  </a:cubicBezTo>
                  <a:lnTo>
                    <a:pt x="341" y="518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5" name="Google Shape;35925;p24"/>
            <p:cNvSpPr/>
            <p:nvPr/>
          </p:nvSpPr>
          <p:spPr>
            <a:xfrm>
              <a:off x="1045850" y="25619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42"/>
                  </a:lnTo>
                  <a:cubicBezTo>
                    <a:pt x="0" y="94"/>
                    <a:pt x="42" y="135"/>
                    <a:pt x="42" y="177"/>
                  </a:cubicBezTo>
                  <a:lnTo>
                    <a:pt x="83" y="218"/>
                  </a:lnTo>
                  <a:cubicBezTo>
                    <a:pt x="135" y="218"/>
                    <a:pt x="176" y="259"/>
                    <a:pt x="218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6" name="Google Shape;35926;p24"/>
            <p:cNvSpPr/>
            <p:nvPr/>
          </p:nvSpPr>
          <p:spPr>
            <a:xfrm>
              <a:off x="78530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42" y="300"/>
                  </a:lnTo>
                  <a:lnTo>
                    <a:pt x="301" y="259"/>
                  </a:lnTo>
                  <a:cubicBezTo>
                    <a:pt x="301" y="166"/>
                    <a:pt x="259" y="83"/>
                    <a:pt x="166" y="42"/>
                  </a:cubicBezTo>
                  <a:cubicBezTo>
                    <a:pt x="125" y="42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7" name="Google Shape;35927;p24"/>
            <p:cNvSpPr/>
            <p:nvPr/>
          </p:nvSpPr>
          <p:spPr>
            <a:xfrm>
              <a:off x="779875" y="26448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218" y="518"/>
                    <a:pt x="259" y="476"/>
                    <a:pt x="300" y="394"/>
                  </a:cubicBez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7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8" name="Google Shape;35928;p24"/>
            <p:cNvSpPr/>
            <p:nvPr/>
          </p:nvSpPr>
          <p:spPr>
            <a:xfrm>
              <a:off x="848900" y="2708475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41"/>
                    <a:pt x="83" y="41"/>
                    <a:pt x="41" y="124"/>
                  </a:cubicBezTo>
                  <a:cubicBezTo>
                    <a:pt x="0" y="176"/>
                    <a:pt x="0" y="259"/>
                    <a:pt x="0" y="300"/>
                  </a:cubicBezTo>
                  <a:lnTo>
                    <a:pt x="558" y="259"/>
                  </a:lnTo>
                  <a:cubicBezTo>
                    <a:pt x="517" y="217"/>
                    <a:pt x="517" y="176"/>
                    <a:pt x="465" y="124"/>
                  </a:cubicBezTo>
                  <a:cubicBezTo>
                    <a:pt x="424" y="41"/>
                    <a:pt x="34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9" name="Google Shape;35929;p24"/>
            <p:cNvSpPr/>
            <p:nvPr/>
          </p:nvSpPr>
          <p:spPr>
            <a:xfrm>
              <a:off x="842425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0" y="1"/>
                  </a:moveTo>
                  <a:cubicBezTo>
                    <a:pt x="125" y="1"/>
                    <a:pt x="1" y="176"/>
                    <a:pt x="42" y="300"/>
                  </a:cubicBezTo>
                  <a:cubicBezTo>
                    <a:pt x="42" y="476"/>
                    <a:pt x="166" y="559"/>
                    <a:pt x="342" y="559"/>
                  </a:cubicBezTo>
                  <a:cubicBezTo>
                    <a:pt x="466" y="559"/>
                    <a:pt x="600" y="435"/>
                    <a:pt x="600" y="259"/>
                  </a:cubicBezTo>
                  <a:cubicBezTo>
                    <a:pt x="559" y="135"/>
                    <a:pt x="42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0" name="Google Shape;35930;p24"/>
            <p:cNvSpPr/>
            <p:nvPr/>
          </p:nvSpPr>
          <p:spPr>
            <a:xfrm>
              <a:off x="805725" y="2607150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1" y="450"/>
                    <a:pt x="128" y="570"/>
                    <a:pt x="243" y="570"/>
                  </a:cubicBezTo>
                  <a:cubicBezTo>
                    <a:pt x="263" y="570"/>
                    <a:pt x="282" y="566"/>
                    <a:pt x="300" y="558"/>
                  </a:cubicBezTo>
                  <a:cubicBezTo>
                    <a:pt x="476" y="558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1" name="Google Shape;35931;p24"/>
            <p:cNvSpPr/>
            <p:nvPr/>
          </p:nvSpPr>
          <p:spPr>
            <a:xfrm>
              <a:off x="811150" y="26770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83" y="8"/>
                    <a:pt x="1" y="142"/>
                    <a:pt x="1" y="308"/>
                  </a:cubicBezTo>
                  <a:cubicBezTo>
                    <a:pt x="1" y="442"/>
                    <a:pt x="125" y="566"/>
                    <a:pt x="300" y="566"/>
                  </a:cubicBezTo>
                  <a:cubicBezTo>
                    <a:pt x="476" y="525"/>
                    <a:pt x="559" y="401"/>
                    <a:pt x="559" y="267"/>
                  </a:cubicBezTo>
                  <a:cubicBezTo>
                    <a:pt x="559" y="114"/>
                    <a:pt x="457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2" name="Google Shape;35932;p24"/>
            <p:cNvSpPr/>
            <p:nvPr/>
          </p:nvSpPr>
          <p:spPr>
            <a:xfrm>
              <a:off x="874750" y="260272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29" y="1"/>
                  </a:moveTo>
                  <a:cubicBezTo>
                    <a:pt x="307" y="1"/>
                    <a:pt x="283" y="4"/>
                    <a:pt x="258" y="12"/>
                  </a:cubicBezTo>
                  <a:cubicBezTo>
                    <a:pt x="124" y="12"/>
                    <a:pt x="0" y="136"/>
                    <a:pt x="0" y="270"/>
                  </a:cubicBezTo>
                  <a:cubicBezTo>
                    <a:pt x="36" y="415"/>
                    <a:pt x="136" y="536"/>
                    <a:pt x="250" y="536"/>
                  </a:cubicBezTo>
                  <a:cubicBezTo>
                    <a:pt x="267" y="536"/>
                    <a:pt x="283" y="534"/>
                    <a:pt x="300" y="529"/>
                  </a:cubicBezTo>
                  <a:cubicBezTo>
                    <a:pt x="465" y="529"/>
                    <a:pt x="600" y="394"/>
                    <a:pt x="558" y="270"/>
                  </a:cubicBezTo>
                  <a:cubicBezTo>
                    <a:pt x="558" y="120"/>
                    <a:pt x="461" y="1"/>
                    <a:pt x="32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3" name="Google Shape;35933;p24"/>
            <p:cNvSpPr/>
            <p:nvPr/>
          </p:nvSpPr>
          <p:spPr>
            <a:xfrm>
              <a:off x="879900" y="267175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135" y="1"/>
                    <a:pt x="1" y="135"/>
                    <a:pt x="1" y="301"/>
                  </a:cubicBezTo>
                  <a:cubicBezTo>
                    <a:pt x="52" y="435"/>
                    <a:pt x="177" y="559"/>
                    <a:pt x="311" y="55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4" name="Google Shape;35934;p24"/>
            <p:cNvSpPr/>
            <p:nvPr/>
          </p:nvSpPr>
          <p:spPr>
            <a:xfrm>
              <a:off x="77547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1" y="1"/>
                  </a:moveTo>
                  <a:lnTo>
                    <a:pt x="42" y="311"/>
                  </a:lnTo>
                  <a:cubicBezTo>
                    <a:pt x="177" y="259"/>
                    <a:pt x="301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5" name="Google Shape;35935;p24"/>
            <p:cNvSpPr/>
            <p:nvPr/>
          </p:nvSpPr>
          <p:spPr>
            <a:xfrm>
              <a:off x="838025" y="25771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lnTo>
                    <a:pt x="1" y="84"/>
                  </a:lnTo>
                  <a:cubicBezTo>
                    <a:pt x="42" y="208"/>
                    <a:pt x="177" y="301"/>
                    <a:pt x="301" y="301"/>
                  </a:cubicBezTo>
                  <a:cubicBezTo>
                    <a:pt x="435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6" name="Google Shape;35936;p24"/>
            <p:cNvSpPr/>
            <p:nvPr/>
          </p:nvSpPr>
          <p:spPr>
            <a:xfrm>
              <a:off x="917650" y="270407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17" y="0"/>
                  </a:moveTo>
                  <a:cubicBezTo>
                    <a:pt x="93" y="0"/>
                    <a:pt x="0" y="135"/>
                    <a:pt x="0" y="217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7" name="Google Shape;35937;p24"/>
            <p:cNvSpPr/>
            <p:nvPr/>
          </p:nvSpPr>
          <p:spPr>
            <a:xfrm>
              <a:off x="912225" y="2634025"/>
              <a:ext cx="7775" cy="14250"/>
            </a:xfrm>
            <a:custGeom>
              <a:rect b="b" l="l" r="r" t="t"/>
              <a:pathLst>
                <a:path extrusionOk="0" h="570" w="311">
                  <a:moveTo>
                    <a:pt x="259" y="0"/>
                  </a:moveTo>
                  <a:cubicBezTo>
                    <a:pt x="217" y="0"/>
                    <a:pt x="135" y="52"/>
                    <a:pt x="93" y="93"/>
                  </a:cubicBezTo>
                  <a:cubicBezTo>
                    <a:pt x="52" y="135"/>
                    <a:pt x="0" y="218"/>
                    <a:pt x="0" y="311"/>
                  </a:cubicBezTo>
                  <a:cubicBezTo>
                    <a:pt x="0" y="435"/>
                    <a:pt x="93" y="517"/>
                    <a:pt x="176" y="569"/>
                  </a:cubicBezTo>
                  <a:lnTo>
                    <a:pt x="31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8" name="Google Shape;35938;p24"/>
            <p:cNvSpPr/>
            <p:nvPr/>
          </p:nvSpPr>
          <p:spPr>
            <a:xfrm>
              <a:off x="907050" y="2571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0" y="42"/>
                  </a:lnTo>
                  <a:lnTo>
                    <a:pt x="0" y="83"/>
                  </a:lnTo>
                  <a:cubicBezTo>
                    <a:pt x="42" y="125"/>
                    <a:pt x="42" y="166"/>
                    <a:pt x="83" y="166"/>
                  </a:cubicBezTo>
                  <a:lnTo>
                    <a:pt x="83" y="218"/>
                  </a:lnTo>
                  <a:cubicBezTo>
                    <a:pt x="124" y="259"/>
                    <a:pt x="166" y="301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9" name="Google Shape;35939;p24"/>
            <p:cNvSpPr/>
            <p:nvPr/>
          </p:nvSpPr>
          <p:spPr>
            <a:xfrm>
              <a:off x="647275" y="272450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0"/>
                  </a:moveTo>
                  <a:lnTo>
                    <a:pt x="1" y="310"/>
                  </a:lnTo>
                  <a:lnTo>
                    <a:pt x="311" y="259"/>
                  </a:lnTo>
                  <a:cubicBezTo>
                    <a:pt x="259" y="134"/>
                    <a:pt x="176" y="52"/>
                    <a:pt x="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0" name="Google Shape;35940;p24"/>
            <p:cNvSpPr/>
            <p:nvPr/>
          </p:nvSpPr>
          <p:spPr>
            <a:xfrm>
              <a:off x="64210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4" y="559"/>
                    <a:pt x="84" y="518"/>
                  </a:cubicBezTo>
                  <a:cubicBezTo>
                    <a:pt x="166" y="518"/>
                    <a:pt x="259" y="425"/>
                    <a:pt x="259" y="342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301" y="166"/>
                    <a:pt x="208" y="84"/>
                    <a:pt x="166" y="42"/>
                  </a:cubicBezTo>
                  <a:cubicBezTo>
                    <a:pt x="125" y="1"/>
                    <a:pt x="125" y="1"/>
                    <a:pt x="8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1" name="Google Shape;35941;p24"/>
            <p:cNvSpPr/>
            <p:nvPr/>
          </p:nvSpPr>
          <p:spPr>
            <a:xfrm>
              <a:off x="709825" y="2719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218" y="0"/>
                    <a:pt x="135" y="42"/>
                    <a:pt x="135" y="83"/>
                  </a:cubicBezTo>
                  <a:cubicBezTo>
                    <a:pt x="83" y="83"/>
                    <a:pt x="42" y="124"/>
                    <a:pt x="1" y="207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2" name="Google Shape;35942;p24"/>
            <p:cNvSpPr/>
            <p:nvPr/>
          </p:nvSpPr>
          <p:spPr>
            <a:xfrm>
              <a:off x="704400" y="26503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35"/>
                    <a:pt x="17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3" name="Google Shape;35943;p24"/>
            <p:cNvSpPr/>
            <p:nvPr/>
          </p:nvSpPr>
          <p:spPr>
            <a:xfrm>
              <a:off x="666675" y="2618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0" y="0"/>
                  </a:moveTo>
                  <a:cubicBezTo>
                    <a:pt x="135" y="42"/>
                    <a:pt x="0" y="176"/>
                    <a:pt x="52" y="300"/>
                  </a:cubicBezTo>
                  <a:cubicBezTo>
                    <a:pt x="52" y="476"/>
                    <a:pt x="176" y="559"/>
                    <a:pt x="352" y="559"/>
                  </a:cubicBezTo>
                  <a:cubicBezTo>
                    <a:pt x="476" y="559"/>
                    <a:pt x="610" y="435"/>
                    <a:pt x="569" y="259"/>
                  </a:cubicBezTo>
                  <a:cubicBezTo>
                    <a:pt x="569" y="124"/>
                    <a:pt x="434" y="0"/>
                    <a:pt x="31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4" name="Google Shape;35944;p24"/>
            <p:cNvSpPr/>
            <p:nvPr/>
          </p:nvSpPr>
          <p:spPr>
            <a:xfrm>
              <a:off x="672100" y="2687850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6" y="0"/>
                  </a:moveTo>
                  <a:cubicBezTo>
                    <a:pt x="305" y="0"/>
                    <a:pt x="282" y="3"/>
                    <a:pt x="259" y="8"/>
                  </a:cubicBezTo>
                  <a:cubicBezTo>
                    <a:pt x="135" y="8"/>
                    <a:pt x="0" y="132"/>
                    <a:pt x="42" y="267"/>
                  </a:cubicBezTo>
                  <a:cubicBezTo>
                    <a:pt x="42" y="412"/>
                    <a:pt x="145" y="533"/>
                    <a:pt x="254" y="533"/>
                  </a:cubicBezTo>
                  <a:cubicBezTo>
                    <a:pt x="269" y="533"/>
                    <a:pt x="285" y="530"/>
                    <a:pt x="300" y="525"/>
                  </a:cubicBezTo>
                  <a:cubicBezTo>
                    <a:pt x="476" y="525"/>
                    <a:pt x="610" y="391"/>
                    <a:pt x="559" y="225"/>
                  </a:cubicBezTo>
                  <a:cubicBezTo>
                    <a:pt x="559" y="109"/>
                    <a:pt x="465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5" name="Google Shape;35945;p24"/>
            <p:cNvSpPr/>
            <p:nvPr/>
          </p:nvSpPr>
          <p:spPr>
            <a:xfrm>
              <a:off x="736700" y="261257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6" name="Google Shape;35946;p24"/>
            <p:cNvSpPr/>
            <p:nvPr/>
          </p:nvSpPr>
          <p:spPr>
            <a:xfrm>
              <a:off x="742150" y="2682425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11" y="0"/>
                  </a:moveTo>
                  <a:cubicBezTo>
                    <a:pt x="294" y="0"/>
                    <a:pt x="276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24"/>
                    <a:pt x="101" y="533"/>
                    <a:pt x="236" y="533"/>
                  </a:cubicBezTo>
                  <a:cubicBezTo>
                    <a:pt x="256" y="533"/>
                    <a:pt x="278" y="531"/>
                    <a:pt x="300" y="525"/>
                  </a:cubicBezTo>
                  <a:cubicBezTo>
                    <a:pt x="434" y="525"/>
                    <a:pt x="558" y="391"/>
                    <a:pt x="558" y="267"/>
                  </a:cubicBezTo>
                  <a:cubicBezTo>
                    <a:pt x="522" y="114"/>
                    <a:pt x="424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7" name="Google Shape;35947;p24"/>
            <p:cNvSpPr/>
            <p:nvPr/>
          </p:nvSpPr>
          <p:spPr>
            <a:xfrm>
              <a:off x="636675" y="25921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218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8" name="Google Shape;35948;p24"/>
            <p:cNvSpPr/>
            <p:nvPr/>
          </p:nvSpPr>
          <p:spPr>
            <a:xfrm>
              <a:off x="698975" y="258775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0" y="42"/>
                  </a:lnTo>
                  <a:cubicBezTo>
                    <a:pt x="52" y="177"/>
                    <a:pt x="176" y="301"/>
                    <a:pt x="311" y="301"/>
                  </a:cubicBezTo>
                  <a:cubicBezTo>
                    <a:pt x="476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9" name="Google Shape;35949;p24"/>
            <p:cNvSpPr/>
            <p:nvPr/>
          </p:nvSpPr>
          <p:spPr>
            <a:xfrm>
              <a:off x="778850" y="27139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59" y="0"/>
                    <a:pt x="217" y="0"/>
                    <a:pt x="217" y="42"/>
                  </a:cubicBezTo>
                  <a:cubicBezTo>
                    <a:pt x="83" y="42"/>
                    <a:pt x="0" y="166"/>
                    <a:pt x="0" y="300"/>
                  </a:cubicBezTo>
                  <a:lnTo>
                    <a:pt x="300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0" name="Google Shape;35950;p24"/>
            <p:cNvSpPr/>
            <p:nvPr/>
          </p:nvSpPr>
          <p:spPr>
            <a:xfrm>
              <a:off x="773425" y="2644875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24" y="42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41" y="43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1" name="Google Shape;35951;p24"/>
            <p:cNvSpPr/>
            <p:nvPr/>
          </p:nvSpPr>
          <p:spPr>
            <a:xfrm>
              <a:off x="769025" y="2582325"/>
              <a:ext cx="7525" cy="7775"/>
            </a:xfrm>
            <a:custGeom>
              <a:rect b="b" l="l" r="r" t="t"/>
              <a:pathLst>
                <a:path extrusionOk="0" h="311" w="301">
                  <a:moveTo>
                    <a:pt x="259" y="1"/>
                  </a:moveTo>
                  <a:lnTo>
                    <a:pt x="0" y="52"/>
                  </a:lnTo>
                  <a:cubicBezTo>
                    <a:pt x="0" y="176"/>
                    <a:pt x="93" y="259"/>
                    <a:pt x="217" y="311"/>
                  </a:cubicBezTo>
                  <a:lnTo>
                    <a:pt x="30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2" name="Google Shape;35952;p24"/>
            <p:cNvSpPr/>
            <p:nvPr/>
          </p:nvSpPr>
          <p:spPr>
            <a:xfrm>
              <a:off x="508475" y="27353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176"/>
                    <a:pt x="259" y="83"/>
                    <a:pt x="176" y="42"/>
                  </a:cubicBezTo>
                  <a:cubicBezTo>
                    <a:pt x="125" y="0"/>
                    <a:pt x="83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3" name="Google Shape;35953;p24"/>
            <p:cNvSpPr/>
            <p:nvPr/>
          </p:nvSpPr>
          <p:spPr>
            <a:xfrm>
              <a:off x="503050" y="2666325"/>
              <a:ext cx="7525" cy="12950"/>
            </a:xfrm>
            <a:custGeom>
              <a:rect b="b" l="l" r="r" t="t"/>
              <a:pathLst>
                <a:path extrusionOk="0" h="518" w="301">
                  <a:moveTo>
                    <a:pt x="1" y="1"/>
                  </a:moveTo>
                  <a:lnTo>
                    <a:pt x="42" y="518"/>
                  </a:lnTo>
                  <a:lnTo>
                    <a:pt x="135" y="518"/>
                  </a:lnTo>
                  <a:cubicBezTo>
                    <a:pt x="218" y="476"/>
                    <a:pt x="300" y="394"/>
                    <a:pt x="300" y="259"/>
                  </a:cubicBezTo>
                  <a:cubicBezTo>
                    <a:pt x="300" y="135"/>
                    <a:pt x="259" y="52"/>
                    <a:pt x="1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4" name="Google Shape;35954;p24"/>
            <p:cNvSpPr/>
            <p:nvPr/>
          </p:nvSpPr>
          <p:spPr>
            <a:xfrm>
              <a:off x="571025" y="27299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07" y="0"/>
                    <a:pt x="125" y="42"/>
                    <a:pt x="83" y="93"/>
                  </a:cubicBezTo>
                  <a:cubicBezTo>
                    <a:pt x="42" y="135"/>
                    <a:pt x="1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8" y="93"/>
                  </a:cubicBezTo>
                  <a:cubicBezTo>
                    <a:pt x="466" y="42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5" name="Google Shape;35955;p24"/>
            <p:cNvSpPr/>
            <p:nvPr/>
          </p:nvSpPr>
          <p:spPr>
            <a:xfrm>
              <a:off x="565600" y="2660875"/>
              <a:ext cx="15025" cy="14275"/>
            </a:xfrm>
            <a:custGeom>
              <a:rect b="b" l="l" r="r" t="t"/>
              <a:pathLst>
                <a:path extrusionOk="0" h="571" w="601">
                  <a:moveTo>
                    <a:pt x="356" y="1"/>
                  </a:moveTo>
                  <a:cubicBezTo>
                    <a:pt x="337" y="1"/>
                    <a:pt x="319" y="4"/>
                    <a:pt x="300" y="12"/>
                  </a:cubicBezTo>
                  <a:cubicBezTo>
                    <a:pt x="125" y="12"/>
                    <a:pt x="1" y="136"/>
                    <a:pt x="42" y="312"/>
                  </a:cubicBezTo>
                  <a:cubicBezTo>
                    <a:pt x="42" y="436"/>
                    <a:pt x="166" y="570"/>
                    <a:pt x="342" y="570"/>
                  </a:cubicBezTo>
                  <a:cubicBezTo>
                    <a:pt x="476" y="529"/>
                    <a:pt x="600" y="395"/>
                    <a:pt x="600" y="270"/>
                  </a:cubicBezTo>
                  <a:cubicBezTo>
                    <a:pt x="565" y="121"/>
                    <a:pt x="462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6" name="Google Shape;35956;p24"/>
            <p:cNvSpPr/>
            <p:nvPr/>
          </p:nvSpPr>
          <p:spPr>
            <a:xfrm>
              <a:off x="528900" y="262885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83" y="1"/>
                    <a:pt x="0" y="125"/>
                    <a:pt x="0" y="300"/>
                  </a:cubicBezTo>
                  <a:cubicBezTo>
                    <a:pt x="0" y="425"/>
                    <a:pt x="135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7" name="Google Shape;35957;p24"/>
            <p:cNvSpPr/>
            <p:nvPr/>
          </p:nvSpPr>
          <p:spPr>
            <a:xfrm>
              <a:off x="534325" y="26976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59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8" name="Google Shape;35958;p24"/>
            <p:cNvSpPr/>
            <p:nvPr/>
          </p:nvSpPr>
          <p:spPr>
            <a:xfrm>
              <a:off x="597900" y="26234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25" y="1"/>
                    <a:pt x="1" y="125"/>
                    <a:pt x="1" y="300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7" y="559"/>
                    <a:pt x="559" y="424"/>
                    <a:pt x="559" y="259"/>
                  </a:cubicBezTo>
                  <a:cubicBezTo>
                    <a:pt x="559" y="125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9" name="Google Shape;35959;p24"/>
            <p:cNvSpPr/>
            <p:nvPr/>
          </p:nvSpPr>
          <p:spPr>
            <a:xfrm>
              <a:off x="603350" y="2692175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259" y="1"/>
                  </a:moveTo>
                  <a:cubicBezTo>
                    <a:pt x="124" y="52"/>
                    <a:pt x="0" y="176"/>
                    <a:pt x="0" y="311"/>
                  </a:cubicBezTo>
                  <a:cubicBezTo>
                    <a:pt x="0" y="456"/>
                    <a:pt x="127" y="577"/>
                    <a:pt x="249" y="577"/>
                  </a:cubicBezTo>
                  <a:cubicBezTo>
                    <a:pt x="266" y="577"/>
                    <a:pt x="283" y="574"/>
                    <a:pt x="300" y="569"/>
                  </a:cubicBezTo>
                  <a:cubicBezTo>
                    <a:pt x="465" y="569"/>
                    <a:pt x="558" y="435"/>
                    <a:pt x="558" y="259"/>
                  </a:cubicBezTo>
                  <a:cubicBezTo>
                    <a:pt x="558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0" name="Google Shape;35960;p24"/>
            <p:cNvSpPr/>
            <p:nvPr/>
          </p:nvSpPr>
          <p:spPr>
            <a:xfrm>
              <a:off x="498650" y="26030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1" y="42"/>
                  </a:lnTo>
                  <a:lnTo>
                    <a:pt x="1" y="301"/>
                  </a:lnTo>
                  <a:cubicBezTo>
                    <a:pt x="177" y="301"/>
                    <a:pt x="311" y="166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1" name="Google Shape;35961;p24"/>
            <p:cNvSpPr/>
            <p:nvPr/>
          </p:nvSpPr>
          <p:spPr>
            <a:xfrm>
              <a:off x="561200" y="2597575"/>
              <a:ext cx="14000" cy="7800"/>
            </a:xfrm>
            <a:custGeom>
              <a:rect b="b" l="l" r="r" t="t"/>
              <a:pathLst>
                <a:path extrusionOk="0" h="312" w="560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35" y="235"/>
                    <a:pt x="132" y="311"/>
                    <a:pt x="235" y="311"/>
                  </a:cubicBezTo>
                  <a:cubicBezTo>
                    <a:pt x="257" y="311"/>
                    <a:pt x="279" y="308"/>
                    <a:pt x="301" y="300"/>
                  </a:cubicBezTo>
                  <a:cubicBezTo>
                    <a:pt x="435" y="300"/>
                    <a:pt x="559" y="16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2" name="Google Shape;35962;p24"/>
            <p:cNvSpPr/>
            <p:nvPr/>
          </p:nvSpPr>
          <p:spPr>
            <a:xfrm>
              <a:off x="640825" y="272450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176" y="0"/>
                  </a:moveTo>
                  <a:cubicBezTo>
                    <a:pt x="93" y="52"/>
                    <a:pt x="0" y="134"/>
                    <a:pt x="0" y="259"/>
                  </a:cubicBezTo>
                  <a:lnTo>
                    <a:pt x="0" y="310"/>
                  </a:lnTo>
                  <a:lnTo>
                    <a:pt x="259" y="31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3" name="Google Shape;35963;p24"/>
            <p:cNvSpPr/>
            <p:nvPr/>
          </p:nvSpPr>
          <p:spPr>
            <a:xfrm>
              <a:off x="635650" y="26557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42" y="84"/>
                    <a:pt x="0" y="218"/>
                    <a:pt x="0" y="301"/>
                  </a:cubicBezTo>
                  <a:cubicBezTo>
                    <a:pt x="0" y="383"/>
                    <a:pt x="83" y="518"/>
                    <a:pt x="166" y="518"/>
                  </a:cubicBezTo>
                  <a:cubicBezTo>
                    <a:pt x="20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4" name="Google Shape;35964;p24"/>
            <p:cNvSpPr/>
            <p:nvPr/>
          </p:nvSpPr>
          <p:spPr>
            <a:xfrm>
              <a:off x="630225" y="25931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42" y="177"/>
                    <a:pt x="124" y="259"/>
                    <a:pt x="259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5" name="Google Shape;35965;p24"/>
            <p:cNvSpPr/>
            <p:nvPr/>
          </p:nvSpPr>
          <p:spPr>
            <a:xfrm>
              <a:off x="370700" y="27462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6" name="Google Shape;35966;p24"/>
            <p:cNvSpPr/>
            <p:nvPr/>
          </p:nvSpPr>
          <p:spPr>
            <a:xfrm>
              <a:off x="36527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166" y="518"/>
                    <a:pt x="259" y="476"/>
                    <a:pt x="259" y="383"/>
                  </a:cubicBezTo>
                  <a:cubicBezTo>
                    <a:pt x="301" y="342"/>
                    <a:pt x="301" y="301"/>
                    <a:pt x="301" y="259"/>
                  </a:cubicBezTo>
                  <a:cubicBezTo>
                    <a:pt x="259" y="176"/>
                    <a:pt x="218" y="83"/>
                    <a:pt x="125" y="42"/>
                  </a:cubicBezTo>
                  <a:lnTo>
                    <a:pt x="84" y="42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7" name="Google Shape;35967;p24"/>
            <p:cNvSpPr/>
            <p:nvPr/>
          </p:nvSpPr>
          <p:spPr>
            <a:xfrm>
              <a:off x="433000" y="2740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0"/>
                    <a:pt x="94" y="42"/>
                  </a:cubicBezTo>
                  <a:cubicBezTo>
                    <a:pt x="42" y="83"/>
                    <a:pt x="42" y="125"/>
                    <a:pt x="1" y="176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8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8" name="Google Shape;35968;p24"/>
            <p:cNvSpPr/>
            <p:nvPr/>
          </p:nvSpPr>
          <p:spPr>
            <a:xfrm>
              <a:off x="427575" y="2670725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1"/>
                  </a:moveTo>
                  <a:cubicBezTo>
                    <a:pt x="94" y="42"/>
                    <a:pt x="1" y="176"/>
                    <a:pt x="1" y="300"/>
                  </a:cubicBezTo>
                  <a:cubicBezTo>
                    <a:pt x="1" y="453"/>
                    <a:pt x="102" y="567"/>
                    <a:pt x="244" y="567"/>
                  </a:cubicBezTo>
                  <a:cubicBezTo>
                    <a:pt x="265" y="567"/>
                    <a:pt x="288" y="564"/>
                    <a:pt x="311" y="559"/>
                  </a:cubicBezTo>
                  <a:cubicBezTo>
                    <a:pt x="476" y="559"/>
                    <a:pt x="569" y="435"/>
                    <a:pt x="569" y="259"/>
                  </a:cubicBezTo>
                  <a:cubicBezTo>
                    <a:pt x="56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9" name="Google Shape;35969;p24"/>
            <p:cNvSpPr/>
            <p:nvPr/>
          </p:nvSpPr>
          <p:spPr>
            <a:xfrm>
              <a:off x="390100" y="26394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1"/>
                  </a:moveTo>
                  <a:cubicBezTo>
                    <a:pt x="124" y="1"/>
                    <a:pt x="0" y="135"/>
                    <a:pt x="42" y="300"/>
                  </a:cubicBezTo>
                  <a:cubicBezTo>
                    <a:pt x="42" y="435"/>
                    <a:pt x="166" y="559"/>
                    <a:pt x="300" y="559"/>
                  </a:cubicBezTo>
                  <a:cubicBezTo>
                    <a:pt x="466" y="517"/>
                    <a:pt x="600" y="393"/>
                    <a:pt x="559" y="259"/>
                  </a:cubicBezTo>
                  <a:cubicBezTo>
                    <a:pt x="559" y="9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0" name="Google Shape;35970;p24"/>
            <p:cNvSpPr/>
            <p:nvPr/>
          </p:nvSpPr>
          <p:spPr>
            <a:xfrm>
              <a:off x="395275" y="27084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0" y="300"/>
                  </a:cubicBezTo>
                  <a:cubicBezTo>
                    <a:pt x="52" y="476"/>
                    <a:pt x="176" y="558"/>
                    <a:pt x="310" y="558"/>
                  </a:cubicBezTo>
                  <a:cubicBezTo>
                    <a:pt x="476" y="558"/>
                    <a:pt x="610" y="434"/>
                    <a:pt x="569" y="259"/>
                  </a:cubicBezTo>
                  <a:cubicBezTo>
                    <a:pt x="569" y="83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1" name="Google Shape;35971;p24"/>
            <p:cNvSpPr/>
            <p:nvPr/>
          </p:nvSpPr>
          <p:spPr>
            <a:xfrm>
              <a:off x="459875" y="26340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94" y="0"/>
                    <a:pt x="1" y="135"/>
                    <a:pt x="1" y="311"/>
                  </a:cubicBezTo>
                  <a:cubicBezTo>
                    <a:pt x="1" y="435"/>
                    <a:pt x="135" y="569"/>
                    <a:pt x="311" y="569"/>
                  </a:cubicBezTo>
                  <a:cubicBezTo>
                    <a:pt x="435" y="517"/>
                    <a:pt x="570" y="393"/>
                    <a:pt x="570" y="259"/>
                  </a:cubicBezTo>
                  <a:cubicBezTo>
                    <a:pt x="518" y="93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2" name="Google Shape;35972;p24"/>
            <p:cNvSpPr/>
            <p:nvPr/>
          </p:nvSpPr>
          <p:spPr>
            <a:xfrm>
              <a:off x="464275" y="270302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35" y="1"/>
                    <a:pt x="1" y="177"/>
                    <a:pt x="42" y="301"/>
                  </a:cubicBezTo>
                  <a:cubicBezTo>
                    <a:pt x="42" y="477"/>
                    <a:pt x="176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13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3" name="Google Shape;35973;p24"/>
            <p:cNvSpPr/>
            <p:nvPr/>
          </p:nvSpPr>
          <p:spPr>
            <a:xfrm>
              <a:off x="359850" y="26136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76" y="300"/>
                    <a:pt x="301" y="176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4" name="Google Shape;35974;p24"/>
            <p:cNvSpPr/>
            <p:nvPr/>
          </p:nvSpPr>
          <p:spPr>
            <a:xfrm>
              <a:off x="422400" y="260817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559" y="1"/>
                  </a:moveTo>
                  <a:lnTo>
                    <a:pt x="1" y="52"/>
                  </a:lnTo>
                  <a:cubicBezTo>
                    <a:pt x="1" y="218"/>
                    <a:pt x="166" y="311"/>
                    <a:pt x="301" y="311"/>
                  </a:cubicBezTo>
                  <a:cubicBezTo>
                    <a:pt x="466" y="311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5" name="Google Shape;35975;p24"/>
            <p:cNvSpPr/>
            <p:nvPr/>
          </p:nvSpPr>
          <p:spPr>
            <a:xfrm>
              <a:off x="502025" y="273535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17" y="0"/>
                  </a:moveTo>
                  <a:cubicBezTo>
                    <a:pt x="83" y="42"/>
                    <a:pt x="0" y="176"/>
                    <a:pt x="0" y="300"/>
                  </a:cubicBez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6" name="Google Shape;35976;p24"/>
            <p:cNvSpPr/>
            <p:nvPr/>
          </p:nvSpPr>
          <p:spPr>
            <a:xfrm>
              <a:off x="496600" y="2666325"/>
              <a:ext cx="7500" cy="13525"/>
            </a:xfrm>
            <a:custGeom>
              <a:rect b="b" l="l" r="r" t="t"/>
              <a:pathLst>
                <a:path extrusionOk="0" h="541" w="300">
                  <a:moveTo>
                    <a:pt x="259" y="1"/>
                  </a:moveTo>
                  <a:cubicBezTo>
                    <a:pt x="217" y="1"/>
                    <a:pt x="176" y="1"/>
                    <a:pt x="134" y="52"/>
                  </a:cubicBezTo>
                  <a:cubicBezTo>
                    <a:pt x="41" y="94"/>
                    <a:pt x="0" y="177"/>
                    <a:pt x="0" y="311"/>
                  </a:cubicBezTo>
                  <a:cubicBezTo>
                    <a:pt x="41" y="394"/>
                    <a:pt x="83" y="476"/>
                    <a:pt x="217" y="518"/>
                  </a:cubicBezTo>
                  <a:cubicBezTo>
                    <a:pt x="245" y="518"/>
                    <a:pt x="254" y="541"/>
                    <a:pt x="269" y="541"/>
                  </a:cubicBezTo>
                  <a:cubicBezTo>
                    <a:pt x="277" y="541"/>
                    <a:pt x="286" y="535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7" name="Google Shape;35977;p24"/>
            <p:cNvSpPr/>
            <p:nvPr/>
          </p:nvSpPr>
          <p:spPr>
            <a:xfrm>
              <a:off x="491150" y="26040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cubicBezTo>
                    <a:pt x="42" y="124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8" name="Google Shape;35978;p24"/>
            <p:cNvSpPr/>
            <p:nvPr/>
          </p:nvSpPr>
          <p:spPr>
            <a:xfrm>
              <a:off x="294200" y="2751275"/>
              <a:ext cx="13975" cy="6850"/>
            </a:xfrm>
            <a:custGeom>
              <a:rect b="b" l="l" r="r" t="t"/>
              <a:pathLst>
                <a:path extrusionOk="0" h="274" w="559">
                  <a:moveTo>
                    <a:pt x="331" y="0"/>
                  </a:moveTo>
                  <a:cubicBezTo>
                    <a:pt x="307" y="0"/>
                    <a:pt x="283" y="5"/>
                    <a:pt x="259" y="15"/>
                  </a:cubicBezTo>
                  <a:cubicBezTo>
                    <a:pt x="218" y="15"/>
                    <a:pt x="125" y="56"/>
                    <a:pt x="83" y="97"/>
                  </a:cubicBezTo>
                  <a:cubicBezTo>
                    <a:pt x="42" y="139"/>
                    <a:pt x="1" y="221"/>
                    <a:pt x="1" y="273"/>
                  </a:cubicBezTo>
                  <a:lnTo>
                    <a:pt x="559" y="221"/>
                  </a:lnTo>
                  <a:lnTo>
                    <a:pt x="559" y="180"/>
                  </a:lnTo>
                  <a:cubicBezTo>
                    <a:pt x="526" y="80"/>
                    <a:pt x="432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9" name="Google Shape;35979;p24"/>
            <p:cNvSpPr/>
            <p:nvPr/>
          </p:nvSpPr>
          <p:spPr>
            <a:xfrm>
              <a:off x="288775" y="26815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259" y="1"/>
                  </a:moveTo>
                  <a:cubicBezTo>
                    <a:pt x="125" y="42"/>
                    <a:pt x="0" y="166"/>
                    <a:pt x="42" y="301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600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0" name="Google Shape;35980;p24"/>
            <p:cNvSpPr/>
            <p:nvPr/>
          </p:nvSpPr>
          <p:spPr>
            <a:xfrm>
              <a:off x="267325" y="2720350"/>
              <a:ext cx="4150" cy="11925"/>
            </a:xfrm>
            <a:custGeom>
              <a:rect b="b" l="l" r="r" t="t"/>
              <a:pathLst>
                <a:path extrusionOk="0" h="477" w="166">
                  <a:moveTo>
                    <a:pt x="42" y="1"/>
                  </a:moveTo>
                  <a:lnTo>
                    <a:pt x="0" y="476"/>
                  </a:lnTo>
                  <a:cubicBezTo>
                    <a:pt x="83" y="425"/>
                    <a:pt x="166" y="300"/>
                    <a:pt x="166" y="218"/>
                  </a:cubicBezTo>
                  <a:cubicBezTo>
                    <a:pt x="166" y="125"/>
                    <a:pt x="83" y="42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1" name="Google Shape;35981;p24"/>
            <p:cNvSpPr/>
            <p:nvPr/>
          </p:nvSpPr>
          <p:spPr>
            <a:xfrm>
              <a:off x="321075" y="2644675"/>
              <a:ext cx="14000" cy="14175"/>
            </a:xfrm>
            <a:custGeom>
              <a:rect b="b" l="l" r="r" t="t"/>
              <a:pathLst>
                <a:path extrusionOk="0" h="567" w="560">
                  <a:moveTo>
                    <a:pt x="326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25" y="9"/>
                    <a:pt x="1" y="143"/>
                    <a:pt x="1" y="308"/>
                  </a:cubicBezTo>
                  <a:cubicBezTo>
                    <a:pt x="1" y="443"/>
                    <a:pt x="177" y="567"/>
                    <a:pt x="301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2" name="Google Shape;35982;p24"/>
            <p:cNvSpPr/>
            <p:nvPr/>
          </p:nvSpPr>
          <p:spPr>
            <a:xfrm>
              <a:off x="326500" y="271390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cubicBezTo>
                    <a:pt x="1" y="424"/>
                    <a:pt x="125" y="558"/>
                    <a:pt x="301" y="558"/>
                  </a:cubicBezTo>
                  <a:cubicBezTo>
                    <a:pt x="477" y="558"/>
                    <a:pt x="559" y="383"/>
                    <a:pt x="559" y="259"/>
                  </a:cubicBezTo>
                  <a:cubicBezTo>
                    <a:pt x="559" y="83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3" name="Google Shape;35983;p24"/>
            <p:cNvSpPr/>
            <p:nvPr/>
          </p:nvSpPr>
          <p:spPr>
            <a:xfrm>
              <a:off x="284375" y="26190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35" y="301"/>
                    <a:pt x="301" y="301"/>
                  </a:cubicBezTo>
                  <a:cubicBezTo>
                    <a:pt x="394" y="301"/>
                    <a:pt x="476" y="218"/>
                    <a:pt x="518" y="177"/>
                  </a:cubicBezTo>
                  <a:cubicBezTo>
                    <a:pt x="518" y="135"/>
                    <a:pt x="559" y="42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4" name="Google Shape;35984;p24"/>
            <p:cNvSpPr/>
            <p:nvPr/>
          </p:nvSpPr>
          <p:spPr>
            <a:xfrm>
              <a:off x="364250" y="27462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66" y="1"/>
                  </a:moveTo>
                  <a:cubicBezTo>
                    <a:pt x="83" y="42"/>
                    <a:pt x="0" y="125"/>
                    <a:pt x="0" y="218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5" name="Google Shape;35985;p24"/>
            <p:cNvSpPr/>
            <p:nvPr/>
          </p:nvSpPr>
          <p:spPr>
            <a:xfrm>
              <a:off x="358825" y="26761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166" y="1"/>
                    <a:pt x="124" y="42"/>
                    <a:pt x="83" y="83"/>
                  </a:cubicBezTo>
                  <a:cubicBezTo>
                    <a:pt x="42" y="125"/>
                    <a:pt x="42" y="176"/>
                    <a:pt x="0" y="218"/>
                  </a:cubicBezTo>
                  <a:lnTo>
                    <a:pt x="0" y="301"/>
                  </a:lnTo>
                  <a:lnTo>
                    <a:pt x="0" y="383"/>
                  </a:lnTo>
                  <a:cubicBezTo>
                    <a:pt x="42" y="476"/>
                    <a:pt x="83" y="518"/>
                    <a:pt x="16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6" name="Google Shape;35986;p24"/>
            <p:cNvSpPr/>
            <p:nvPr/>
          </p:nvSpPr>
          <p:spPr>
            <a:xfrm>
              <a:off x="353400" y="261465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0" y="52"/>
                  </a:lnTo>
                  <a:cubicBezTo>
                    <a:pt x="42" y="176"/>
                    <a:pt x="124" y="258"/>
                    <a:pt x="259" y="258"/>
                  </a:cubicBezTo>
                  <a:lnTo>
                    <a:pt x="300" y="258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7" name="Google Shape;35987;p24"/>
            <p:cNvSpPr/>
            <p:nvPr/>
          </p:nvSpPr>
          <p:spPr>
            <a:xfrm>
              <a:off x="119007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1" y="1"/>
                  </a:moveTo>
                  <a:lnTo>
                    <a:pt x="52" y="311"/>
                  </a:lnTo>
                  <a:lnTo>
                    <a:pt x="311" y="259"/>
                  </a:lnTo>
                  <a:cubicBezTo>
                    <a:pt x="311" y="259"/>
                    <a:pt x="311" y="218"/>
                    <a:pt x="259" y="177"/>
                  </a:cubicBezTo>
                  <a:cubicBezTo>
                    <a:pt x="259" y="135"/>
                    <a:pt x="259" y="135"/>
                    <a:pt x="218" y="94"/>
                  </a:cubicBezTo>
                  <a:cubicBezTo>
                    <a:pt x="176" y="52"/>
                    <a:pt x="176" y="52"/>
                    <a:pt x="135" y="52"/>
                  </a:cubicBezTo>
                  <a:cubicBezTo>
                    <a:pt x="94" y="1"/>
                    <a:pt x="5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8" name="Google Shape;35988;p24"/>
            <p:cNvSpPr/>
            <p:nvPr/>
          </p:nvSpPr>
          <p:spPr>
            <a:xfrm>
              <a:off x="118490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125" y="559"/>
                  </a:lnTo>
                  <a:cubicBezTo>
                    <a:pt x="166" y="518"/>
                    <a:pt x="208" y="518"/>
                    <a:pt x="259" y="476"/>
                  </a:cubicBezTo>
                  <a:lnTo>
                    <a:pt x="259" y="424"/>
                  </a:lnTo>
                  <a:cubicBezTo>
                    <a:pt x="301" y="383"/>
                    <a:pt x="301" y="300"/>
                    <a:pt x="301" y="259"/>
                  </a:cubicBezTo>
                  <a:cubicBezTo>
                    <a:pt x="301" y="166"/>
                    <a:pt x="259" y="83"/>
                    <a:pt x="166" y="42"/>
                  </a:cubicBezTo>
                  <a:cubicBezTo>
                    <a:pt x="166" y="42"/>
                    <a:pt x="125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9" name="Google Shape;35989;p24"/>
            <p:cNvSpPr/>
            <p:nvPr/>
          </p:nvSpPr>
          <p:spPr>
            <a:xfrm>
              <a:off x="1252625" y="2538950"/>
              <a:ext cx="13975" cy="6950"/>
            </a:xfrm>
            <a:custGeom>
              <a:rect b="b" l="l" r="r" t="t"/>
              <a:pathLst>
                <a:path extrusionOk="0" h="278" w="559">
                  <a:moveTo>
                    <a:pt x="345" y="1"/>
                  </a:moveTo>
                  <a:cubicBezTo>
                    <a:pt x="329" y="1"/>
                    <a:pt x="314" y="6"/>
                    <a:pt x="301" y="19"/>
                  </a:cubicBezTo>
                  <a:cubicBezTo>
                    <a:pt x="135" y="19"/>
                    <a:pt x="1" y="143"/>
                    <a:pt x="42" y="278"/>
                  </a:cubicBezTo>
                  <a:lnTo>
                    <a:pt x="559" y="278"/>
                  </a:lnTo>
                  <a:cubicBezTo>
                    <a:pt x="559" y="143"/>
                    <a:pt x="518" y="61"/>
                    <a:pt x="435" y="19"/>
                  </a:cubicBezTo>
                  <a:cubicBezTo>
                    <a:pt x="407" y="19"/>
                    <a:pt x="375" y="1"/>
                    <a:pt x="34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0" name="Google Shape;35990;p24"/>
            <p:cNvSpPr/>
            <p:nvPr/>
          </p:nvSpPr>
          <p:spPr>
            <a:xfrm>
              <a:off x="1215925" y="2507100"/>
              <a:ext cx="14250" cy="14000"/>
            </a:xfrm>
            <a:custGeom>
              <a:rect b="b" l="l" r="r" t="t"/>
              <a:pathLst>
                <a:path extrusionOk="0" h="560" w="570">
                  <a:moveTo>
                    <a:pt x="259" y="1"/>
                  </a:moveTo>
                  <a:cubicBezTo>
                    <a:pt x="94" y="1"/>
                    <a:pt x="1" y="125"/>
                    <a:pt x="1" y="301"/>
                  </a:cubicBezTo>
                  <a:cubicBezTo>
                    <a:pt x="1" y="425"/>
                    <a:pt x="135" y="559"/>
                    <a:pt x="311" y="559"/>
                  </a:cubicBezTo>
                  <a:cubicBezTo>
                    <a:pt x="435" y="518"/>
                    <a:pt x="569" y="384"/>
                    <a:pt x="569" y="259"/>
                  </a:cubicBezTo>
                  <a:cubicBezTo>
                    <a:pt x="569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1" name="Google Shape;35991;p24"/>
            <p:cNvSpPr/>
            <p:nvPr/>
          </p:nvSpPr>
          <p:spPr>
            <a:xfrm>
              <a:off x="1052300" y="255442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8"/>
                  </a:lnTo>
                  <a:cubicBezTo>
                    <a:pt x="259" y="217"/>
                    <a:pt x="259" y="176"/>
                    <a:pt x="218" y="134"/>
                  </a:cubicBezTo>
                  <a:cubicBezTo>
                    <a:pt x="177" y="83"/>
                    <a:pt x="135" y="41"/>
                    <a:pt x="84" y="41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2" name="Google Shape;35992;p24"/>
            <p:cNvSpPr/>
            <p:nvPr/>
          </p:nvSpPr>
          <p:spPr>
            <a:xfrm>
              <a:off x="104687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94" y="569"/>
                  </a:lnTo>
                  <a:cubicBezTo>
                    <a:pt x="218" y="517"/>
                    <a:pt x="301" y="393"/>
                    <a:pt x="301" y="259"/>
                  </a:cubicBezTo>
                  <a:cubicBezTo>
                    <a:pt x="301" y="176"/>
                    <a:pt x="218" y="94"/>
                    <a:pt x="135" y="52"/>
                  </a:cubicBezTo>
                  <a:cubicBezTo>
                    <a:pt x="135" y="5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3" name="Google Shape;35993;p24"/>
            <p:cNvSpPr/>
            <p:nvPr/>
          </p:nvSpPr>
          <p:spPr>
            <a:xfrm>
              <a:off x="1114850" y="25489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66" y="1"/>
                    <a:pt x="125" y="42"/>
                    <a:pt x="84" y="135"/>
                  </a:cubicBezTo>
                  <a:cubicBezTo>
                    <a:pt x="1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4" name="Google Shape;35994;p24"/>
            <p:cNvSpPr/>
            <p:nvPr/>
          </p:nvSpPr>
          <p:spPr>
            <a:xfrm>
              <a:off x="1109425" y="24802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1" y="466"/>
                    <a:pt x="12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5" name="Google Shape;35995;p24"/>
            <p:cNvSpPr/>
            <p:nvPr/>
          </p:nvSpPr>
          <p:spPr>
            <a:xfrm>
              <a:off x="1071700" y="24479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00" y="424"/>
                    <a:pt x="559" y="259"/>
                  </a:cubicBezTo>
                  <a:cubicBezTo>
                    <a:pt x="559" y="12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6" name="Google Shape;35996;p24"/>
            <p:cNvSpPr/>
            <p:nvPr/>
          </p:nvSpPr>
          <p:spPr>
            <a:xfrm>
              <a:off x="1077125" y="2517525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322" y="0"/>
                  </a:moveTo>
                  <a:cubicBezTo>
                    <a:pt x="302" y="0"/>
                    <a:pt x="281" y="3"/>
                    <a:pt x="259" y="8"/>
                  </a:cubicBezTo>
                  <a:cubicBezTo>
                    <a:pt x="125" y="8"/>
                    <a:pt x="0" y="142"/>
                    <a:pt x="0" y="318"/>
                  </a:cubicBezTo>
                  <a:cubicBezTo>
                    <a:pt x="42" y="442"/>
                    <a:pt x="176" y="577"/>
                    <a:pt x="300" y="577"/>
                  </a:cubicBezTo>
                  <a:cubicBezTo>
                    <a:pt x="476" y="525"/>
                    <a:pt x="600" y="401"/>
                    <a:pt x="559" y="266"/>
                  </a:cubicBezTo>
                  <a:cubicBezTo>
                    <a:pt x="559" y="121"/>
                    <a:pt x="464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7" name="Google Shape;35997;p24"/>
            <p:cNvSpPr/>
            <p:nvPr/>
          </p:nvSpPr>
          <p:spPr>
            <a:xfrm>
              <a:off x="1141750" y="24425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0"/>
                  </a:moveTo>
                  <a:cubicBezTo>
                    <a:pt x="83" y="42"/>
                    <a:pt x="0" y="166"/>
                    <a:pt x="0" y="300"/>
                  </a:cubicBezTo>
                  <a:cubicBezTo>
                    <a:pt x="0" y="453"/>
                    <a:pt x="94" y="567"/>
                    <a:pt x="234" y="567"/>
                  </a:cubicBezTo>
                  <a:cubicBezTo>
                    <a:pt x="255" y="567"/>
                    <a:pt x="277" y="564"/>
                    <a:pt x="300" y="559"/>
                  </a:cubicBezTo>
                  <a:cubicBezTo>
                    <a:pt x="434" y="559"/>
                    <a:pt x="559" y="424"/>
                    <a:pt x="559" y="259"/>
                  </a:cubicBezTo>
                  <a:cubicBezTo>
                    <a:pt x="517" y="124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8" name="Google Shape;35998;p24"/>
            <p:cNvSpPr/>
            <p:nvPr/>
          </p:nvSpPr>
          <p:spPr>
            <a:xfrm>
              <a:off x="1146150" y="2512250"/>
              <a:ext cx="15000" cy="14275"/>
            </a:xfrm>
            <a:custGeom>
              <a:rect b="b" l="l" r="r" t="t"/>
              <a:pathLst>
                <a:path extrusionOk="0" h="571" w="600">
                  <a:moveTo>
                    <a:pt x="355" y="1"/>
                  </a:moveTo>
                  <a:cubicBezTo>
                    <a:pt x="337" y="1"/>
                    <a:pt x="318" y="4"/>
                    <a:pt x="300" y="12"/>
                  </a:cubicBezTo>
                  <a:cubicBezTo>
                    <a:pt x="124" y="12"/>
                    <a:pt x="0" y="136"/>
                    <a:pt x="41" y="312"/>
                  </a:cubicBezTo>
                  <a:cubicBezTo>
                    <a:pt x="41" y="436"/>
                    <a:pt x="165" y="570"/>
                    <a:pt x="341" y="570"/>
                  </a:cubicBezTo>
                  <a:cubicBezTo>
                    <a:pt x="465" y="529"/>
                    <a:pt x="600" y="395"/>
                    <a:pt x="600" y="271"/>
                  </a:cubicBezTo>
                  <a:cubicBezTo>
                    <a:pt x="564" y="121"/>
                    <a:pt x="461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9" name="Google Shape;35999;p24"/>
            <p:cNvSpPr/>
            <p:nvPr/>
          </p:nvSpPr>
          <p:spPr>
            <a:xfrm>
              <a:off x="104145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1"/>
                  </a:lnTo>
                  <a:cubicBezTo>
                    <a:pt x="176" y="259"/>
                    <a:pt x="311" y="125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0" name="Google Shape;36000;p24"/>
            <p:cNvSpPr/>
            <p:nvPr/>
          </p:nvSpPr>
          <p:spPr>
            <a:xfrm>
              <a:off x="1104000" y="24176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lnTo>
                    <a:pt x="1" y="83"/>
                  </a:lnTo>
                  <a:cubicBezTo>
                    <a:pt x="42" y="218"/>
                    <a:pt x="177" y="301"/>
                    <a:pt x="301" y="301"/>
                  </a:cubicBezTo>
                  <a:cubicBezTo>
                    <a:pt x="435" y="259"/>
                    <a:pt x="559" y="176"/>
                    <a:pt x="559" y="42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1" name="Google Shape;36001;p24"/>
            <p:cNvSpPr/>
            <p:nvPr/>
          </p:nvSpPr>
          <p:spPr>
            <a:xfrm>
              <a:off x="1183625" y="2543550"/>
              <a:ext cx="7775" cy="7775"/>
            </a:xfrm>
            <a:custGeom>
              <a:rect b="b" l="l" r="r" t="t"/>
              <a:pathLst>
                <a:path extrusionOk="0" h="311" w="311">
                  <a:moveTo>
                    <a:pt x="259" y="1"/>
                  </a:moveTo>
                  <a:lnTo>
                    <a:pt x="217" y="52"/>
                  </a:lnTo>
                  <a:cubicBezTo>
                    <a:pt x="176" y="52"/>
                    <a:pt x="135" y="52"/>
                    <a:pt x="135" y="94"/>
                  </a:cubicBezTo>
                  <a:lnTo>
                    <a:pt x="93" y="135"/>
                  </a:lnTo>
                  <a:cubicBezTo>
                    <a:pt x="52" y="135"/>
                    <a:pt x="52" y="177"/>
                    <a:pt x="52" y="218"/>
                  </a:cubicBezTo>
                  <a:cubicBezTo>
                    <a:pt x="0" y="259"/>
                    <a:pt x="0" y="259"/>
                    <a:pt x="0" y="311"/>
                  </a:cubicBezTo>
                  <a:lnTo>
                    <a:pt x="310" y="31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2" name="Google Shape;36002;p24"/>
            <p:cNvSpPr/>
            <p:nvPr/>
          </p:nvSpPr>
          <p:spPr>
            <a:xfrm>
              <a:off x="1178450" y="24748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2" y="125"/>
                    <a:pt x="0" y="218"/>
                    <a:pt x="0" y="300"/>
                  </a:cubicBezTo>
                  <a:cubicBezTo>
                    <a:pt x="0" y="342"/>
                    <a:pt x="42" y="383"/>
                    <a:pt x="42" y="424"/>
                  </a:cubicBezTo>
                  <a:cubicBezTo>
                    <a:pt x="42" y="424"/>
                    <a:pt x="83" y="424"/>
                    <a:pt x="83" y="476"/>
                  </a:cubicBezTo>
                  <a:cubicBezTo>
                    <a:pt x="124" y="518"/>
                    <a:pt x="207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3" name="Google Shape;36003;p24"/>
            <p:cNvSpPr/>
            <p:nvPr/>
          </p:nvSpPr>
          <p:spPr>
            <a:xfrm>
              <a:off x="913500" y="25652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1" y="259"/>
                  </a:lnTo>
                  <a:cubicBezTo>
                    <a:pt x="301" y="124"/>
                    <a:pt x="20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4" name="Google Shape;36004;p24"/>
            <p:cNvSpPr/>
            <p:nvPr/>
          </p:nvSpPr>
          <p:spPr>
            <a:xfrm>
              <a:off x="908075" y="249605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4" y="1"/>
                  </a:moveTo>
                  <a:cubicBezTo>
                    <a:pt x="44" y="1"/>
                    <a:pt x="22" y="3"/>
                    <a:pt x="1" y="9"/>
                  </a:cubicBezTo>
                  <a:lnTo>
                    <a:pt x="42" y="567"/>
                  </a:lnTo>
                  <a:cubicBezTo>
                    <a:pt x="83" y="567"/>
                    <a:pt x="83" y="526"/>
                    <a:pt x="83" y="526"/>
                  </a:cubicBezTo>
                  <a:cubicBezTo>
                    <a:pt x="218" y="526"/>
                    <a:pt x="301" y="402"/>
                    <a:pt x="301" y="267"/>
                  </a:cubicBezTo>
                  <a:cubicBezTo>
                    <a:pt x="301" y="114"/>
                    <a:pt x="199" y="1"/>
                    <a:pt x="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5" name="Google Shape;36005;p24"/>
            <p:cNvSpPr/>
            <p:nvPr/>
          </p:nvSpPr>
          <p:spPr>
            <a:xfrm>
              <a:off x="975800" y="255985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518" y="83"/>
                    <a:pt x="435" y="41"/>
                  </a:cubicBez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6" name="Google Shape;36006;p24"/>
            <p:cNvSpPr/>
            <p:nvPr/>
          </p:nvSpPr>
          <p:spPr>
            <a:xfrm>
              <a:off x="970375" y="249082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0" y="135"/>
                    <a:pt x="52" y="300"/>
                  </a:cubicBezTo>
                  <a:cubicBezTo>
                    <a:pt x="52" y="435"/>
                    <a:pt x="176" y="559"/>
                    <a:pt x="311" y="559"/>
                  </a:cubicBezTo>
                  <a:cubicBezTo>
                    <a:pt x="476" y="518"/>
                    <a:pt x="610" y="393"/>
                    <a:pt x="569" y="259"/>
                  </a:cubicBezTo>
                  <a:cubicBezTo>
                    <a:pt x="56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7" name="Google Shape;36007;p24"/>
            <p:cNvSpPr/>
            <p:nvPr/>
          </p:nvSpPr>
          <p:spPr>
            <a:xfrm>
              <a:off x="933925" y="24585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76"/>
                    <a:pt x="1" y="300"/>
                  </a:cubicBezTo>
                  <a:cubicBezTo>
                    <a:pt x="1" y="476"/>
                    <a:pt x="125" y="559"/>
                    <a:pt x="300" y="559"/>
                  </a:cubicBezTo>
                  <a:cubicBezTo>
                    <a:pt x="425" y="559"/>
                    <a:pt x="559" y="434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8" name="Google Shape;36008;p24"/>
            <p:cNvSpPr/>
            <p:nvPr/>
          </p:nvSpPr>
          <p:spPr>
            <a:xfrm>
              <a:off x="939350" y="252752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3" y="42"/>
                    <a:pt x="1" y="177"/>
                    <a:pt x="1" y="301"/>
                  </a:cubicBezTo>
                  <a:cubicBezTo>
                    <a:pt x="1" y="453"/>
                    <a:pt x="94" y="567"/>
                    <a:pt x="234" y="567"/>
                  </a:cubicBezTo>
                  <a:cubicBezTo>
                    <a:pt x="255" y="567"/>
                    <a:pt x="278" y="564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9" name="Google Shape;36009;p24"/>
            <p:cNvSpPr/>
            <p:nvPr/>
          </p:nvSpPr>
          <p:spPr>
            <a:xfrm>
              <a:off x="1002675" y="24531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259" y="0"/>
                  </a:moveTo>
                  <a:cubicBezTo>
                    <a:pt x="135" y="52"/>
                    <a:pt x="1" y="176"/>
                    <a:pt x="1" y="310"/>
                  </a:cubicBezTo>
                  <a:cubicBezTo>
                    <a:pt x="53" y="476"/>
                    <a:pt x="177" y="569"/>
                    <a:pt x="311" y="569"/>
                  </a:cubicBezTo>
                  <a:cubicBezTo>
                    <a:pt x="476" y="569"/>
                    <a:pt x="569" y="434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0" name="Google Shape;36010;p24"/>
            <p:cNvSpPr/>
            <p:nvPr/>
          </p:nvSpPr>
          <p:spPr>
            <a:xfrm>
              <a:off x="1008100" y="2522950"/>
              <a:ext cx="14000" cy="13325"/>
            </a:xfrm>
            <a:custGeom>
              <a:rect b="b" l="l" r="r" t="t"/>
              <a:pathLst>
                <a:path extrusionOk="0" h="533" w="560">
                  <a:moveTo>
                    <a:pt x="323" y="0"/>
                  </a:moveTo>
                  <a:cubicBezTo>
                    <a:pt x="303" y="0"/>
                    <a:pt x="282" y="3"/>
                    <a:pt x="259" y="8"/>
                  </a:cubicBezTo>
                  <a:cubicBezTo>
                    <a:pt x="135" y="8"/>
                    <a:pt x="1" y="142"/>
                    <a:pt x="1" y="266"/>
                  </a:cubicBezTo>
                  <a:cubicBezTo>
                    <a:pt x="1" y="419"/>
                    <a:pt x="134" y="533"/>
                    <a:pt x="250" y="533"/>
                  </a:cubicBezTo>
                  <a:cubicBezTo>
                    <a:pt x="267" y="533"/>
                    <a:pt x="285" y="530"/>
                    <a:pt x="301" y="525"/>
                  </a:cubicBezTo>
                  <a:cubicBezTo>
                    <a:pt x="477" y="525"/>
                    <a:pt x="559" y="401"/>
                    <a:pt x="559" y="225"/>
                  </a:cubicBezTo>
                  <a:cubicBezTo>
                    <a:pt x="559" y="117"/>
                    <a:pt x="465" y="0"/>
                    <a:pt x="32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1" name="Google Shape;36011;p24"/>
            <p:cNvSpPr/>
            <p:nvPr/>
          </p:nvSpPr>
          <p:spPr>
            <a:xfrm>
              <a:off x="903675" y="24326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7"/>
                    <a:pt x="259" y="93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2" name="Google Shape;36012;p24"/>
            <p:cNvSpPr/>
            <p:nvPr/>
          </p:nvSpPr>
          <p:spPr>
            <a:xfrm>
              <a:off x="966250" y="2427250"/>
              <a:ext cx="13975" cy="7775"/>
            </a:xfrm>
            <a:custGeom>
              <a:rect b="b" l="l" r="r" t="t"/>
              <a:pathLst>
                <a:path extrusionOk="0" h="311" w="559">
                  <a:moveTo>
                    <a:pt x="558" y="0"/>
                  </a:moveTo>
                  <a:lnTo>
                    <a:pt x="0" y="52"/>
                  </a:lnTo>
                  <a:cubicBezTo>
                    <a:pt x="0" y="176"/>
                    <a:pt x="83" y="259"/>
                    <a:pt x="165" y="310"/>
                  </a:cubicBezTo>
                  <a:lnTo>
                    <a:pt x="341" y="310"/>
                  </a:lnTo>
                  <a:cubicBezTo>
                    <a:pt x="476" y="259"/>
                    <a:pt x="558" y="176"/>
                    <a:pt x="5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3" name="Google Shape;36013;p24"/>
            <p:cNvSpPr/>
            <p:nvPr/>
          </p:nvSpPr>
          <p:spPr>
            <a:xfrm>
              <a:off x="1045850" y="25544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0"/>
                    <a:pt x="135" y="41"/>
                    <a:pt x="83" y="83"/>
                  </a:cubicBezTo>
                  <a:lnTo>
                    <a:pt x="42" y="83"/>
                  </a:lnTo>
                  <a:cubicBezTo>
                    <a:pt x="0" y="134"/>
                    <a:pt x="0" y="217"/>
                    <a:pt x="0" y="258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4" name="Google Shape;36014;p24"/>
            <p:cNvSpPr/>
            <p:nvPr/>
          </p:nvSpPr>
          <p:spPr>
            <a:xfrm>
              <a:off x="1040425" y="248540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176" y="0"/>
                    <a:pt x="135" y="52"/>
                    <a:pt x="93" y="52"/>
                  </a:cubicBezTo>
                  <a:cubicBezTo>
                    <a:pt x="42" y="135"/>
                    <a:pt x="0" y="218"/>
                    <a:pt x="0" y="311"/>
                  </a:cubicBezTo>
                  <a:cubicBezTo>
                    <a:pt x="0" y="352"/>
                    <a:pt x="0" y="393"/>
                    <a:pt x="42" y="393"/>
                  </a:cubicBezTo>
                  <a:lnTo>
                    <a:pt x="42" y="435"/>
                  </a:lnTo>
                  <a:cubicBezTo>
                    <a:pt x="93" y="517"/>
                    <a:pt x="217" y="569"/>
                    <a:pt x="300" y="56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5" name="Google Shape;36015;p24"/>
            <p:cNvSpPr/>
            <p:nvPr/>
          </p:nvSpPr>
          <p:spPr>
            <a:xfrm>
              <a:off x="1035000" y="24231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84"/>
                    <a:pt x="52" y="166"/>
                    <a:pt x="93" y="218"/>
                  </a:cubicBezTo>
                  <a:cubicBezTo>
                    <a:pt x="135" y="259"/>
                    <a:pt x="217" y="301"/>
                    <a:pt x="31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6" name="Google Shape;36016;p24"/>
            <p:cNvSpPr/>
            <p:nvPr/>
          </p:nvSpPr>
          <p:spPr>
            <a:xfrm>
              <a:off x="775475" y="2575875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135"/>
                    <a:pt x="218" y="93"/>
                    <a:pt x="135" y="52"/>
                  </a:cubicBezTo>
                  <a:cubicBezTo>
                    <a:pt x="9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7" name="Google Shape;36017;p24"/>
            <p:cNvSpPr/>
            <p:nvPr/>
          </p:nvSpPr>
          <p:spPr>
            <a:xfrm>
              <a:off x="770050" y="2506650"/>
              <a:ext cx="7775" cy="13400"/>
            </a:xfrm>
            <a:custGeom>
              <a:rect b="b" l="l" r="r" t="t"/>
              <a:pathLst>
                <a:path extrusionOk="0" h="536" w="311">
                  <a:moveTo>
                    <a:pt x="39" y="1"/>
                  </a:moveTo>
                  <a:cubicBezTo>
                    <a:pt x="29" y="1"/>
                    <a:pt x="18" y="5"/>
                    <a:pt x="1" y="19"/>
                  </a:cubicBezTo>
                  <a:lnTo>
                    <a:pt x="52" y="536"/>
                  </a:lnTo>
                  <a:lnTo>
                    <a:pt x="94" y="536"/>
                  </a:lnTo>
                  <a:cubicBezTo>
                    <a:pt x="218" y="495"/>
                    <a:pt x="311" y="402"/>
                    <a:pt x="311" y="236"/>
                  </a:cubicBezTo>
                  <a:cubicBezTo>
                    <a:pt x="259" y="143"/>
                    <a:pt x="218" y="60"/>
                    <a:pt x="135" y="19"/>
                  </a:cubicBezTo>
                  <a:lnTo>
                    <a:pt x="94" y="19"/>
                  </a:lnTo>
                  <a:cubicBezTo>
                    <a:pt x="66" y="19"/>
                    <a:pt x="57" y="1"/>
                    <a:pt x="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8" name="Google Shape;36018;p24"/>
            <p:cNvSpPr/>
            <p:nvPr/>
          </p:nvSpPr>
          <p:spPr>
            <a:xfrm>
              <a:off x="838025" y="25707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77" y="0"/>
                    <a:pt x="84" y="42"/>
                    <a:pt x="42" y="83"/>
                  </a:cubicBezTo>
                  <a:cubicBezTo>
                    <a:pt x="1" y="124"/>
                    <a:pt x="1" y="207"/>
                    <a:pt x="1" y="300"/>
                  </a:cubicBezTo>
                  <a:lnTo>
                    <a:pt x="559" y="259"/>
                  </a:lnTo>
                  <a:cubicBezTo>
                    <a:pt x="559" y="166"/>
                    <a:pt x="518" y="124"/>
                    <a:pt x="476" y="83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9" name="Google Shape;36019;p24"/>
            <p:cNvSpPr/>
            <p:nvPr/>
          </p:nvSpPr>
          <p:spPr>
            <a:xfrm>
              <a:off x="832600" y="250147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13" y="1"/>
                  </a:moveTo>
                  <a:cubicBezTo>
                    <a:pt x="295" y="1"/>
                    <a:pt x="277" y="3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25"/>
                    <a:pt x="102" y="534"/>
                    <a:pt x="236" y="534"/>
                  </a:cubicBezTo>
                  <a:cubicBezTo>
                    <a:pt x="257" y="534"/>
                    <a:pt x="279" y="531"/>
                    <a:pt x="301" y="526"/>
                  </a:cubicBezTo>
                  <a:cubicBezTo>
                    <a:pt x="435" y="526"/>
                    <a:pt x="559" y="391"/>
                    <a:pt x="559" y="267"/>
                  </a:cubicBezTo>
                  <a:cubicBezTo>
                    <a:pt x="559" y="115"/>
                    <a:pt x="434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0" name="Google Shape;36020;p24"/>
            <p:cNvSpPr/>
            <p:nvPr/>
          </p:nvSpPr>
          <p:spPr>
            <a:xfrm>
              <a:off x="794875" y="24693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5"/>
                    <a:pt x="0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59"/>
                    <a:pt x="61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1" name="Google Shape;36021;p24"/>
            <p:cNvSpPr/>
            <p:nvPr/>
          </p:nvSpPr>
          <p:spPr>
            <a:xfrm>
              <a:off x="800300" y="253837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35" y="1"/>
                    <a:pt x="0" y="166"/>
                    <a:pt x="0" y="301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2" name="Google Shape;36022;p24"/>
            <p:cNvSpPr/>
            <p:nvPr/>
          </p:nvSpPr>
          <p:spPr>
            <a:xfrm>
              <a:off x="863875" y="246395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301" y="0"/>
                  </a:moveTo>
                  <a:cubicBezTo>
                    <a:pt x="125" y="0"/>
                    <a:pt x="1" y="135"/>
                    <a:pt x="42" y="300"/>
                  </a:cubicBezTo>
                  <a:cubicBezTo>
                    <a:pt x="42" y="435"/>
                    <a:pt x="177" y="559"/>
                    <a:pt x="342" y="559"/>
                  </a:cubicBezTo>
                  <a:cubicBezTo>
                    <a:pt x="476" y="559"/>
                    <a:pt x="600" y="435"/>
                    <a:pt x="600" y="259"/>
                  </a:cubicBezTo>
                  <a:cubicBezTo>
                    <a:pt x="559" y="83"/>
                    <a:pt x="435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3" name="Google Shape;36023;p24"/>
            <p:cNvSpPr/>
            <p:nvPr/>
          </p:nvSpPr>
          <p:spPr>
            <a:xfrm>
              <a:off x="869300" y="2532950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1" y="1"/>
                  </a:moveTo>
                  <a:cubicBezTo>
                    <a:pt x="125" y="42"/>
                    <a:pt x="1" y="166"/>
                    <a:pt x="42" y="301"/>
                  </a:cubicBezTo>
                  <a:cubicBezTo>
                    <a:pt x="42" y="476"/>
                    <a:pt x="166" y="559"/>
                    <a:pt x="301" y="559"/>
                  </a:cubicBezTo>
                  <a:cubicBezTo>
                    <a:pt x="476" y="559"/>
                    <a:pt x="601" y="425"/>
                    <a:pt x="559" y="259"/>
                  </a:cubicBezTo>
                  <a:cubicBezTo>
                    <a:pt x="559" y="125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4" name="Google Shape;36024;p24"/>
            <p:cNvSpPr/>
            <p:nvPr/>
          </p:nvSpPr>
          <p:spPr>
            <a:xfrm>
              <a:off x="764875" y="24435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1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25" y="300"/>
                    <a:pt x="208" y="259"/>
                    <a:pt x="259" y="176"/>
                  </a:cubicBezTo>
                  <a:cubicBezTo>
                    <a:pt x="259" y="125"/>
                    <a:pt x="301" y="83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5" name="Google Shape;36025;p24"/>
            <p:cNvSpPr/>
            <p:nvPr/>
          </p:nvSpPr>
          <p:spPr>
            <a:xfrm>
              <a:off x="827175" y="24381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0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42" y="218"/>
                    <a:pt x="176" y="300"/>
                    <a:pt x="300" y="300"/>
                  </a:cubicBezTo>
                  <a:cubicBezTo>
                    <a:pt x="476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6" name="Google Shape;36026;p24"/>
            <p:cNvSpPr/>
            <p:nvPr/>
          </p:nvSpPr>
          <p:spPr>
            <a:xfrm>
              <a:off x="907050" y="25652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07" y="0"/>
                    <a:pt x="166" y="42"/>
                    <a:pt x="124" y="42"/>
                  </a:cubicBezTo>
                  <a:cubicBezTo>
                    <a:pt x="42" y="83"/>
                    <a:pt x="0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7" name="Google Shape;36027;p24"/>
            <p:cNvSpPr/>
            <p:nvPr/>
          </p:nvSpPr>
          <p:spPr>
            <a:xfrm>
              <a:off x="901625" y="24962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59" y="1"/>
                  </a:moveTo>
                  <a:cubicBezTo>
                    <a:pt x="217" y="1"/>
                    <a:pt x="166" y="1"/>
                    <a:pt x="124" y="42"/>
                  </a:cubicBezTo>
                  <a:cubicBezTo>
                    <a:pt x="42" y="83"/>
                    <a:pt x="0" y="176"/>
                    <a:pt x="0" y="301"/>
                  </a:cubicBezTo>
                  <a:cubicBezTo>
                    <a:pt x="42" y="435"/>
                    <a:pt x="166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8" name="Google Shape;36028;p24"/>
            <p:cNvSpPr/>
            <p:nvPr/>
          </p:nvSpPr>
          <p:spPr>
            <a:xfrm>
              <a:off x="896200" y="2433700"/>
              <a:ext cx="7500" cy="6500"/>
            </a:xfrm>
            <a:custGeom>
              <a:rect b="b" l="l" r="r" t="t"/>
              <a:pathLst>
                <a:path extrusionOk="0" h="260" w="300">
                  <a:moveTo>
                    <a:pt x="0" y="1"/>
                  </a:moveTo>
                  <a:cubicBezTo>
                    <a:pt x="0" y="52"/>
                    <a:pt x="0" y="52"/>
                    <a:pt x="42" y="94"/>
                  </a:cubicBezTo>
                  <a:cubicBezTo>
                    <a:pt x="42" y="135"/>
                    <a:pt x="83" y="176"/>
                    <a:pt x="124" y="218"/>
                  </a:cubicBezTo>
                  <a:cubicBezTo>
                    <a:pt x="176" y="259"/>
                    <a:pt x="259" y="259"/>
                    <a:pt x="300" y="25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9" name="Google Shape;36029;p24"/>
            <p:cNvSpPr/>
            <p:nvPr/>
          </p:nvSpPr>
          <p:spPr>
            <a:xfrm>
              <a:off x="636675" y="25867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18"/>
                  </a:lnTo>
                  <a:cubicBezTo>
                    <a:pt x="301" y="135"/>
                    <a:pt x="218" y="4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0" name="Google Shape;36030;p24"/>
            <p:cNvSpPr/>
            <p:nvPr/>
          </p:nvSpPr>
          <p:spPr>
            <a:xfrm>
              <a:off x="63125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lnTo>
                    <a:pt x="83" y="559"/>
                  </a:lnTo>
                  <a:cubicBezTo>
                    <a:pt x="176" y="517"/>
                    <a:pt x="259" y="476"/>
                    <a:pt x="300" y="393"/>
                  </a:cubicBezTo>
                  <a:lnTo>
                    <a:pt x="300" y="259"/>
                  </a:lnTo>
                  <a:cubicBezTo>
                    <a:pt x="300" y="176"/>
                    <a:pt x="259" y="94"/>
                    <a:pt x="176" y="42"/>
                  </a:cubicBezTo>
                  <a:lnTo>
                    <a:pt x="125" y="42"/>
                  </a:ln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1" name="Google Shape;36031;p24"/>
            <p:cNvSpPr/>
            <p:nvPr/>
          </p:nvSpPr>
          <p:spPr>
            <a:xfrm>
              <a:off x="698975" y="2580900"/>
              <a:ext cx="14250" cy="7925"/>
            </a:xfrm>
            <a:custGeom>
              <a:rect b="b" l="l" r="r" t="t"/>
              <a:pathLst>
                <a:path extrusionOk="0" h="317" w="570">
                  <a:moveTo>
                    <a:pt x="337" y="0"/>
                  </a:moveTo>
                  <a:cubicBezTo>
                    <a:pt x="310" y="0"/>
                    <a:pt x="283" y="5"/>
                    <a:pt x="259" y="16"/>
                  </a:cubicBezTo>
                  <a:cubicBezTo>
                    <a:pt x="218" y="16"/>
                    <a:pt x="176" y="16"/>
                    <a:pt x="135" y="58"/>
                  </a:cubicBezTo>
                  <a:cubicBezTo>
                    <a:pt x="52" y="109"/>
                    <a:pt x="0" y="192"/>
                    <a:pt x="0" y="316"/>
                  </a:cubicBezTo>
                  <a:lnTo>
                    <a:pt x="569" y="275"/>
                  </a:lnTo>
                  <a:cubicBezTo>
                    <a:pt x="569" y="192"/>
                    <a:pt x="569" y="151"/>
                    <a:pt x="517" y="109"/>
                  </a:cubicBezTo>
                  <a:cubicBezTo>
                    <a:pt x="487" y="41"/>
                    <a:pt x="412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2" name="Google Shape;36032;p24"/>
            <p:cNvSpPr/>
            <p:nvPr/>
          </p:nvSpPr>
          <p:spPr>
            <a:xfrm>
              <a:off x="693800" y="2511250"/>
              <a:ext cx="15025" cy="14425"/>
            </a:xfrm>
            <a:custGeom>
              <a:rect b="b" l="l" r="r" t="t"/>
              <a:pathLst>
                <a:path extrusionOk="0" h="577" w="601">
                  <a:moveTo>
                    <a:pt x="259" y="0"/>
                  </a:moveTo>
                  <a:cubicBezTo>
                    <a:pt x="125" y="52"/>
                    <a:pt x="1" y="176"/>
                    <a:pt x="1" y="311"/>
                  </a:cubicBezTo>
                  <a:cubicBezTo>
                    <a:pt x="37" y="455"/>
                    <a:pt x="137" y="577"/>
                    <a:pt x="251" y="577"/>
                  </a:cubicBezTo>
                  <a:cubicBezTo>
                    <a:pt x="267" y="577"/>
                    <a:pt x="284" y="574"/>
                    <a:pt x="301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3" name="Google Shape;36033;p24"/>
            <p:cNvSpPr/>
            <p:nvPr/>
          </p:nvSpPr>
          <p:spPr>
            <a:xfrm>
              <a:off x="657100" y="2479950"/>
              <a:ext cx="13975" cy="14275"/>
            </a:xfrm>
            <a:custGeom>
              <a:rect b="b" l="l" r="r" t="t"/>
              <a:pathLst>
                <a:path extrusionOk="0" h="571" w="559">
                  <a:moveTo>
                    <a:pt x="314" y="1"/>
                  </a:moveTo>
                  <a:cubicBezTo>
                    <a:pt x="296" y="1"/>
                    <a:pt x="277" y="4"/>
                    <a:pt x="259" y="12"/>
                  </a:cubicBezTo>
                  <a:cubicBezTo>
                    <a:pt x="83" y="12"/>
                    <a:pt x="1" y="136"/>
                    <a:pt x="1" y="312"/>
                  </a:cubicBezTo>
                  <a:cubicBezTo>
                    <a:pt x="1" y="436"/>
                    <a:pt x="125" y="570"/>
                    <a:pt x="300" y="570"/>
                  </a:cubicBezTo>
                  <a:cubicBezTo>
                    <a:pt x="435" y="529"/>
                    <a:pt x="559" y="394"/>
                    <a:pt x="559" y="270"/>
                  </a:cubicBezTo>
                  <a:cubicBezTo>
                    <a:pt x="524" y="120"/>
                    <a:pt x="42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4" name="Google Shape;36034;p24"/>
            <p:cNvSpPr/>
            <p:nvPr/>
          </p:nvSpPr>
          <p:spPr>
            <a:xfrm>
              <a:off x="661500" y="2548975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35"/>
                    <a:pt x="42" y="301"/>
                  </a:cubicBezTo>
                  <a:cubicBezTo>
                    <a:pt x="42" y="435"/>
                    <a:pt x="166" y="559"/>
                    <a:pt x="342" y="559"/>
                  </a:cubicBezTo>
                  <a:cubicBezTo>
                    <a:pt x="466" y="559"/>
                    <a:pt x="600" y="394"/>
                    <a:pt x="600" y="259"/>
                  </a:cubicBezTo>
                  <a:cubicBezTo>
                    <a:pt x="559" y="9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5" name="Google Shape;36035;p24"/>
            <p:cNvSpPr/>
            <p:nvPr/>
          </p:nvSpPr>
          <p:spPr>
            <a:xfrm>
              <a:off x="726125" y="24748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4" y="1"/>
                    <a:pt x="0" y="125"/>
                    <a:pt x="0" y="300"/>
                  </a:cubicBezTo>
                  <a:cubicBezTo>
                    <a:pt x="0" y="424"/>
                    <a:pt x="124" y="559"/>
                    <a:pt x="300" y="559"/>
                  </a:cubicBezTo>
                  <a:cubicBezTo>
                    <a:pt x="465" y="518"/>
                    <a:pt x="558" y="383"/>
                    <a:pt x="558" y="259"/>
                  </a:cubicBezTo>
                  <a:cubicBezTo>
                    <a:pt x="558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6" name="Google Shape;36036;p24"/>
            <p:cNvSpPr/>
            <p:nvPr/>
          </p:nvSpPr>
          <p:spPr>
            <a:xfrm>
              <a:off x="731275" y="2543550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1"/>
                  </a:moveTo>
                  <a:cubicBezTo>
                    <a:pt x="94" y="1"/>
                    <a:pt x="1" y="135"/>
                    <a:pt x="1" y="311"/>
                  </a:cubicBezTo>
                  <a:cubicBezTo>
                    <a:pt x="1" y="476"/>
                    <a:pt x="135" y="569"/>
                    <a:pt x="311" y="569"/>
                  </a:cubicBezTo>
                  <a:cubicBezTo>
                    <a:pt x="435" y="569"/>
                    <a:pt x="570" y="435"/>
                    <a:pt x="570" y="259"/>
                  </a:cubicBezTo>
                  <a:cubicBezTo>
                    <a:pt x="570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7" name="Google Shape;36037;p24"/>
            <p:cNvSpPr/>
            <p:nvPr/>
          </p:nvSpPr>
          <p:spPr>
            <a:xfrm>
              <a:off x="626850" y="24543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1"/>
                  </a:moveTo>
                  <a:lnTo>
                    <a:pt x="1" y="301"/>
                  </a:lnTo>
                  <a:cubicBezTo>
                    <a:pt x="135" y="301"/>
                    <a:pt x="259" y="166"/>
                    <a:pt x="259" y="4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8" name="Google Shape;36038;p24"/>
            <p:cNvSpPr/>
            <p:nvPr/>
          </p:nvSpPr>
          <p:spPr>
            <a:xfrm>
              <a:off x="689400" y="24489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18" y="1"/>
                  </a:moveTo>
                  <a:lnTo>
                    <a:pt x="1" y="42"/>
                  </a:lnTo>
                  <a:cubicBezTo>
                    <a:pt x="1" y="218"/>
                    <a:pt x="125" y="301"/>
                    <a:pt x="259" y="301"/>
                  </a:cubicBezTo>
                  <a:cubicBezTo>
                    <a:pt x="435" y="301"/>
                    <a:pt x="559" y="166"/>
                    <a:pt x="5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9" name="Google Shape;36039;p24"/>
            <p:cNvSpPr/>
            <p:nvPr/>
          </p:nvSpPr>
          <p:spPr>
            <a:xfrm>
              <a:off x="768000" y="25758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0"/>
                  </a:moveTo>
                  <a:cubicBezTo>
                    <a:pt x="217" y="0"/>
                    <a:pt x="176" y="0"/>
                    <a:pt x="134" y="52"/>
                  </a:cubicBezTo>
                  <a:lnTo>
                    <a:pt x="83" y="93"/>
                  </a:lnTo>
                  <a:cubicBezTo>
                    <a:pt x="41" y="135"/>
                    <a:pt x="0" y="217"/>
                    <a:pt x="41" y="310"/>
                  </a:cubicBezTo>
                  <a:lnTo>
                    <a:pt x="300" y="25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0" name="Google Shape;36040;p24"/>
            <p:cNvSpPr/>
            <p:nvPr/>
          </p:nvSpPr>
          <p:spPr>
            <a:xfrm>
              <a:off x="763600" y="2507100"/>
              <a:ext cx="7775" cy="13150"/>
            </a:xfrm>
            <a:custGeom>
              <a:rect b="b" l="l" r="r" t="t"/>
              <a:pathLst>
                <a:path extrusionOk="0" h="526" w="311">
                  <a:moveTo>
                    <a:pt x="259" y="1"/>
                  </a:moveTo>
                  <a:cubicBezTo>
                    <a:pt x="176" y="1"/>
                    <a:pt x="135" y="1"/>
                    <a:pt x="93" y="42"/>
                  </a:cubicBezTo>
                  <a:cubicBezTo>
                    <a:pt x="52" y="84"/>
                    <a:pt x="0" y="166"/>
                    <a:pt x="0" y="259"/>
                  </a:cubicBezTo>
                  <a:cubicBezTo>
                    <a:pt x="0" y="404"/>
                    <a:pt x="103" y="525"/>
                    <a:pt x="247" y="525"/>
                  </a:cubicBezTo>
                  <a:cubicBezTo>
                    <a:pt x="267" y="525"/>
                    <a:pt x="289" y="523"/>
                    <a:pt x="31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1" name="Google Shape;36041;p24"/>
            <p:cNvSpPr/>
            <p:nvPr/>
          </p:nvSpPr>
          <p:spPr>
            <a:xfrm>
              <a:off x="758425" y="244455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cubicBezTo>
                    <a:pt x="0" y="135"/>
                    <a:pt x="83" y="259"/>
                    <a:pt x="207" y="259"/>
                  </a:cubicBezTo>
                  <a:lnTo>
                    <a:pt x="300" y="2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2" name="Google Shape;36042;p24"/>
            <p:cNvSpPr/>
            <p:nvPr/>
          </p:nvSpPr>
          <p:spPr>
            <a:xfrm>
              <a:off x="497625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166"/>
                    <a:pt x="259" y="83"/>
                    <a:pt x="176" y="42"/>
                  </a:cubicBezTo>
                  <a:lnTo>
                    <a:pt x="135" y="42"/>
                  </a:lnTo>
                  <a:cubicBezTo>
                    <a:pt x="93" y="0"/>
                    <a:pt x="42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3" name="Google Shape;36043;p24"/>
            <p:cNvSpPr/>
            <p:nvPr/>
          </p:nvSpPr>
          <p:spPr>
            <a:xfrm>
              <a:off x="493475" y="252752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lnTo>
                    <a:pt x="84" y="559"/>
                  </a:lnTo>
                  <a:cubicBezTo>
                    <a:pt x="208" y="518"/>
                    <a:pt x="301" y="383"/>
                    <a:pt x="259" y="259"/>
                  </a:cubicBezTo>
                  <a:cubicBezTo>
                    <a:pt x="259" y="177"/>
                    <a:pt x="208" y="83"/>
                    <a:pt x="125" y="42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4" name="Google Shape;36044;p24"/>
            <p:cNvSpPr/>
            <p:nvPr/>
          </p:nvSpPr>
          <p:spPr>
            <a:xfrm>
              <a:off x="561200" y="259112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177" y="42"/>
                    <a:pt x="83" y="42"/>
                    <a:pt x="42" y="124"/>
                  </a:cubicBezTo>
                  <a:cubicBezTo>
                    <a:pt x="1" y="166"/>
                    <a:pt x="1" y="259"/>
                    <a:pt x="1" y="300"/>
                  </a:cubicBezTo>
                  <a:lnTo>
                    <a:pt x="559" y="259"/>
                  </a:lnTo>
                  <a:cubicBezTo>
                    <a:pt x="559" y="217"/>
                    <a:pt x="518" y="166"/>
                    <a:pt x="476" y="124"/>
                  </a:cubicBezTo>
                  <a:cubicBezTo>
                    <a:pt x="435" y="42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5" name="Google Shape;36045;p24"/>
            <p:cNvSpPr/>
            <p:nvPr/>
          </p:nvSpPr>
          <p:spPr>
            <a:xfrm>
              <a:off x="555775" y="25221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94" y="1"/>
                    <a:pt x="1" y="176"/>
                    <a:pt x="1" y="300"/>
                  </a:cubicBezTo>
                  <a:cubicBezTo>
                    <a:pt x="1" y="476"/>
                    <a:pt x="135" y="559"/>
                    <a:pt x="300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3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6" name="Google Shape;36046;p24"/>
            <p:cNvSpPr/>
            <p:nvPr/>
          </p:nvSpPr>
          <p:spPr>
            <a:xfrm>
              <a:off x="518050" y="2489800"/>
              <a:ext cx="14225" cy="14175"/>
            </a:xfrm>
            <a:custGeom>
              <a:rect b="b" l="l" r="r" t="t"/>
              <a:pathLst>
                <a:path extrusionOk="0" h="567" w="569">
                  <a:moveTo>
                    <a:pt x="259" y="0"/>
                  </a:moveTo>
                  <a:cubicBezTo>
                    <a:pt x="135" y="42"/>
                    <a:pt x="0" y="176"/>
                    <a:pt x="0" y="300"/>
                  </a:cubicBezTo>
                  <a:cubicBezTo>
                    <a:pt x="45" y="453"/>
                    <a:pt x="145" y="567"/>
                    <a:pt x="258" y="567"/>
                  </a:cubicBezTo>
                  <a:cubicBezTo>
                    <a:pt x="275" y="567"/>
                    <a:pt x="293" y="564"/>
                    <a:pt x="310" y="559"/>
                  </a:cubicBezTo>
                  <a:cubicBezTo>
                    <a:pt x="476" y="559"/>
                    <a:pt x="569" y="434"/>
                    <a:pt x="569" y="259"/>
                  </a:cubicBezTo>
                  <a:cubicBezTo>
                    <a:pt x="569" y="135"/>
                    <a:pt x="43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7" name="Google Shape;36047;p24"/>
            <p:cNvSpPr/>
            <p:nvPr/>
          </p:nvSpPr>
          <p:spPr>
            <a:xfrm>
              <a:off x="523475" y="255965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25" y="0"/>
                  </a:moveTo>
                  <a:cubicBezTo>
                    <a:pt x="304" y="0"/>
                    <a:pt x="282" y="3"/>
                    <a:pt x="259" y="8"/>
                  </a:cubicBezTo>
                  <a:cubicBezTo>
                    <a:pt x="135" y="8"/>
                    <a:pt x="0" y="132"/>
                    <a:pt x="0" y="308"/>
                  </a:cubicBezTo>
                  <a:cubicBezTo>
                    <a:pt x="0" y="442"/>
                    <a:pt x="176" y="566"/>
                    <a:pt x="300" y="566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8" name="Google Shape;36048;p24"/>
            <p:cNvSpPr/>
            <p:nvPr/>
          </p:nvSpPr>
          <p:spPr>
            <a:xfrm>
              <a:off x="587050" y="2485200"/>
              <a:ext cx="15025" cy="13425"/>
            </a:xfrm>
            <a:custGeom>
              <a:rect b="b" l="l" r="r" t="t"/>
              <a:pathLst>
                <a:path extrusionOk="0" h="537" w="601">
                  <a:moveTo>
                    <a:pt x="350" y="1"/>
                  </a:moveTo>
                  <a:cubicBezTo>
                    <a:pt x="334" y="1"/>
                    <a:pt x="317" y="3"/>
                    <a:pt x="301" y="8"/>
                  </a:cubicBezTo>
                  <a:cubicBezTo>
                    <a:pt x="135" y="8"/>
                    <a:pt x="1" y="143"/>
                    <a:pt x="42" y="267"/>
                  </a:cubicBezTo>
                  <a:cubicBezTo>
                    <a:pt x="42" y="417"/>
                    <a:pt x="140" y="537"/>
                    <a:pt x="245" y="537"/>
                  </a:cubicBezTo>
                  <a:cubicBezTo>
                    <a:pt x="264" y="537"/>
                    <a:pt x="282" y="533"/>
                    <a:pt x="301" y="525"/>
                  </a:cubicBezTo>
                  <a:cubicBezTo>
                    <a:pt x="476" y="525"/>
                    <a:pt x="600" y="401"/>
                    <a:pt x="559" y="267"/>
                  </a:cubicBezTo>
                  <a:cubicBezTo>
                    <a:pt x="559" y="122"/>
                    <a:pt x="464" y="1"/>
                    <a:pt x="35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9" name="Google Shape;36049;p24"/>
            <p:cNvSpPr/>
            <p:nvPr/>
          </p:nvSpPr>
          <p:spPr>
            <a:xfrm>
              <a:off x="592475" y="2554425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25" y="0"/>
                    <a:pt x="1" y="134"/>
                    <a:pt x="1" y="300"/>
                  </a:cubicBezTo>
                  <a:cubicBezTo>
                    <a:pt x="42" y="434"/>
                    <a:pt x="177" y="558"/>
                    <a:pt x="301" y="558"/>
                  </a:cubicBezTo>
                  <a:cubicBezTo>
                    <a:pt x="476" y="517"/>
                    <a:pt x="600" y="393"/>
                    <a:pt x="559" y="258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0" name="Google Shape;36050;p24"/>
            <p:cNvSpPr/>
            <p:nvPr/>
          </p:nvSpPr>
          <p:spPr>
            <a:xfrm>
              <a:off x="48805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66" y="259"/>
                    <a:pt x="259" y="176"/>
                    <a:pt x="301" y="42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1" name="Google Shape;36051;p24"/>
            <p:cNvSpPr/>
            <p:nvPr/>
          </p:nvSpPr>
          <p:spPr>
            <a:xfrm>
              <a:off x="550350" y="245955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569" y="1"/>
                  </a:moveTo>
                  <a:lnTo>
                    <a:pt x="1" y="52"/>
                  </a:lnTo>
                  <a:lnTo>
                    <a:pt x="1" y="94"/>
                  </a:lnTo>
                  <a:cubicBezTo>
                    <a:pt x="52" y="218"/>
                    <a:pt x="176" y="311"/>
                    <a:pt x="311" y="311"/>
                  </a:cubicBezTo>
                  <a:cubicBezTo>
                    <a:pt x="435" y="259"/>
                    <a:pt x="569" y="135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2" name="Google Shape;36052;p24"/>
            <p:cNvSpPr/>
            <p:nvPr/>
          </p:nvSpPr>
          <p:spPr>
            <a:xfrm>
              <a:off x="630225" y="2586725"/>
              <a:ext cx="6475" cy="6475"/>
            </a:xfrm>
            <a:custGeom>
              <a:rect b="b" l="l" r="r" t="t"/>
              <a:pathLst>
                <a:path extrusionOk="0" h="259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35"/>
                    <a:pt x="0" y="218"/>
                  </a:cubicBezTo>
                  <a:lnTo>
                    <a:pt x="0" y="259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3" name="Google Shape;36053;p24"/>
            <p:cNvSpPr/>
            <p:nvPr/>
          </p:nvSpPr>
          <p:spPr>
            <a:xfrm>
              <a:off x="624800" y="2516675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59" y="1"/>
                  </a:moveTo>
                  <a:cubicBezTo>
                    <a:pt x="217" y="1"/>
                    <a:pt x="176" y="42"/>
                    <a:pt x="124" y="94"/>
                  </a:cubicBezTo>
                  <a:cubicBezTo>
                    <a:pt x="42" y="135"/>
                    <a:pt x="0" y="218"/>
                    <a:pt x="0" y="300"/>
                  </a:cubicBezTo>
                  <a:cubicBezTo>
                    <a:pt x="0" y="435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4" name="Google Shape;36054;p24"/>
            <p:cNvSpPr/>
            <p:nvPr/>
          </p:nvSpPr>
          <p:spPr>
            <a:xfrm>
              <a:off x="619375" y="245437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300" y="1"/>
                  </a:moveTo>
                  <a:lnTo>
                    <a:pt x="0" y="42"/>
                  </a:lnTo>
                  <a:lnTo>
                    <a:pt x="0" y="84"/>
                  </a:lnTo>
                  <a:cubicBezTo>
                    <a:pt x="41" y="208"/>
                    <a:pt x="134" y="259"/>
                    <a:pt x="259" y="301"/>
                  </a:cubicBezTo>
                  <a:lnTo>
                    <a:pt x="300" y="30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5" name="Google Shape;36055;p24"/>
            <p:cNvSpPr/>
            <p:nvPr/>
          </p:nvSpPr>
          <p:spPr>
            <a:xfrm>
              <a:off x="359850" y="26071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6" name="Google Shape;36056;p24"/>
            <p:cNvSpPr/>
            <p:nvPr/>
          </p:nvSpPr>
          <p:spPr>
            <a:xfrm>
              <a:off x="354425" y="2538375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1" y="1"/>
                  </a:moveTo>
                  <a:lnTo>
                    <a:pt x="42" y="559"/>
                  </a:lnTo>
                  <a:cubicBezTo>
                    <a:pt x="42" y="559"/>
                    <a:pt x="83" y="559"/>
                    <a:pt x="83" y="518"/>
                  </a:cubicBezTo>
                  <a:cubicBezTo>
                    <a:pt x="176" y="518"/>
                    <a:pt x="259" y="425"/>
                    <a:pt x="300" y="342"/>
                  </a:cubicBezTo>
                  <a:lnTo>
                    <a:pt x="300" y="259"/>
                  </a:lnTo>
                  <a:cubicBezTo>
                    <a:pt x="300" y="166"/>
                    <a:pt x="218" y="84"/>
                    <a:pt x="176" y="42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7" name="Google Shape;36057;p24"/>
            <p:cNvSpPr/>
            <p:nvPr/>
          </p:nvSpPr>
          <p:spPr>
            <a:xfrm>
              <a:off x="422400" y="2601725"/>
              <a:ext cx="14000" cy="7775"/>
            </a:xfrm>
            <a:custGeom>
              <a:rect b="b" l="l" r="r" t="t"/>
              <a:pathLst>
                <a:path extrusionOk="0" h="311" w="560">
                  <a:moveTo>
                    <a:pt x="259" y="0"/>
                  </a:moveTo>
                  <a:cubicBezTo>
                    <a:pt x="208" y="0"/>
                    <a:pt x="166" y="52"/>
                    <a:pt x="125" y="93"/>
                  </a:cubicBezTo>
                  <a:cubicBezTo>
                    <a:pt x="83" y="93"/>
                    <a:pt x="42" y="134"/>
                    <a:pt x="42" y="217"/>
                  </a:cubicBezTo>
                  <a:cubicBezTo>
                    <a:pt x="1" y="217"/>
                    <a:pt x="1" y="259"/>
                    <a:pt x="1" y="310"/>
                  </a:cubicBezTo>
                  <a:lnTo>
                    <a:pt x="559" y="259"/>
                  </a:lnTo>
                  <a:cubicBezTo>
                    <a:pt x="559" y="134"/>
                    <a:pt x="42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8" name="Google Shape;36058;p24"/>
            <p:cNvSpPr/>
            <p:nvPr/>
          </p:nvSpPr>
          <p:spPr>
            <a:xfrm>
              <a:off x="416975" y="253295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5" y="1"/>
                    <a:pt x="1" y="125"/>
                    <a:pt x="1" y="301"/>
                  </a:cubicBezTo>
                  <a:cubicBezTo>
                    <a:pt x="42" y="425"/>
                    <a:pt x="166" y="559"/>
                    <a:pt x="300" y="559"/>
                  </a:cubicBezTo>
                  <a:cubicBezTo>
                    <a:pt x="476" y="559"/>
                    <a:pt x="559" y="383"/>
                    <a:pt x="559" y="259"/>
                  </a:cubicBezTo>
                  <a:cubicBezTo>
                    <a:pt x="559" y="84"/>
                    <a:pt x="42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9" name="Google Shape;36059;p24"/>
            <p:cNvSpPr/>
            <p:nvPr/>
          </p:nvSpPr>
          <p:spPr>
            <a:xfrm>
              <a:off x="379250" y="2500650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24" y="42"/>
                    <a:pt x="0" y="166"/>
                    <a:pt x="41" y="300"/>
                  </a:cubicBezTo>
                  <a:cubicBezTo>
                    <a:pt x="41" y="476"/>
                    <a:pt x="176" y="559"/>
                    <a:pt x="341" y="559"/>
                  </a:cubicBezTo>
                  <a:cubicBezTo>
                    <a:pt x="476" y="559"/>
                    <a:pt x="600" y="424"/>
                    <a:pt x="600" y="259"/>
                  </a:cubicBezTo>
                  <a:cubicBezTo>
                    <a:pt x="558" y="12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0" name="Google Shape;36060;p24"/>
            <p:cNvSpPr/>
            <p:nvPr/>
          </p:nvSpPr>
          <p:spPr>
            <a:xfrm>
              <a:off x="384675" y="2570425"/>
              <a:ext cx="15000" cy="13400"/>
            </a:xfrm>
            <a:custGeom>
              <a:rect b="b" l="l" r="r" t="t"/>
              <a:pathLst>
                <a:path extrusionOk="0" h="536" w="600">
                  <a:moveTo>
                    <a:pt x="356" y="0"/>
                  </a:moveTo>
                  <a:cubicBezTo>
                    <a:pt x="338" y="0"/>
                    <a:pt x="319" y="4"/>
                    <a:pt x="300" y="11"/>
                  </a:cubicBezTo>
                  <a:cubicBezTo>
                    <a:pt x="124" y="11"/>
                    <a:pt x="0" y="135"/>
                    <a:pt x="42" y="270"/>
                  </a:cubicBezTo>
                  <a:cubicBezTo>
                    <a:pt x="42" y="415"/>
                    <a:pt x="137" y="536"/>
                    <a:pt x="279" y="536"/>
                  </a:cubicBezTo>
                  <a:cubicBezTo>
                    <a:pt x="299" y="536"/>
                    <a:pt x="320" y="533"/>
                    <a:pt x="341" y="528"/>
                  </a:cubicBezTo>
                  <a:cubicBezTo>
                    <a:pt x="476" y="528"/>
                    <a:pt x="600" y="394"/>
                    <a:pt x="559" y="218"/>
                  </a:cubicBezTo>
                  <a:cubicBezTo>
                    <a:pt x="559" y="113"/>
                    <a:pt x="462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1" name="Google Shape;36061;p24"/>
            <p:cNvSpPr/>
            <p:nvPr/>
          </p:nvSpPr>
          <p:spPr>
            <a:xfrm>
              <a:off x="449275" y="24952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84" y="42"/>
                    <a:pt x="1" y="17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25" y="559"/>
                    <a:pt x="559" y="435"/>
                    <a:pt x="559" y="259"/>
                  </a:cubicBezTo>
                  <a:cubicBezTo>
                    <a:pt x="559" y="124"/>
                    <a:pt x="38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2" name="Google Shape;36062;p24"/>
            <p:cNvSpPr/>
            <p:nvPr/>
          </p:nvSpPr>
          <p:spPr>
            <a:xfrm>
              <a:off x="454725" y="2565075"/>
              <a:ext cx="13975" cy="13325"/>
            </a:xfrm>
            <a:custGeom>
              <a:rect b="b" l="l" r="r" t="t"/>
              <a:pathLst>
                <a:path extrusionOk="0" h="533" w="559">
                  <a:moveTo>
                    <a:pt x="308" y="0"/>
                  </a:moveTo>
                  <a:cubicBezTo>
                    <a:pt x="291" y="0"/>
                    <a:pt x="275" y="3"/>
                    <a:pt x="259" y="8"/>
                  </a:cubicBezTo>
                  <a:cubicBezTo>
                    <a:pt x="83" y="8"/>
                    <a:pt x="0" y="132"/>
                    <a:pt x="0" y="308"/>
                  </a:cubicBezTo>
                  <a:cubicBezTo>
                    <a:pt x="0" y="417"/>
                    <a:pt x="95" y="533"/>
                    <a:pt x="236" y="533"/>
                  </a:cubicBezTo>
                  <a:cubicBezTo>
                    <a:pt x="256" y="533"/>
                    <a:pt x="278" y="530"/>
                    <a:pt x="300" y="525"/>
                  </a:cubicBezTo>
                  <a:cubicBezTo>
                    <a:pt x="424" y="525"/>
                    <a:pt x="558" y="391"/>
                    <a:pt x="558" y="267"/>
                  </a:cubicBezTo>
                  <a:cubicBezTo>
                    <a:pt x="522" y="114"/>
                    <a:pt x="416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3" name="Google Shape;36063;p24"/>
            <p:cNvSpPr/>
            <p:nvPr/>
          </p:nvSpPr>
          <p:spPr>
            <a:xfrm>
              <a:off x="350025" y="247480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35" y="300"/>
                    <a:pt x="259" y="218"/>
                    <a:pt x="259" y="83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4" name="Google Shape;36064;p24"/>
            <p:cNvSpPr/>
            <p:nvPr/>
          </p:nvSpPr>
          <p:spPr>
            <a:xfrm>
              <a:off x="411550" y="2470400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cubicBezTo>
                    <a:pt x="42" y="177"/>
                    <a:pt x="176" y="301"/>
                    <a:pt x="300" y="301"/>
                  </a:cubicBezTo>
                  <a:cubicBezTo>
                    <a:pt x="476" y="259"/>
                    <a:pt x="600" y="13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5" name="Google Shape;36065;p24"/>
            <p:cNvSpPr/>
            <p:nvPr/>
          </p:nvSpPr>
          <p:spPr>
            <a:xfrm>
              <a:off x="491150" y="2596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cubicBezTo>
                    <a:pt x="218" y="0"/>
                    <a:pt x="177" y="42"/>
                    <a:pt x="135" y="83"/>
                  </a:cubicBezTo>
                  <a:cubicBezTo>
                    <a:pt x="42" y="124"/>
                    <a:pt x="1" y="207"/>
                    <a:pt x="1" y="300"/>
                  </a:cubicBez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6" name="Google Shape;36066;p24"/>
            <p:cNvSpPr/>
            <p:nvPr/>
          </p:nvSpPr>
          <p:spPr>
            <a:xfrm>
              <a:off x="485725" y="2527525"/>
              <a:ext cx="8825" cy="14000"/>
            </a:xfrm>
            <a:custGeom>
              <a:rect b="b" l="l" r="r" t="t"/>
              <a:pathLst>
                <a:path extrusionOk="0" h="560" w="353">
                  <a:moveTo>
                    <a:pt x="311" y="1"/>
                  </a:moveTo>
                  <a:cubicBezTo>
                    <a:pt x="218" y="1"/>
                    <a:pt x="177" y="42"/>
                    <a:pt x="135" y="42"/>
                  </a:cubicBezTo>
                  <a:cubicBezTo>
                    <a:pt x="52" y="125"/>
                    <a:pt x="1" y="218"/>
                    <a:pt x="52" y="301"/>
                  </a:cubicBezTo>
                  <a:cubicBezTo>
                    <a:pt x="52" y="435"/>
                    <a:pt x="135" y="518"/>
                    <a:pt x="218" y="559"/>
                  </a:cubicBezTo>
                  <a:lnTo>
                    <a:pt x="352" y="559"/>
                  </a:ln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7" name="Google Shape;36067;p24"/>
            <p:cNvSpPr/>
            <p:nvPr/>
          </p:nvSpPr>
          <p:spPr>
            <a:xfrm>
              <a:off x="481600" y="2464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76"/>
                    <a:pt x="83" y="259"/>
                    <a:pt x="217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8" name="Google Shape;36068;p24"/>
            <p:cNvSpPr/>
            <p:nvPr/>
          </p:nvSpPr>
          <p:spPr>
            <a:xfrm>
              <a:off x="283350" y="26125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300" y="0"/>
                  </a:moveTo>
                  <a:cubicBezTo>
                    <a:pt x="217" y="0"/>
                    <a:pt x="135" y="42"/>
                    <a:pt x="83" y="83"/>
                  </a:cubicBezTo>
                  <a:cubicBezTo>
                    <a:pt x="42" y="135"/>
                    <a:pt x="0" y="217"/>
                    <a:pt x="42" y="300"/>
                  </a:cubicBezTo>
                  <a:lnTo>
                    <a:pt x="559" y="259"/>
                  </a:lnTo>
                  <a:cubicBezTo>
                    <a:pt x="559" y="217"/>
                    <a:pt x="559" y="135"/>
                    <a:pt x="517" y="83"/>
                  </a:cubicBezTo>
                  <a:cubicBezTo>
                    <a:pt x="476" y="42"/>
                    <a:pt x="393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9" name="Google Shape;36069;p24"/>
            <p:cNvSpPr/>
            <p:nvPr/>
          </p:nvSpPr>
          <p:spPr>
            <a:xfrm>
              <a:off x="277925" y="2543375"/>
              <a:ext cx="15275" cy="14425"/>
            </a:xfrm>
            <a:custGeom>
              <a:rect b="b" l="l" r="r" t="t"/>
              <a:pathLst>
                <a:path extrusionOk="0" h="577" w="611">
                  <a:moveTo>
                    <a:pt x="349" y="0"/>
                  </a:moveTo>
                  <a:cubicBezTo>
                    <a:pt x="333" y="0"/>
                    <a:pt x="317" y="3"/>
                    <a:pt x="300" y="8"/>
                  </a:cubicBezTo>
                  <a:cubicBezTo>
                    <a:pt x="135" y="8"/>
                    <a:pt x="0" y="142"/>
                    <a:pt x="42" y="318"/>
                  </a:cubicBezTo>
                  <a:cubicBezTo>
                    <a:pt x="42" y="442"/>
                    <a:pt x="176" y="576"/>
                    <a:pt x="352" y="576"/>
                  </a:cubicBezTo>
                  <a:cubicBezTo>
                    <a:pt x="476" y="525"/>
                    <a:pt x="610" y="401"/>
                    <a:pt x="610" y="266"/>
                  </a:cubicBezTo>
                  <a:cubicBezTo>
                    <a:pt x="565" y="121"/>
                    <a:pt x="464" y="0"/>
                    <a:pt x="3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0" name="Google Shape;36070;p24"/>
            <p:cNvSpPr/>
            <p:nvPr/>
          </p:nvSpPr>
          <p:spPr>
            <a:xfrm>
              <a:off x="310225" y="2506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1"/>
                  </a:moveTo>
                  <a:cubicBezTo>
                    <a:pt x="135" y="1"/>
                    <a:pt x="1" y="125"/>
                    <a:pt x="1" y="300"/>
                  </a:cubicBezTo>
                  <a:cubicBezTo>
                    <a:pt x="42" y="466"/>
                    <a:pt x="176" y="559"/>
                    <a:pt x="300" y="559"/>
                  </a:cubicBezTo>
                  <a:cubicBezTo>
                    <a:pt x="476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1" name="Google Shape;36071;p24"/>
            <p:cNvSpPr/>
            <p:nvPr/>
          </p:nvSpPr>
          <p:spPr>
            <a:xfrm>
              <a:off x="315650" y="25748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59" y="1"/>
                  </a:moveTo>
                  <a:cubicBezTo>
                    <a:pt x="135" y="42"/>
                    <a:pt x="1" y="177"/>
                    <a:pt x="1" y="301"/>
                  </a:cubicBezTo>
                  <a:cubicBezTo>
                    <a:pt x="36" y="450"/>
                    <a:pt x="139" y="570"/>
                    <a:pt x="245" y="570"/>
                  </a:cubicBezTo>
                  <a:cubicBezTo>
                    <a:pt x="264" y="570"/>
                    <a:pt x="282" y="567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2" name="Google Shape;36072;p24"/>
            <p:cNvSpPr/>
            <p:nvPr/>
          </p:nvSpPr>
          <p:spPr>
            <a:xfrm>
              <a:off x="280250" y="24802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42" y="42"/>
                  </a:lnTo>
                  <a:lnTo>
                    <a:pt x="0" y="301"/>
                  </a:lnTo>
                  <a:lnTo>
                    <a:pt x="42" y="301"/>
                  </a:lnTo>
                  <a:cubicBezTo>
                    <a:pt x="166" y="301"/>
                    <a:pt x="300" y="166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3" name="Google Shape;36073;p24"/>
            <p:cNvSpPr/>
            <p:nvPr/>
          </p:nvSpPr>
          <p:spPr>
            <a:xfrm>
              <a:off x="353400" y="2607150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17" y="0"/>
                  </a:moveTo>
                  <a:cubicBezTo>
                    <a:pt x="83" y="42"/>
                    <a:pt x="0" y="135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4" name="Google Shape;36074;p24"/>
            <p:cNvSpPr/>
            <p:nvPr/>
          </p:nvSpPr>
          <p:spPr>
            <a:xfrm>
              <a:off x="347975" y="2538375"/>
              <a:ext cx="7500" cy="14000"/>
            </a:xfrm>
            <a:custGeom>
              <a:rect b="b" l="l" r="r" t="t"/>
              <a:pathLst>
                <a:path extrusionOk="0" h="560" w="300">
                  <a:moveTo>
                    <a:pt x="259" y="1"/>
                  </a:moveTo>
                  <a:cubicBezTo>
                    <a:pt x="217" y="1"/>
                    <a:pt x="134" y="1"/>
                    <a:pt x="83" y="42"/>
                  </a:cubicBezTo>
                  <a:cubicBezTo>
                    <a:pt x="41" y="84"/>
                    <a:pt x="0" y="208"/>
                    <a:pt x="0" y="301"/>
                  </a:cubicBezTo>
                  <a:cubicBezTo>
                    <a:pt x="0" y="384"/>
                    <a:pt x="83" y="518"/>
                    <a:pt x="17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5" name="Google Shape;36075;p24"/>
            <p:cNvSpPr/>
            <p:nvPr/>
          </p:nvSpPr>
          <p:spPr>
            <a:xfrm>
              <a:off x="342525" y="247582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lnTo>
                    <a:pt x="1" y="84"/>
                  </a:lnTo>
                  <a:cubicBezTo>
                    <a:pt x="42" y="177"/>
                    <a:pt x="135" y="259"/>
                    <a:pt x="259" y="259"/>
                  </a:cubicBezTo>
                  <a:lnTo>
                    <a:pt x="301" y="259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6" name="Google Shape;36076;p24"/>
            <p:cNvSpPr/>
            <p:nvPr/>
          </p:nvSpPr>
          <p:spPr>
            <a:xfrm>
              <a:off x="1041450" y="24166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1" y="0"/>
                  </a:moveTo>
                  <a:lnTo>
                    <a:pt x="1" y="259"/>
                  </a:lnTo>
                  <a:lnTo>
                    <a:pt x="311" y="259"/>
                  </a:lnTo>
                  <a:cubicBezTo>
                    <a:pt x="311" y="217"/>
                    <a:pt x="259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218" y="42"/>
                  </a:lnTo>
                  <a:cubicBezTo>
                    <a:pt x="176" y="42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7" name="Google Shape;36077;p24"/>
            <p:cNvSpPr/>
            <p:nvPr/>
          </p:nvSpPr>
          <p:spPr>
            <a:xfrm>
              <a:off x="1104000" y="2412250"/>
              <a:ext cx="12950" cy="6500"/>
            </a:xfrm>
            <a:custGeom>
              <a:rect b="b" l="l" r="r" t="t"/>
              <a:pathLst>
                <a:path extrusionOk="0" h="260" w="518">
                  <a:moveTo>
                    <a:pt x="135" y="1"/>
                  </a:moveTo>
                  <a:cubicBezTo>
                    <a:pt x="83" y="42"/>
                    <a:pt x="42" y="83"/>
                    <a:pt x="42" y="135"/>
                  </a:cubicBezTo>
                  <a:cubicBezTo>
                    <a:pt x="1" y="176"/>
                    <a:pt x="1" y="218"/>
                    <a:pt x="1" y="259"/>
                  </a:cubicBezTo>
                  <a:lnTo>
                    <a:pt x="518" y="218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8" name="Google Shape;36078;p24"/>
            <p:cNvSpPr/>
            <p:nvPr/>
          </p:nvSpPr>
          <p:spPr>
            <a:xfrm>
              <a:off x="1067300" y="2385375"/>
              <a:ext cx="9850" cy="7525"/>
            </a:xfrm>
            <a:custGeom>
              <a:rect b="b" l="l" r="r" t="t"/>
              <a:pathLst>
                <a:path extrusionOk="0" h="301" w="394">
                  <a:moveTo>
                    <a:pt x="1" y="0"/>
                  </a:moveTo>
                  <a:lnTo>
                    <a:pt x="1" y="42"/>
                  </a:lnTo>
                  <a:cubicBezTo>
                    <a:pt x="1" y="217"/>
                    <a:pt x="135" y="300"/>
                    <a:pt x="311" y="300"/>
                  </a:cubicBezTo>
                  <a:cubicBezTo>
                    <a:pt x="352" y="300"/>
                    <a:pt x="352" y="300"/>
                    <a:pt x="393" y="25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9" name="Google Shape;36079;p24"/>
            <p:cNvSpPr/>
            <p:nvPr/>
          </p:nvSpPr>
          <p:spPr>
            <a:xfrm>
              <a:off x="902650" y="242620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300" y="259"/>
                  </a:lnTo>
                  <a:lnTo>
                    <a:pt x="300" y="177"/>
                  </a:lnTo>
                  <a:cubicBezTo>
                    <a:pt x="259" y="135"/>
                    <a:pt x="259" y="135"/>
                    <a:pt x="218" y="94"/>
                  </a:cubicBezTo>
                  <a:cubicBezTo>
                    <a:pt x="176" y="42"/>
                    <a:pt x="176" y="42"/>
                    <a:pt x="125" y="42"/>
                  </a:cubicBezTo>
                  <a:cubicBezTo>
                    <a:pt x="83" y="1"/>
                    <a:pt x="42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0" name="Google Shape;36080;p24"/>
            <p:cNvSpPr/>
            <p:nvPr/>
          </p:nvSpPr>
          <p:spPr>
            <a:xfrm>
              <a:off x="897225" y="2357450"/>
              <a:ext cx="8550" cy="13975"/>
            </a:xfrm>
            <a:custGeom>
              <a:rect b="b" l="l" r="r" t="t"/>
              <a:pathLst>
                <a:path extrusionOk="0" h="559" w="342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42" y="425"/>
                    <a:pt x="300" y="259"/>
                  </a:cubicBezTo>
                  <a:cubicBezTo>
                    <a:pt x="300" y="125"/>
                    <a:pt x="17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1" name="Google Shape;36081;p24"/>
            <p:cNvSpPr/>
            <p:nvPr/>
          </p:nvSpPr>
          <p:spPr>
            <a:xfrm>
              <a:off x="965200" y="2421500"/>
              <a:ext cx="15025" cy="7050"/>
            </a:xfrm>
            <a:custGeom>
              <a:rect b="b" l="l" r="r" t="t"/>
              <a:pathLst>
                <a:path extrusionOk="0" h="282" w="601">
                  <a:moveTo>
                    <a:pt x="342" y="0"/>
                  </a:moveTo>
                  <a:cubicBezTo>
                    <a:pt x="328" y="0"/>
                    <a:pt x="314" y="6"/>
                    <a:pt x="301" y="23"/>
                  </a:cubicBezTo>
                  <a:cubicBezTo>
                    <a:pt x="125" y="23"/>
                    <a:pt x="1" y="148"/>
                    <a:pt x="42" y="282"/>
                  </a:cubicBezTo>
                  <a:lnTo>
                    <a:pt x="600" y="230"/>
                  </a:lnTo>
                  <a:cubicBezTo>
                    <a:pt x="559" y="148"/>
                    <a:pt x="518" y="65"/>
                    <a:pt x="425" y="23"/>
                  </a:cubicBezTo>
                  <a:cubicBezTo>
                    <a:pt x="397" y="23"/>
                    <a:pt x="369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2" name="Google Shape;36082;p24"/>
            <p:cNvSpPr/>
            <p:nvPr/>
          </p:nvSpPr>
          <p:spPr>
            <a:xfrm>
              <a:off x="960800" y="2352025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84" y="42"/>
                    <a:pt x="1" y="166"/>
                    <a:pt x="1" y="300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35" y="559"/>
                    <a:pt x="559" y="424"/>
                    <a:pt x="559" y="259"/>
                  </a:cubicBezTo>
                  <a:cubicBezTo>
                    <a:pt x="518" y="12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3" name="Google Shape;36083;p24"/>
            <p:cNvSpPr/>
            <p:nvPr/>
          </p:nvSpPr>
          <p:spPr>
            <a:xfrm>
              <a:off x="923075" y="23205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33"/>
                    <a:pt x="0" y="267"/>
                  </a:cubicBezTo>
                  <a:cubicBezTo>
                    <a:pt x="0" y="420"/>
                    <a:pt x="133" y="533"/>
                    <a:pt x="249" y="533"/>
                  </a:cubicBezTo>
                  <a:cubicBezTo>
                    <a:pt x="267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4" name="Google Shape;36084;p24"/>
            <p:cNvSpPr/>
            <p:nvPr/>
          </p:nvSpPr>
          <p:spPr>
            <a:xfrm>
              <a:off x="928500" y="238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1" y="124"/>
                    <a:pt x="1" y="300"/>
                  </a:cubicBezTo>
                  <a:cubicBezTo>
                    <a:pt x="1" y="424"/>
                    <a:pt x="125" y="558"/>
                    <a:pt x="300" y="558"/>
                  </a:cubicBezTo>
                  <a:cubicBezTo>
                    <a:pt x="476" y="517"/>
                    <a:pt x="559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5" name="Google Shape;36085;p24"/>
            <p:cNvSpPr/>
            <p:nvPr/>
          </p:nvSpPr>
          <p:spPr>
            <a:xfrm>
              <a:off x="997525" y="23843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25"/>
                    <a:pt x="0" y="301"/>
                  </a:cubicBezTo>
                  <a:cubicBezTo>
                    <a:pt x="41" y="425"/>
                    <a:pt x="165" y="559"/>
                    <a:pt x="300" y="559"/>
                  </a:cubicBezTo>
                  <a:cubicBezTo>
                    <a:pt x="465" y="559"/>
                    <a:pt x="558" y="383"/>
                    <a:pt x="558" y="259"/>
                  </a:cubicBezTo>
                  <a:cubicBezTo>
                    <a:pt x="558" y="84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6" name="Google Shape;36086;p24"/>
            <p:cNvSpPr/>
            <p:nvPr/>
          </p:nvSpPr>
          <p:spPr>
            <a:xfrm>
              <a:off x="89282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1" y="1"/>
                  </a:moveTo>
                  <a:lnTo>
                    <a:pt x="52" y="300"/>
                  </a:lnTo>
                  <a:cubicBezTo>
                    <a:pt x="177" y="259"/>
                    <a:pt x="311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7" name="Google Shape;36087;p24"/>
            <p:cNvSpPr/>
            <p:nvPr/>
          </p:nvSpPr>
          <p:spPr>
            <a:xfrm>
              <a:off x="1035000" y="241665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0"/>
                    <a:pt x="93" y="42"/>
                  </a:cubicBezTo>
                  <a:cubicBezTo>
                    <a:pt x="52" y="83"/>
                    <a:pt x="0" y="166"/>
                    <a:pt x="0" y="21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8" name="Google Shape;36088;p24"/>
            <p:cNvSpPr/>
            <p:nvPr/>
          </p:nvSpPr>
          <p:spPr>
            <a:xfrm>
              <a:off x="764875" y="2437075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1" y="0"/>
                  </a:moveTo>
                  <a:lnTo>
                    <a:pt x="1" y="300"/>
                  </a:lnTo>
                  <a:lnTo>
                    <a:pt x="301" y="259"/>
                  </a:lnTo>
                  <a:cubicBezTo>
                    <a:pt x="301" y="217"/>
                    <a:pt x="259" y="176"/>
                    <a:pt x="259" y="176"/>
                  </a:cubicBezTo>
                  <a:cubicBezTo>
                    <a:pt x="259" y="124"/>
                    <a:pt x="259" y="124"/>
                    <a:pt x="208" y="124"/>
                  </a:cubicBezTo>
                  <a:lnTo>
                    <a:pt x="166" y="83"/>
                  </a:lnTo>
                  <a:cubicBezTo>
                    <a:pt x="166" y="41"/>
                    <a:pt x="125" y="41"/>
                    <a:pt x="84" y="41"/>
                  </a:cubicBez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9" name="Google Shape;36089;p24"/>
            <p:cNvSpPr/>
            <p:nvPr/>
          </p:nvSpPr>
          <p:spPr>
            <a:xfrm>
              <a:off x="75945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84" y="559"/>
                    <a:pt x="125" y="518"/>
                    <a:pt x="125" y="518"/>
                  </a:cubicBezTo>
                  <a:cubicBezTo>
                    <a:pt x="166" y="518"/>
                    <a:pt x="166" y="518"/>
                    <a:pt x="166" y="476"/>
                  </a:cubicBezTo>
                  <a:cubicBezTo>
                    <a:pt x="259" y="435"/>
                    <a:pt x="301" y="352"/>
                    <a:pt x="301" y="259"/>
                  </a:cubicBezTo>
                  <a:cubicBezTo>
                    <a:pt x="301" y="135"/>
                    <a:pt x="16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0" name="Google Shape;36090;p24"/>
            <p:cNvSpPr/>
            <p:nvPr/>
          </p:nvSpPr>
          <p:spPr>
            <a:xfrm>
              <a:off x="827175" y="24316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1"/>
                  </a:moveTo>
                  <a:cubicBezTo>
                    <a:pt x="176" y="1"/>
                    <a:pt x="135" y="42"/>
                    <a:pt x="94" y="135"/>
                  </a:cubicBezTo>
                  <a:cubicBezTo>
                    <a:pt x="42" y="177"/>
                    <a:pt x="1" y="218"/>
                    <a:pt x="1" y="301"/>
                  </a:cubicBezTo>
                  <a:lnTo>
                    <a:pt x="559" y="259"/>
                  </a:lnTo>
                  <a:cubicBezTo>
                    <a:pt x="559" y="135"/>
                    <a:pt x="435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1" name="Google Shape;36091;p24"/>
            <p:cNvSpPr/>
            <p:nvPr/>
          </p:nvSpPr>
          <p:spPr>
            <a:xfrm>
              <a:off x="821750" y="2362625"/>
              <a:ext cx="14250" cy="14250"/>
            </a:xfrm>
            <a:custGeom>
              <a:rect b="b" l="l" r="r" t="t"/>
              <a:pathLst>
                <a:path extrusionOk="0" h="570" w="570">
                  <a:moveTo>
                    <a:pt x="259" y="0"/>
                  </a:moveTo>
                  <a:cubicBezTo>
                    <a:pt x="135" y="0"/>
                    <a:pt x="1" y="135"/>
                    <a:pt x="1" y="311"/>
                  </a:cubicBezTo>
                  <a:cubicBezTo>
                    <a:pt x="1" y="476"/>
                    <a:pt x="176" y="569"/>
                    <a:pt x="311" y="569"/>
                  </a:cubicBezTo>
                  <a:cubicBezTo>
                    <a:pt x="476" y="569"/>
                    <a:pt x="569" y="435"/>
                    <a:pt x="569" y="259"/>
                  </a:cubicBezTo>
                  <a:cubicBezTo>
                    <a:pt x="569" y="9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2" name="Google Shape;36092;p24"/>
            <p:cNvSpPr/>
            <p:nvPr/>
          </p:nvSpPr>
          <p:spPr>
            <a:xfrm>
              <a:off x="784275" y="2330325"/>
              <a:ext cx="15025" cy="14225"/>
            </a:xfrm>
            <a:custGeom>
              <a:rect b="b" l="l" r="r" t="t"/>
              <a:pathLst>
                <a:path extrusionOk="0" h="569" w="601">
                  <a:moveTo>
                    <a:pt x="300" y="0"/>
                  </a:moveTo>
                  <a:cubicBezTo>
                    <a:pt x="124" y="52"/>
                    <a:pt x="0" y="176"/>
                    <a:pt x="42" y="310"/>
                  </a:cubicBezTo>
                  <a:cubicBezTo>
                    <a:pt x="42" y="476"/>
                    <a:pt x="166" y="569"/>
                    <a:pt x="342" y="569"/>
                  </a:cubicBezTo>
                  <a:cubicBezTo>
                    <a:pt x="466" y="569"/>
                    <a:pt x="600" y="434"/>
                    <a:pt x="559" y="259"/>
                  </a:cubicBezTo>
                  <a:cubicBezTo>
                    <a:pt x="559" y="134"/>
                    <a:pt x="42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3" name="Google Shape;36093;p24"/>
            <p:cNvSpPr/>
            <p:nvPr/>
          </p:nvSpPr>
          <p:spPr>
            <a:xfrm>
              <a:off x="789450" y="2400175"/>
              <a:ext cx="15275" cy="13325"/>
            </a:xfrm>
            <a:custGeom>
              <a:rect b="b" l="l" r="r" t="t"/>
              <a:pathLst>
                <a:path extrusionOk="0" h="533" w="611">
                  <a:moveTo>
                    <a:pt x="322" y="0"/>
                  </a:moveTo>
                  <a:cubicBezTo>
                    <a:pt x="302" y="0"/>
                    <a:pt x="280" y="3"/>
                    <a:pt x="259" y="8"/>
                  </a:cubicBezTo>
                  <a:cubicBezTo>
                    <a:pt x="135" y="8"/>
                    <a:pt x="0" y="142"/>
                    <a:pt x="52" y="308"/>
                  </a:cubicBezTo>
                  <a:cubicBezTo>
                    <a:pt x="52" y="424"/>
                    <a:pt x="145" y="533"/>
                    <a:pt x="257" y="533"/>
                  </a:cubicBezTo>
                  <a:cubicBezTo>
                    <a:pt x="275" y="533"/>
                    <a:pt x="292" y="530"/>
                    <a:pt x="310" y="525"/>
                  </a:cubicBezTo>
                  <a:cubicBezTo>
                    <a:pt x="476" y="525"/>
                    <a:pt x="610" y="401"/>
                    <a:pt x="569" y="266"/>
                  </a:cubicBezTo>
                  <a:cubicBezTo>
                    <a:pt x="569" y="122"/>
                    <a:pt x="466" y="0"/>
                    <a:pt x="32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4" name="Google Shape;36094;p24"/>
            <p:cNvSpPr/>
            <p:nvPr/>
          </p:nvSpPr>
          <p:spPr>
            <a:xfrm>
              <a:off x="854050" y="2325150"/>
              <a:ext cx="14250" cy="14175"/>
            </a:xfrm>
            <a:custGeom>
              <a:rect b="b" l="l" r="r" t="t"/>
              <a:pathLst>
                <a:path extrusionOk="0" h="567" w="570">
                  <a:moveTo>
                    <a:pt x="259" y="0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45"/>
                    <a:pt x="104" y="566"/>
                    <a:pt x="248" y="566"/>
                  </a:cubicBezTo>
                  <a:cubicBezTo>
                    <a:pt x="268" y="566"/>
                    <a:pt x="289" y="564"/>
                    <a:pt x="311" y="559"/>
                  </a:cubicBezTo>
                  <a:cubicBezTo>
                    <a:pt x="435" y="559"/>
                    <a:pt x="570" y="424"/>
                    <a:pt x="570" y="259"/>
                  </a:cubicBezTo>
                  <a:cubicBezTo>
                    <a:pt x="570" y="124"/>
                    <a:pt x="39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5" name="Google Shape;36095;p24"/>
            <p:cNvSpPr/>
            <p:nvPr/>
          </p:nvSpPr>
          <p:spPr>
            <a:xfrm>
              <a:off x="859500" y="2394750"/>
              <a:ext cx="13975" cy="14425"/>
            </a:xfrm>
            <a:custGeom>
              <a:rect b="b" l="l" r="r" t="t"/>
              <a:pathLst>
                <a:path extrusionOk="0" h="577" w="559">
                  <a:moveTo>
                    <a:pt x="308" y="0"/>
                  </a:moveTo>
                  <a:cubicBezTo>
                    <a:pt x="292" y="0"/>
                    <a:pt x="275" y="3"/>
                    <a:pt x="258" y="8"/>
                  </a:cubicBezTo>
                  <a:cubicBezTo>
                    <a:pt x="93" y="8"/>
                    <a:pt x="0" y="142"/>
                    <a:pt x="0" y="318"/>
                  </a:cubicBezTo>
                  <a:cubicBezTo>
                    <a:pt x="0" y="442"/>
                    <a:pt x="134" y="576"/>
                    <a:pt x="300" y="576"/>
                  </a:cubicBezTo>
                  <a:cubicBezTo>
                    <a:pt x="434" y="525"/>
                    <a:pt x="558" y="401"/>
                    <a:pt x="558" y="266"/>
                  </a:cubicBezTo>
                  <a:cubicBezTo>
                    <a:pt x="522" y="121"/>
                    <a:pt x="422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6" name="Google Shape;36096;p24"/>
            <p:cNvSpPr/>
            <p:nvPr/>
          </p:nvSpPr>
          <p:spPr>
            <a:xfrm>
              <a:off x="75402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cubicBezTo>
                    <a:pt x="125" y="259"/>
                    <a:pt x="218" y="208"/>
                    <a:pt x="259" y="125"/>
                  </a:cubicBezTo>
                  <a:cubicBezTo>
                    <a:pt x="301" y="84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7" name="Google Shape;36097;p24"/>
            <p:cNvSpPr/>
            <p:nvPr/>
          </p:nvSpPr>
          <p:spPr>
            <a:xfrm>
              <a:off x="816575" y="23003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42"/>
                    <a:pt x="1" y="83"/>
                    <a:pt x="42" y="83"/>
                  </a:cubicBezTo>
                  <a:cubicBezTo>
                    <a:pt x="42" y="218"/>
                    <a:pt x="166" y="301"/>
                    <a:pt x="301" y="301"/>
                  </a:cubicBezTo>
                  <a:cubicBezTo>
                    <a:pt x="466" y="259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8" name="Google Shape;36098;p24"/>
            <p:cNvSpPr/>
            <p:nvPr/>
          </p:nvSpPr>
          <p:spPr>
            <a:xfrm>
              <a:off x="896200" y="2426200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1"/>
                  </a:moveTo>
                  <a:cubicBezTo>
                    <a:pt x="217" y="42"/>
                    <a:pt x="176" y="42"/>
                    <a:pt x="124" y="94"/>
                  </a:cubicBezTo>
                  <a:cubicBezTo>
                    <a:pt x="83" y="135"/>
                    <a:pt x="42" y="177"/>
                    <a:pt x="42" y="218"/>
                  </a:cubicBezTo>
                  <a:cubicBezTo>
                    <a:pt x="0" y="259"/>
                    <a:pt x="0" y="259"/>
                    <a:pt x="0" y="301"/>
                  </a:cubicBezTo>
                  <a:lnTo>
                    <a:pt x="300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9" name="Google Shape;36099;p24"/>
            <p:cNvSpPr/>
            <p:nvPr/>
          </p:nvSpPr>
          <p:spPr>
            <a:xfrm>
              <a:off x="890775" y="23574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17" y="1"/>
                  </a:moveTo>
                  <a:cubicBezTo>
                    <a:pt x="176" y="42"/>
                    <a:pt x="134" y="42"/>
                    <a:pt x="83" y="83"/>
                  </a:cubicBezTo>
                  <a:lnTo>
                    <a:pt x="41" y="125"/>
                  </a:lnTo>
                  <a:cubicBezTo>
                    <a:pt x="41" y="166"/>
                    <a:pt x="0" y="259"/>
                    <a:pt x="41" y="301"/>
                  </a:cubicBezTo>
                  <a:cubicBezTo>
                    <a:pt x="41" y="425"/>
                    <a:pt x="83" y="518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0" name="Google Shape;36100;p24"/>
            <p:cNvSpPr/>
            <p:nvPr/>
          </p:nvSpPr>
          <p:spPr>
            <a:xfrm>
              <a:off x="886375" y="22949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52" y="218"/>
                    <a:pt x="135" y="259"/>
                  </a:cubicBezTo>
                  <a:cubicBezTo>
                    <a:pt x="176" y="300"/>
                    <a:pt x="217" y="300"/>
                    <a:pt x="310" y="300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1" name="Google Shape;36101;p24"/>
            <p:cNvSpPr/>
            <p:nvPr/>
          </p:nvSpPr>
          <p:spPr>
            <a:xfrm>
              <a:off x="625825" y="24479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207"/>
                    <a:pt x="300" y="166"/>
                    <a:pt x="259" y="124"/>
                  </a:cubicBezTo>
                  <a:cubicBezTo>
                    <a:pt x="259" y="124"/>
                    <a:pt x="259" y="83"/>
                    <a:pt x="218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2" name="Google Shape;36102;p24"/>
            <p:cNvSpPr/>
            <p:nvPr/>
          </p:nvSpPr>
          <p:spPr>
            <a:xfrm>
              <a:off x="620400" y="2378700"/>
              <a:ext cx="7525" cy="14200"/>
            </a:xfrm>
            <a:custGeom>
              <a:rect b="b" l="l" r="r" t="t"/>
              <a:pathLst>
                <a:path extrusionOk="0" h="568" w="301">
                  <a:moveTo>
                    <a:pt x="67" y="1"/>
                  </a:moveTo>
                  <a:cubicBezTo>
                    <a:pt x="46" y="1"/>
                    <a:pt x="23" y="3"/>
                    <a:pt x="0" y="9"/>
                  </a:cubicBezTo>
                  <a:lnTo>
                    <a:pt x="42" y="567"/>
                  </a:lnTo>
                  <a:cubicBezTo>
                    <a:pt x="93" y="567"/>
                    <a:pt x="135" y="526"/>
                    <a:pt x="176" y="526"/>
                  </a:cubicBezTo>
                  <a:cubicBezTo>
                    <a:pt x="176" y="526"/>
                    <a:pt x="176" y="484"/>
                    <a:pt x="218" y="484"/>
                  </a:cubicBezTo>
                  <a:cubicBezTo>
                    <a:pt x="259" y="443"/>
                    <a:pt x="300" y="350"/>
                    <a:pt x="300" y="267"/>
                  </a:cubicBezTo>
                  <a:cubicBezTo>
                    <a:pt x="300" y="115"/>
                    <a:pt x="207" y="1"/>
                    <a:pt x="6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3" name="Google Shape;36103;p24"/>
            <p:cNvSpPr/>
            <p:nvPr/>
          </p:nvSpPr>
          <p:spPr>
            <a:xfrm>
              <a:off x="688375" y="244250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1" y="124"/>
                    <a:pt x="42" y="300"/>
                  </a:cubicBezTo>
                  <a:lnTo>
                    <a:pt x="559" y="259"/>
                  </a:lnTo>
                  <a:cubicBezTo>
                    <a:pt x="559" y="166"/>
                    <a:pt x="518" y="83"/>
                    <a:pt x="424" y="42"/>
                  </a:cubicBezTo>
                  <a:cubicBezTo>
                    <a:pt x="383" y="0"/>
                    <a:pt x="34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4" name="Google Shape;36104;p24"/>
            <p:cNvSpPr/>
            <p:nvPr/>
          </p:nvSpPr>
          <p:spPr>
            <a:xfrm>
              <a:off x="682950" y="2373475"/>
              <a:ext cx="15025" cy="14000"/>
            </a:xfrm>
            <a:custGeom>
              <a:rect b="b" l="l" r="r" t="t"/>
              <a:pathLst>
                <a:path extrusionOk="0" h="560" w="601">
                  <a:moveTo>
                    <a:pt x="300" y="1"/>
                  </a:moveTo>
                  <a:cubicBezTo>
                    <a:pt x="125" y="1"/>
                    <a:pt x="0" y="135"/>
                    <a:pt x="42" y="301"/>
                  </a:cubicBezTo>
                  <a:cubicBezTo>
                    <a:pt x="42" y="435"/>
                    <a:pt x="176" y="559"/>
                    <a:pt x="342" y="559"/>
                  </a:cubicBezTo>
                  <a:cubicBezTo>
                    <a:pt x="476" y="518"/>
                    <a:pt x="600" y="394"/>
                    <a:pt x="600" y="259"/>
                  </a:cubicBezTo>
                  <a:cubicBezTo>
                    <a:pt x="559" y="83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5" name="Google Shape;36105;p24"/>
            <p:cNvSpPr/>
            <p:nvPr/>
          </p:nvSpPr>
          <p:spPr>
            <a:xfrm>
              <a:off x="646250" y="23411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93" y="0"/>
                    <a:pt x="0" y="135"/>
                    <a:pt x="0" y="300"/>
                  </a:cubicBezTo>
                  <a:cubicBezTo>
                    <a:pt x="0" y="476"/>
                    <a:pt x="135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6" name="Google Shape;36106;p24"/>
            <p:cNvSpPr/>
            <p:nvPr/>
          </p:nvSpPr>
          <p:spPr>
            <a:xfrm>
              <a:off x="651675" y="2410175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53"/>
                    <a:pt x="102" y="567"/>
                    <a:pt x="237" y="567"/>
                  </a:cubicBezTo>
                  <a:cubicBezTo>
                    <a:pt x="258" y="567"/>
                    <a:pt x="279" y="565"/>
                    <a:pt x="300" y="559"/>
                  </a:cubicBezTo>
                  <a:cubicBezTo>
                    <a:pt x="435" y="559"/>
                    <a:pt x="559" y="425"/>
                    <a:pt x="559" y="259"/>
                  </a:cubicBezTo>
                  <a:cubicBezTo>
                    <a:pt x="559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7" name="Google Shape;36107;p24"/>
            <p:cNvSpPr/>
            <p:nvPr/>
          </p:nvSpPr>
          <p:spPr>
            <a:xfrm>
              <a:off x="715250" y="23357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6" y="559"/>
                    <a:pt x="559" y="434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8" name="Google Shape;36108;p24"/>
            <p:cNvSpPr/>
            <p:nvPr/>
          </p:nvSpPr>
          <p:spPr>
            <a:xfrm>
              <a:off x="720675" y="2405575"/>
              <a:ext cx="14000" cy="13375"/>
            </a:xfrm>
            <a:custGeom>
              <a:rect b="b" l="l" r="r" t="t"/>
              <a:pathLst>
                <a:path extrusionOk="0" h="535" w="560">
                  <a:moveTo>
                    <a:pt x="324" y="1"/>
                  </a:moveTo>
                  <a:cubicBezTo>
                    <a:pt x="303" y="1"/>
                    <a:pt x="281" y="4"/>
                    <a:pt x="259" y="9"/>
                  </a:cubicBezTo>
                  <a:cubicBezTo>
                    <a:pt x="125" y="9"/>
                    <a:pt x="1" y="143"/>
                    <a:pt x="1" y="268"/>
                  </a:cubicBezTo>
                  <a:cubicBezTo>
                    <a:pt x="37" y="420"/>
                    <a:pt x="135" y="534"/>
                    <a:pt x="249" y="534"/>
                  </a:cubicBezTo>
                  <a:cubicBezTo>
                    <a:pt x="266" y="534"/>
                    <a:pt x="283" y="531"/>
                    <a:pt x="301" y="526"/>
                  </a:cubicBezTo>
                  <a:cubicBezTo>
                    <a:pt x="477" y="526"/>
                    <a:pt x="559" y="402"/>
                    <a:pt x="559" y="226"/>
                  </a:cubicBezTo>
                  <a:cubicBezTo>
                    <a:pt x="559" y="110"/>
                    <a:pt x="458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9" name="Google Shape;36109;p24"/>
            <p:cNvSpPr/>
            <p:nvPr/>
          </p:nvSpPr>
          <p:spPr>
            <a:xfrm>
              <a:off x="616250" y="23153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166" y="300"/>
                    <a:pt x="301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0" name="Google Shape;36110;p24"/>
            <p:cNvSpPr/>
            <p:nvPr/>
          </p:nvSpPr>
          <p:spPr>
            <a:xfrm>
              <a:off x="678550" y="230990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94" y="259"/>
                    <a:pt x="176" y="300"/>
                  </a:cubicBezTo>
                  <a:lnTo>
                    <a:pt x="35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1" name="Google Shape;36111;p24"/>
            <p:cNvSpPr/>
            <p:nvPr/>
          </p:nvSpPr>
          <p:spPr>
            <a:xfrm>
              <a:off x="758425" y="243707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66" y="0"/>
                    <a:pt x="125" y="41"/>
                    <a:pt x="83" y="83"/>
                  </a:cubicBezTo>
                  <a:lnTo>
                    <a:pt x="42" y="83"/>
                  </a:lnTo>
                  <a:cubicBezTo>
                    <a:pt x="0" y="17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2" name="Google Shape;36112;p24"/>
            <p:cNvSpPr/>
            <p:nvPr/>
          </p:nvSpPr>
          <p:spPr>
            <a:xfrm>
              <a:off x="753000" y="23680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217" y="1"/>
                  </a:moveTo>
                  <a:cubicBezTo>
                    <a:pt x="124" y="42"/>
                    <a:pt x="83" y="42"/>
                    <a:pt x="42" y="94"/>
                  </a:cubicBezTo>
                  <a:lnTo>
                    <a:pt x="42" y="135"/>
                  </a:lnTo>
                  <a:cubicBezTo>
                    <a:pt x="0" y="176"/>
                    <a:pt x="0" y="259"/>
                    <a:pt x="0" y="300"/>
                  </a:cubicBezTo>
                  <a:cubicBezTo>
                    <a:pt x="0" y="435"/>
                    <a:pt x="83" y="518"/>
                    <a:pt x="166" y="518"/>
                  </a:cubicBezTo>
                  <a:cubicBezTo>
                    <a:pt x="217" y="559"/>
                    <a:pt x="259" y="559"/>
                    <a:pt x="300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3" name="Google Shape;36113;p24"/>
            <p:cNvSpPr/>
            <p:nvPr/>
          </p:nvSpPr>
          <p:spPr>
            <a:xfrm>
              <a:off x="747575" y="23057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08"/>
                    <a:pt x="124" y="259"/>
                  </a:cubicBezTo>
                  <a:cubicBezTo>
                    <a:pt x="176" y="259"/>
                    <a:pt x="259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4" name="Google Shape;36114;p24"/>
            <p:cNvSpPr/>
            <p:nvPr/>
          </p:nvSpPr>
          <p:spPr>
            <a:xfrm>
              <a:off x="488050" y="24585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217"/>
                    <a:pt x="259" y="176"/>
                    <a:pt x="259" y="135"/>
                  </a:cubicBezTo>
                  <a:cubicBezTo>
                    <a:pt x="218" y="135"/>
                    <a:pt x="218" y="93"/>
                    <a:pt x="166" y="42"/>
                  </a:cubicBezTo>
                  <a:lnTo>
                    <a:pt x="125" y="42"/>
                  </a:lnTo>
                  <a:cubicBezTo>
                    <a:pt x="84" y="0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5" name="Google Shape;36115;p24"/>
            <p:cNvSpPr/>
            <p:nvPr/>
          </p:nvSpPr>
          <p:spPr>
            <a:xfrm>
              <a:off x="48262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lnTo>
                    <a:pt x="125" y="569"/>
                  </a:lnTo>
                  <a:lnTo>
                    <a:pt x="176" y="517"/>
                  </a:lnTo>
                  <a:cubicBezTo>
                    <a:pt x="259" y="476"/>
                    <a:pt x="301" y="393"/>
                    <a:pt x="301" y="259"/>
                  </a:cubicBezTo>
                  <a:cubicBezTo>
                    <a:pt x="259" y="135"/>
                    <a:pt x="176" y="52"/>
                    <a:pt x="42" y="52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6" name="Google Shape;36116;p24"/>
            <p:cNvSpPr/>
            <p:nvPr/>
          </p:nvSpPr>
          <p:spPr>
            <a:xfrm>
              <a:off x="550350" y="2453100"/>
              <a:ext cx="14250" cy="7775"/>
            </a:xfrm>
            <a:custGeom>
              <a:rect b="b" l="l" r="r" t="t"/>
              <a:pathLst>
                <a:path extrusionOk="0" h="311" w="570">
                  <a:moveTo>
                    <a:pt x="259" y="0"/>
                  </a:moveTo>
                  <a:cubicBezTo>
                    <a:pt x="176" y="0"/>
                    <a:pt x="135" y="52"/>
                    <a:pt x="94" y="93"/>
                  </a:cubicBezTo>
                  <a:cubicBezTo>
                    <a:pt x="1" y="135"/>
                    <a:pt x="1" y="217"/>
                    <a:pt x="1" y="310"/>
                  </a:cubicBezTo>
                  <a:lnTo>
                    <a:pt x="569" y="259"/>
                  </a:lnTo>
                  <a:cubicBezTo>
                    <a:pt x="569" y="135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7" name="Google Shape;36117;p24"/>
            <p:cNvSpPr/>
            <p:nvPr/>
          </p:nvSpPr>
          <p:spPr>
            <a:xfrm>
              <a:off x="545175" y="2384125"/>
              <a:ext cx="14000" cy="13350"/>
            </a:xfrm>
            <a:custGeom>
              <a:rect b="b" l="l" r="r" t="t"/>
              <a:pathLst>
                <a:path extrusionOk="0" h="534" w="560">
                  <a:moveTo>
                    <a:pt x="322" y="1"/>
                  </a:moveTo>
                  <a:cubicBezTo>
                    <a:pt x="302" y="1"/>
                    <a:pt x="281" y="4"/>
                    <a:pt x="259" y="9"/>
                  </a:cubicBezTo>
                  <a:cubicBezTo>
                    <a:pt x="83" y="9"/>
                    <a:pt x="1" y="133"/>
                    <a:pt x="1" y="309"/>
                  </a:cubicBezTo>
                  <a:cubicBezTo>
                    <a:pt x="1" y="417"/>
                    <a:pt x="96" y="534"/>
                    <a:pt x="237" y="534"/>
                  </a:cubicBezTo>
                  <a:cubicBezTo>
                    <a:pt x="257" y="534"/>
                    <a:pt x="278" y="531"/>
                    <a:pt x="301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5"/>
                    <a:pt x="458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8" name="Google Shape;36118;p24"/>
            <p:cNvSpPr/>
            <p:nvPr/>
          </p:nvSpPr>
          <p:spPr>
            <a:xfrm>
              <a:off x="507450" y="235202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259" y="1"/>
                  </a:moveTo>
                  <a:cubicBezTo>
                    <a:pt x="124" y="1"/>
                    <a:pt x="0" y="125"/>
                    <a:pt x="42" y="300"/>
                  </a:cubicBezTo>
                  <a:cubicBezTo>
                    <a:pt x="42" y="424"/>
                    <a:pt x="166" y="559"/>
                    <a:pt x="300" y="559"/>
                  </a:cubicBezTo>
                  <a:cubicBezTo>
                    <a:pt x="476" y="518"/>
                    <a:pt x="600" y="383"/>
                    <a:pt x="559" y="259"/>
                  </a:cubicBezTo>
                  <a:cubicBezTo>
                    <a:pt x="559" y="83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9" name="Google Shape;36119;p24"/>
            <p:cNvSpPr/>
            <p:nvPr/>
          </p:nvSpPr>
          <p:spPr>
            <a:xfrm>
              <a:off x="512875" y="24207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1"/>
                  </a:moveTo>
                  <a:cubicBezTo>
                    <a:pt x="124" y="1"/>
                    <a:pt x="0" y="177"/>
                    <a:pt x="0" y="311"/>
                  </a:cubicBezTo>
                  <a:cubicBezTo>
                    <a:pt x="42" y="476"/>
                    <a:pt x="166" y="569"/>
                    <a:pt x="300" y="569"/>
                  </a:cubicBezTo>
                  <a:cubicBezTo>
                    <a:pt x="466" y="569"/>
                    <a:pt x="600" y="435"/>
                    <a:pt x="559" y="259"/>
                  </a:cubicBezTo>
                  <a:cubicBezTo>
                    <a:pt x="559" y="13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0" name="Google Shape;36120;p24"/>
            <p:cNvSpPr/>
            <p:nvPr/>
          </p:nvSpPr>
          <p:spPr>
            <a:xfrm>
              <a:off x="577500" y="23466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17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1" name="Google Shape;36121;p24"/>
            <p:cNvSpPr/>
            <p:nvPr/>
          </p:nvSpPr>
          <p:spPr>
            <a:xfrm>
              <a:off x="581625" y="24156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00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66"/>
                    <a:pt x="176" y="559"/>
                    <a:pt x="352" y="559"/>
                  </a:cubicBezTo>
                  <a:cubicBezTo>
                    <a:pt x="476" y="559"/>
                    <a:pt x="611" y="425"/>
                    <a:pt x="611" y="259"/>
                  </a:cubicBezTo>
                  <a:cubicBezTo>
                    <a:pt x="559" y="125"/>
                    <a:pt x="435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2" name="Google Shape;36122;p24"/>
            <p:cNvSpPr/>
            <p:nvPr/>
          </p:nvSpPr>
          <p:spPr>
            <a:xfrm>
              <a:off x="477200" y="23261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300" y="1"/>
                  </a:moveTo>
                  <a:lnTo>
                    <a:pt x="1" y="42"/>
                  </a:lnTo>
                  <a:lnTo>
                    <a:pt x="42" y="300"/>
                  </a:lnTo>
                  <a:cubicBezTo>
                    <a:pt x="135" y="300"/>
                    <a:pt x="218" y="259"/>
                    <a:pt x="259" y="166"/>
                  </a:cubicBezTo>
                  <a:cubicBezTo>
                    <a:pt x="300" y="125"/>
                    <a:pt x="300" y="42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3" name="Google Shape;36123;p24"/>
            <p:cNvSpPr/>
            <p:nvPr/>
          </p:nvSpPr>
          <p:spPr>
            <a:xfrm>
              <a:off x="539750" y="23207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1" y="42"/>
                  </a:lnTo>
                  <a:lnTo>
                    <a:pt x="1" y="125"/>
                  </a:lnTo>
                  <a:cubicBezTo>
                    <a:pt x="42" y="218"/>
                    <a:pt x="166" y="300"/>
                    <a:pt x="300" y="300"/>
                  </a:cubicBezTo>
                  <a:cubicBezTo>
                    <a:pt x="476" y="300"/>
                    <a:pt x="559" y="176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4" name="Google Shape;36124;p24"/>
            <p:cNvSpPr/>
            <p:nvPr/>
          </p:nvSpPr>
          <p:spPr>
            <a:xfrm>
              <a:off x="619375" y="2447925"/>
              <a:ext cx="7500" cy="7525"/>
            </a:xfrm>
            <a:custGeom>
              <a:rect b="b" l="l" r="r" t="t"/>
              <a:pathLst>
                <a:path extrusionOk="0" h="301" w="300">
                  <a:moveTo>
                    <a:pt x="259" y="0"/>
                  </a:moveTo>
                  <a:cubicBezTo>
                    <a:pt x="217" y="0"/>
                    <a:pt x="176" y="42"/>
                    <a:pt x="134" y="42"/>
                  </a:cubicBezTo>
                  <a:cubicBezTo>
                    <a:pt x="41" y="83"/>
                    <a:pt x="41" y="166"/>
                    <a:pt x="0" y="259"/>
                  </a:cubicBezTo>
                  <a:lnTo>
                    <a:pt x="0" y="30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5" name="Google Shape;36125;p24"/>
            <p:cNvSpPr/>
            <p:nvPr/>
          </p:nvSpPr>
          <p:spPr>
            <a:xfrm>
              <a:off x="613925" y="237890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177" y="1"/>
                    <a:pt x="135" y="42"/>
                    <a:pt x="94" y="84"/>
                  </a:cubicBezTo>
                  <a:lnTo>
                    <a:pt x="42" y="125"/>
                  </a:lnTo>
                  <a:cubicBezTo>
                    <a:pt x="42" y="177"/>
                    <a:pt x="1" y="218"/>
                    <a:pt x="1" y="301"/>
                  </a:cubicBezTo>
                  <a:cubicBezTo>
                    <a:pt x="42" y="383"/>
                    <a:pt x="94" y="476"/>
                    <a:pt x="218" y="518"/>
                  </a:cubicBezTo>
                  <a:cubicBezTo>
                    <a:pt x="259" y="559"/>
                    <a:pt x="259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6" name="Google Shape;36126;p24"/>
            <p:cNvSpPr/>
            <p:nvPr/>
          </p:nvSpPr>
          <p:spPr>
            <a:xfrm>
              <a:off x="608500" y="2316350"/>
              <a:ext cx="7775" cy="6500"/>
            </a:xfrm>
            <a:custGeom>
              <a:rect b="b" l="l" r="r" t="t"/>
              <a:pathLst>
                <a:path extrusionOk="0" h="260" w="311">
                  <a:moveTo>
                    <a:pt x="1" y="1"/>
                  </a:moveTo>
                  <a:cubicBezTo>
                    <a:pt x="53" y="42"/>
                    <a:pt x="53" y="42"/>
                    <a:pt x="53" y="94"/>
                  </a:cubicBezTo>
                  <a:cubicBezTo>
                    <a:pt x="53" y="135"/>
                    <a:pt x="94" y="218"/>
                    <a:pt x="177" y="218"/>
                  </a:cubicBezTo>
                  <a:cubicBezTo>
                    <a:pt x="218" y="259"/>
                    <a:pt x="259" y="259"/>
                    <a:pt x="311" y="259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7" name="Google Shape;36127;p24"/>
            <p:cNvSpPr/>
            <p:nvPr/>
          </p:nvSpPr>
          <p:spPr>
            <a:xfrm>
              <a:off x="349000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0" y="0"/>
                  </a:moveTo>
                  <a:lnTo>
                    <a:pt x="42" y="259"/>
                  </a:lnTo>
                  <a:lnTo>
                    <a:pt x="300" y="218"/>
                  </a:lnTo>
                  <a:cubicBezTo>
                    <a:pt x="300" y="218"/>
                    <a:pt x="300" y="176"/>
                    <a:pt x="259" y="125"/>
                  </a:cubicBezTo>
                  <a:cubicBezTo>
                    <a:pt x="259" y="83"/>
                    <a:pt x="218" y="83"/>
                    <a:pt x="218" y="42"/>
                  </a:cubicBezTo>
                  <a:cubicBezTo>
                    <a:pt x="176" y="42"/>
                    <a:pt x="135" y="0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8" name="Google Shape;36128;p24"/>
            <p:cNvSpPr/>
            <p:nvPr/>
          </p:nvSpPr>
          <p:spPr>
            <a:xfrm>
              <a:off x="343575" y="2399325"/>
              <a:ext cx="7775" cy="13975"/>
            </a:xfrm>
            <a:custGeom>
              <a:rect b="b" l="l" r="r" t="t"/>
              <a:pathLst>
                <a:path extrusionOk="0" h="559" w="311">
                  <a:moveTo>
                    <a:pt x="0" y="1"/>
                  </a:moveTo>
                  <a:lnTo>
                    <a:pt x="52" y="559"/>
                  </a:lnTo>
                  <a:cubicBezTo>
                    <a:pt x="93" y="559"/>
                    <a:pt x="135" y="559"/>
                    <a:pt x="176" y="518"/>
                  </a:cubicBezTo>
                  <a:lnTo>
                    <a:pt x="217" y="518"/>
                  </a:lnTo>
                  <a:cubicBezTo>
                    <a:pt x="259" y="435"/>
                    <a:pt x="310" y="342"/>
                    <a:pt x="310" y="259"/>
                  </a:cubicBezTo>
                  <a:cubicBezTo>
                    <a:pt x="310" y="135"/>
                    <a:pt x="176" y="42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9" name="Google Shape;36129;p24"/>
            <p:cNvSpPr/>
            <p:nvPr/>
          </p:nvSpPr>
          <p:spPr>
            <a:xfrm>
              <a:off x="411550" y="2463950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125" y="0"/>
                    <a:pt x="0" y="135"/>
                    <a:pt x="0" y="300"/>
                  </a:cubicBezTo>
                  <a:lnTo>
                    <a:pt x="559" y="259"/>
                  </a:lnTo>
                  <a:cubicBezTo>
                    <a:pt x="559" y="135"/>
                    <a:pt x="517" y="83"/>
                    <a:pt x="4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0" name="Google Shape;36130;p24"/>
            <p:cNvSpPr/>
            <p:nvPr/>
          </p:nvSpPr>
          <p:spPr>
            <a:xfrm>
              <a:off x="406125" y="2393900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59" y="0"/>
                  </a:moveTo>
                  <a:cubicBezTo>
                    <a:pt x="135" y="42"/>
                    <a:pt x="0" y="176"/>
                    <a:pt x="42" y="300"/>
                  </a:cubicBezTo>
                  <a:cubicBezTo>
                    <a:pt x="42" y="450"/>
                    <a:pt x="139" y="570"/>
                    <a:pt x="245" y="570"/>
                  </a:cubicBezTo>
                  <a:cubicBezTo>
                    <a:pt x="263" y="570"/>
                    <a:pt x="282" y="566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1" name="Google Shape;36131;p24"/>
            <p:cNvSpPr/>
            <p:nvPr/>
          </p:nvSpPr>
          <p:spPr>
            <a:xfrm>
              <a:off x="369425" y="2362425"/>
              <a:ext cx="14225" cy="14450"/>
            </a:xfrm>
            <a:custGeom>
              <a:rect b="b" l="l" r="r" t="t"/>
              <a:pathLst>
                <a:path extrusionOk="0" h="578" w="569">
                  <a:moveTo>
                    <a:pt x="310" y="1"/>
                  </a:moveTo>
                  <a:cubicBezTo>
                    <a:pt x="293" y="1"/>
                    <a:pt x="275" y="3"/>
                    <a:pt x="259" y="8"/>
                  </a:cubicBezTo>
                  <a:cubicBezTo>
                    <a:pt x="93" y="8"/>
                    <a:pt x="0" y="143"/>
                    <a:pt x="0" y="319"/>
                  </a:cubicBezTo>
                  <a:cubicBezTo>
                    <a:pt x="0" y="443"/>
                    <a:pt x="135" y="577"/>
                    <a:pt x="310" y="577"/>
                  </a:cubicBezTo>
                  <a:cubicBezTo>
                    <a:pt x="434" y="525"/>
                    <a:pt x="569" y="401"/>
                    <a:pt x="569" y="267"/>
                  </a:cubicBezTo>
                  <a:cubicBezTo>
                    <a:pt x="569" y="122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2" name="Google Shape;36132;p24"/>
            <p:cNvSpPr/>
            <p:nvPr/>
          </p:nvSpPr>
          <p:spPr>
            <a:xfrm>
              <a:off x="374850" y="24316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93" y="1"/>
                    <a:pt x="0" y="135"/>
                    <a:pt x="0" y="301"/>
                  </a:cubicBezTo>
                  <a:cubicBezTo>
                    <a:pt x="0" y="435"/>
                    <a:pt x="135" y="559"/>
                    <a:pt x="300" y="559"/>
                  </a:cubicBezTo>
                  <a:cubicBezTo>
                    <a:pt x="435" y="559"/>
                    <a:pt x="559" y="394"/>
                    <a:pt x="55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3" name="Google Shape;36133;p24"/>
            <p:cNvSpPr/>
            <p:nvPr/>
          </p:nvSpPr>
          <p:spPr>
            <a:xfrm>
              <a:off x="438425" y="2357450"/>
              <a:ext cx="14000" cy="13975"/>
            </a:xfrm>
            <a:custGeom>
              <a:rect b="b" l="l" r="r" t="t"/>
              <a:pathLst>
                <a:path extrusionOk="0" h="559" w="560">
                  <a:moveTo>
                    <a:pt x="259" y="1"/>
                  </a:moveTo>
                  <a:cubicBezTo>
                    <a:pt x="135" y="1"/>
                    <a:pt x="1" y="125"/>
                    <a:pt x="1" y="301"/>
                  </a:cubicBezTo>
                  <a:cubicBezTo>
                    <a:pt x="1" y="425"/>
                    <a:pt x="177" y="559"/>
                    <a:pt x="301" y="559"/>
                  </a:cubicBezTo>
                  <a:cubicBezTo>
                    <a:pt x="476" y="518"/>
                    <a:pt x="559" y="383"/>
                    <a:pt x="559" y="259"/>
                  </a:cubicBezTo>
                  <a:cubicBezTo>
                    <a:pt x="559" y="83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4" name="Google Shape;36134;p24"/>
            <p:cNvSpPr/>
            <p:nvPr/>
          </p:nvSpPr>
          <p:spPr>
            <a:xfrm>
              <a:off x="443850" y="2426200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25" y="1"/>
                    <a:pt x="1" y="135"/>
                    <a:pt x="1" y="301"/>
                  </a:cubicBezTo>
                  <a:cubicBezTo>
                    <a:pt x="1" y="476"/>
                    <a:pt x="125" y="559"/>
                    <a:pt x="301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5" name="Google Shape;36135;p24"/>
            <p:cNvSpPr/>
            <p:nvPr/>
          </p:nvSpPr>
          <p:spPr>
            <a:xfrm>
              <a:off x="339425" y="2336775"/>
              <a:ext cx="6500" cy="7775"/>
            </a:xfrm>
            <a:custGeom>
              <a:rect b="b" l="l" r="r" t="t"/>
              <a:pathLst>
                <a:path extrusionOk="0" h="311" w="260">
                  <a:moveTo>
                    <a:pt x="1" y="1"/>
                  </a:moveTo>
                  <a:lnTo>
                    <a:pt x="1" y="311"/>
                  </a:lnTo>
                  <a:cubicBezTo>
                    <a:pt x="166" y="311"/>
                    <a:pt x="259" y="13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6" name="Google Shape;36136;p24"/>
            <p:cNvSpPr/>
            <p:nvPr/>
          </p:nvSpPr>
          <p:spPr>
            <a:xfrm>
              <a:off x="401725" y="2331600"/>
              <a:ext cx="14250" cy="7525"/>
            </a:xfrm>
            <a:custGeom>
              <a:rect b="b" l="l" r="r" t="t"/>
              <a:pathLst>
                <a:path extrusionOk="0" h="301" w="570">
                  <a:moveTo>
                    <a:pt x="569" y="1"/>
                  </a:moveTo>
                  <a:lnTo>
                    <a:pt x="1" y="42"/>
                  </a:lnTo>
                  <a:cubicBezTo>
                    <a:pt x="1" y="208"/>
                    <a:pt x="135" y="301"/>
                    <a:pt x="311" y="301"/>
                  </a:cubicBezTo>
                  <a:cubicBezTo>
                    <a:pt x="435" y="301"/>
                    <a:pt x="569" y="166"/>
                    <a:pt x="5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7" name="Google Shape;36137;p24"/>
            <p:cNvSpPr/>
            <p:nvPr/>
          </p:nvSpPr>
          <p:spPr>
            <a:xfrm>
              <a:off x="481600" y="24585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166" y="0"/>
                    <a:pt x="124" y="0"/>
                    <a:pt x="83" y="42"/>
                  </a:cubicBezTo>
                  <a:lnTo>
                    <a:pt x="42" y="93"/>
                  </a:lnTo>
                  <a:cubicBezTo>
                    <a:pt x="0" y="135"/>
                    <a:pt x="0" y="217"/>
                    <a:pt x="0" y="300"/>
                  </a:cubicBez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8" name="Google Shape;36138;p24"/>
            <p:cNvSpPr/>
            <p:nvPr/>
          </p:nvSpPr>
          <p:spPr>
            <a:xfrm>
              <a:off x="476175" y="2388475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259" y="0"/>
                  </a:moveTo>
                  <a:cubicBezTo>
                    <a:pt x="217" y="52"/>
                    <a:pt x="217" y="52"/>
                    <a:pt x="176" y="52"/>
                  </a:cubicBezTo>
                  <a:cubicBezTo>
                    <a:pt x="124" y="52"/>
                    <a:pt x="83" y="93"/>
                    <a:pt x="42" y="135"/>
                  </a:cubicBezTo>
                  <a:lnTo>
                    <a:pt x="42" y="176"/>
                  </a:lnTo>
                  <a:cubicBezTo>
                    <a:pt x="0" y="217"/>
                    <a:pt x="0" y="259"/>
                    <a:pt x="0" y="311"/>
                  </a:cubicBezTo>
                  <a:cubicBezTo>
                    <a:pt x="0" y="435"/>
                    <a:pt x="83" y="517"/>
                    <a:pt x="176" y="569"/>
                  </a:cubicBezTo>
                  <a:lnTo>
                    <a:pt x="300" y="56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9" name="Google Shape;36139;p24"/>
            <p:cNvSpPr/>
            <p:nvPr/>
          </p:nvSpPr>
          <p:spPr>
            <a:xfrm>
              <a:off x="470750" y="2327225"/>
              <a:ext cx="7500" cy="6475"/>
            </a:xfrm>
            <a:custGeom>
              <a:rect b="b" l="l" r="r" t="t"/>
              <a:pathLst>
                <a:path extrusionOk="0" h="259" w="300">
                  <a:moveTo>
                    <a:pt x="0" y="0"/>
                  </a:moveTo>
                  <a:cubicBezTo>
                    <a:pt x="0" y="83"/>
                    <a:pt x="41" y="176"/>
                    <a:pt x="135" y="217"/>
                  </a:cubicBezTo>
                  <a:cubicBezTo>
                    <a:pt x="176" y="258"/>
                    <a:pt x="259" y="258"/>
                    <a:pt x="300" y="258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0" name="Google Shape;36140;p24"/>
            <p:cNvSpPr/>
            <p:nvPr/>
          </p:nvSpPr>
          <p:spPr>
            <a:xfrm>
              <a:off x="281275" y="2473775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207"/>
                    <a:pt x="218" y="166"/>
                    <a:pt x="166" y="124"/>
                  </a:cubicBezTo>
                  <a:cubicBezTo>
                    <a:pt x="125" y="83"/>
                    <a:pt x="83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1" name="Google Shape;36141;p24"/>
            <p:cNvSpPr/>
            <p:nvPr/>
          </p:nvSpPr>
          <p:spPr>
            <a:xfrm>
              <a:off x="299625" y="2367875"/>
              <a:ext cx="15025" cy="13325"/>
            </a:xfrm>
            <a:custGeom>
              <a:rect b="b" l="l" r="r" t="t"/>
              <a:pathLst>
                <a:path extrusionOk="0" h="533" w="601">
                  <a:moveTo>
                    <a:pt x="347" y="0"/>
                  </a:moveTo>
                  <a:cubicBezTo>
                    <a:pt x="331" y="0"/>
                    <a:pt x="316" y="2"/>
                    <a:pt x="301" y="8"/>
                  </a:cubicBezTo>
                  <a:cubicBezTo>
                    <a:pt x="125" y="8"/>
                    <a:pt x="1" y="142"/>
                    <a:pt x="42" y="266"/>
                  </a:cubicBezTo>
                  <a:cubicBezTo>
                    <a:pt x="42" y="419"/>
                    <a:pt x="136" y="533"/>
                    <a:pt x="276" y="533"/>
                  </a:cubicBezTo>
                  <a:cubicBezTo>
                    <a:pt x="297" y="533"/>
                    <a:pt x="319" y="530"/>
                    <a:pt x="342" y="525"/>
                  </a:cubicBezTo>
                  <a:cubicBezTo>
                    <a:pt x="466" y="525"/>
                    <a:pt x="600" y="400"/>
                    <a:pt x="600" y="266"/>
                  </a:cubicBezTo>
                  <a:cubicBezTo>
                    <a:pt x="564" y="121"/>
                    <a:pt x="456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2" name="Google Shape;36142;p24"/>
            <p:cNvSpPr/>
            <p:nvPr/>
          </p:nvSpPr>
          <p:spPr>
            <a:xfrm>
              <a:off x="304800" y="2437075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0"/>
                    <a:pt x="0" y="124"/>
                    <a:pt x="52" y="300"/>
                  </a:cubicBezTo>
                  <a:cubicBezTo>
                    <a:pt x="52" y="434"/>
                    <a:pt x="176" y="558"/>
                    <a:pt x="311" y="558"/>
                  </a:cubicBezTo>
                  <a:cubicBezTo>
                    <a:pt x="476" y="517"/>
                    <a:pt x="610" y="383"/>
                    <a:pt x="569" y="259"/>
                  </a:cubicBezTo>
                  <a:cubicBezTo>
                    <a:pt x="56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3" name="Google Shape;36143;p24"/>
            <p:cNvSpPr/>
            <p:nvPr/>
          </p:nvSpPr>
          <p:spPr>
            <a:xfrm>
              <a:off x="342525" y="246937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259" y="0"/>
                  </a:moveTo>
                  <a:cubicBezTo>
                    <a:pt x="218" y="0"/>
                    <a:pt x="177" y="0"/>
                    <a:pt x="135" y="42"/>
                  </a:cubicBezTo>
                  <a:cubicBezTo>
                    <a:pt x="42" y="83"/>
                    <a:pt x="1" y="125"/>
                    <a:pt x="1" y="218"/>
                  </a:cubicBezTo>
                  <a:lnTo>
                    <a:pt x="1" y="259"/>
                  </a:lnTo>
                  <a:lnTo>
                    <a:pt x="30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4" name="Google Shape;36144;p24"/>
            <p:cNvSpPr/>
            <p:nvPr/>
          </p:nvSpPr>
          <p:spPr>
            <a:xfrm>
              <a:off x="337100" y="2399325"/>
              <a:ext cx="7800" cy="13975"/>
            </a:xfrm>
            <a:custGeom>
              <a:rect b="b" l="l" r="r" t="t"/>
              <a:pathLst>
                <a:path extrusionOk="0" h="559" w="312">
                  <a:moveTo>
                    <a:pt x="259" y="1"/>
                  </a:moveTo>
                  <a:cubicBezTo>
                    <a:pt x="259" y="1"/>
                    <a:pt x="218" y="1"/>
                    <a:pt x="218" y="42"/>
                  </a:cubicBezTo>
                  <a:cubicBezTo>
                    <a:pt x="94" y="42"/>
                    <a:pt x="1" y="176"/>
                    <a:pt x="1" y="300"/>
                  </a:cubicBezTo>
                  <a:cubicBezTo>
                    <a:pt x="1" y="435"/>
                    <a:pt x="94" y="518"/>
                    <a:pt x="218" y="559"/>
                  </a:cubicBezTo>
                  <a:lnTo>
                    <a:pt x="311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5" name="Google Shape;36145;p24"/>
            <p:cNvSpPr/>
            <p:nvPr/>
          </p:nvSpPr>
          <p:spPr>
            <a:xfrm>
              <a:off x="331950" y="233677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300" y="1"/>
                  </a:moveTo>
                  <a:lnTo>
                    <a:pt x="0" y="52"/>
                  </a:lnTo>
                  <a:cubicBezTo>
                    <a:pt x="0" y="52"/>
                    <a:pt x="0" y="94"/>
                    <a:pt x="41" y="94"/>
                  </a:cubicBezTo>
                  <a:cubicBezTo>
                    <a:pt x="41" y="176"/>
                    <a:pt x="83" y="218"/>
                    <a:pt x="165" y="259"/>
                  </a:cubicBezTo>
                  <a:cubicBezTo>
                    <a:pt x="207" y="311"/>
                    <a:pt x="259" y="311"/>
                    <a:pt x="300" y="311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6" name="Google Shape;36146;p24"/>
            <p:cNvSpPr/>
            <p:nvPr/>
          </p:nvSpPr>
          <p:spPr>
            <a:xfrm>
              <a:off x="892825" y="2288450"/>
              <a:ext cx="6500" cy="6475"/>
            </a:xfrm>
            <a:custGeom>
              <a:rect b="b" l="l" r="r" t="t"/>
              <a:pathLst>
                <a:path extrusionOk="0" h="259" w="260">
                  <a:moveTo>
                    <a:pt x="1" y="0"/>
                  </a:moveTo>
                  <a:lnTo>
                    <a:pt x="1" y="259"/>
                  </a:lnTo>
                  <a:lnTo>
                    <a:pt x="259" y="259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7" name="Google Shape;36147;p24"/>
            <p:cNvSpPr/>
            <p:nvPr/>
          </p:nvSpPr>
          <p:spPr>
            <a:xfrm>
              <a:off x="754025" y="2298775"/>
              <a:ext cx="7525" cy="7000"/>
            </a:xfrm>
            <a:custGeom>
              <a:rect b="b" l="l" r="r" t="t"/>
              <a:pathLst>
                <a:path extrusionOk="0" h="280" w="301">
                  <a:moveTo>
                    <a:pt x="71" y="1"/>
                  </a:moveTo>
                  <a:cubicBezTo>
                    <a:pt x="47" y="1"/>
                    <a:pt x="24" y="7"/>
                    <a:pt x="1" y="21"/>
                  </a:cubicBezTo>
                  <a:lnTo>
                    <a:pt x="1" y="280"/>
                  </a:lnTo>
                  <a:lnTo>
                    <a:pt x="301" y="280"/>
                  </a:lnTo>
                  <a:cubicBezTo>
                    <a:pt x="301" y="187"/>
                    <a:pt x="259" y="145"/>
                    <a:pt x="259" y="104"/>
                  </a:cubicBezTo>
                  <a:cubicBezTo>
                    <a:pt x="199" y="44"/>
                    <a:pt x="134" y="1"/>
                    <a:pt x="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8" name="Google Shape;36148;p24"/>
            <p:cNvSpPr/>
            <p:nvPr/>
          </p:nvSpPr>
          <p:spPr>
            <a:xfrm>
              <a:off x="748600" y="222925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18" y="559"/>
                    <a:pt x="300" y="424"/>
                    <a:pt x="300" y="259"/>
                  </a:cubicBezTo>
                  <a:cubicBezTo>
                    <a:pt x="300" y="218"/>
                    <a:pt x="259" y="166"/>
                    <a:pt x="259" y="125"/>
                  </a:cubicBezTo>
                  <a:lnTo>
                    <a:pt x="218" y="83"/>
                  </a:lnTo>
                  <a:cubicBezTo>
                    <a:pt x="176" y="42"/>
                    <a:pt x="83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9" name="Google Shape;36149;p24"/>
            <p:cNvSpPr/>
            <p:nvPr/>
          </p:nvSpPr>
          <p:spPr>
            <a:xfrm>
              <a:off x="816575" y="229387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0"/>
                  </a:moveTo>
                  <a:cubicBezTo>
                    <a:pt x="166" y="0"/>
                    <a:pt x="125" y="42"/>
                    <a:pt x="83" y="83"/>
                  </a:cubicBezTo>
                  <a:cubicBezTo>
                    <a:pt x="42" y="124"/>
                    <a:pt x="1" y="217"/>
                    <a:pt x="1" y="300"/>
                  </a:cubicBezTo>
                  <a:lnTo>
                    <a:pt x="1" y="300"/>
                  </a:lnTo>
                  <a:lnTo>
                    <a:pt x="559" y="259"/>
                  </a:lnTo>
                  <a:cubicBezTo>
                    <a:pt x="559" y="124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0" name="Google Shape;36150;p24"/>
            <p:cNvSpPr/>
            <p:nvPr/>
          </p:nvSpPr>
          <p:spPr>
            <a:xfrm>
              <a:off x="811150" y="22238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59" y="0"/>
                  </a:moveTo>
                  <a:cubicBezTo>
                    <a:pt x="125" y="42"/>
                    <a:pt x="1" y="176"/>
                    <a:pt x="1" y="300"/>
                  </a:cubicBezTo>
                  <a:cubicBezTo>
                    <a:pt x="37" y="453"/>
                    <a:pt x="135" y="567"/>
                    <a:pt x="248" y="567"/>
                  </a:cubicBezTo>
                  <a:cubicBezTo>
                    <a:pt x="265" y="567"/>
                    <a:pt x="283" y="564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218"/>
                    <a:pt x="559" y="176"/>
                    <a:pt x="518" y="124"/>
                  </a:cubicBezTo>
                  <a:lnTo>
                    <a:pt x="342" y="42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1" name="Google Shape;36151;p24"/>
            <p:cNvSpPr/>
            <p:nvPr/>
          </p:nvSpPr>
          <p:spPr>
            <a:xfrm>
              <a:off x="774450" y="2195900"/>
              <a:ext cx="12950" cy="10625"/>
            </a:xfrm>
            <a:custGeom>
              <a:rect b="b" l="l" r="r" t="t"/>
              <a:pathLst>
                <a:path extrusionOk="0" h="425" w="518">
                  <a:moveTo>
                    <a:pt x="42" y="1"/>
                  </a:moveTo>
                  <a:cubicBezTo>
                    <a:pt x="0" y="42"/>
                    <a:pt x="0" y="84"/>
                    <a:pt x="0" y="166"/>
                  </a:cubicBezTo>
                  <a:cubicBezTo>
                    <a:pt x="0" y="301"/>
                    <a:pt x="135" y="425"/>
                    <a:pt x="300" y="425"/>
                  </a:cubicBezTo>
                  <a:cubicBezTo>
                    <a:pt x="393" y="425"/>
                    <a:pt x="435" y="342"/>
                    <a:pt x="517" y="30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2" name="Google Shape;36152;p24"/>
            <p:cNvSpPr/>
            <p:nvPr/>
          </p:nvSpPr>
          <p:spPr>
            <a:xfrm>
              <a:off x="778850" y="22615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300" y="1"/>
                  </a:moveTo>
                  <a:cubicBezTo>
                    <a:pt x="124" y="1"/>
                    <a:pt x="0" y="125"/>
                    <a:pt x="42" y="301"/>
                  </a:cubicBezTo>
                  <a:cubicBezTo>
                    <a:pt x="42" y="477"/>
                    <a:pt x="166" y="559"/>
                    <a:pt x="341" y="559"/>
                  </a:cubicBezTo>
                  <a:cubicBezTo>
                    <a:pt x="476" y="559"/>
                    <a:pt x="600" y="425"/>
                    <a:pt x="600" y="259"/>
                  </a:cubicBezTo>
                  <a:cubicBezTo>
                    <a:pt x="559" y="84"/>
                    <a:pt x="424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3" name="Google Shape;36153;p24"/>
            <p:cNvSpPr/>
            <p:nvPr/>
          </p:nvSpPr>
          <p:spPr>
            <a:xfrm>
              <a:off x="848900" y="2256125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83" y="1"/>
                    <a:pt x="0" y="177"/>
                    <a:pt x="0" y="301"/>
                  </a:cubicBezTo>
                  <a:cubicBezTo>
                    <a:pt x="0" y="476"/>
                    <a:pt x="124" y="559"/>
                    <a:pt x="300" y="559"/>
                  </a:cubicBezTo>
                  <a:cubicBezTo>
                    <a:pt x="424" y="559"/>
                    <a:pt x="558" y="435"/>
                    <a:pt x="558" y="259"/>
                  </a:cubicBezTo>
                  <a:cubicBezTo>
                    <a:pt x="558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4" name="Google Shape;36154;p24"/>
            <p:cNvSpPr/>
            <p:nvPr/>
          </p:nvSpPr>
          <p:spPr>
            <a:xfrm>
              <a:off x="885325" y="22884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94" y="42"/>
                    <a:pt x="1" y="176"/>
                    <a:pt x="42" y="300"/>
                  </a:cubicBezTo>
                  <a:lnTo>
                    <a:pt x="301" y="259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5" name="Google Shape;36155;p24"/>
            <p:cNvSpPr/>
            <p:nvPr/>
          </p:nvSpPr>
          <p:spPr>
            <a:xfrm>
              <a:off x="614975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310" y="259"/>
                  </a:lnTo>
                  <a:cubicBezTo>
                    <a:pt x="310" y="135"/>
                    <a:pt x="176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6" name="Google Shape;36156;p24"/>
            <p:cNvSpPr/>
            <p:nvPr/>
          </p:nvSpPr>
          <p:spPr>
            <a:xfrm>
              <a:off x="610825" y="2239850"/>
              <a:ext cx="7525" cy="14250"/>
            </a:xfrm>
            <a:custGeom>
              <a:rect b="b" l="l" r="r" t="t"/>
              <a:pathLst>
                <a:path extrusionOk="0" h="570" w="301">
                  <a:moveTo>
                    <a:pt x="1" y="0"/>
                  </a:moveTo>
                  <a:lnTo>
                    <a:pt x="42" y="569"/>
                  </a:lnTo>
                  <a:cubicBezTo>
                    <a:pt x="42" y="569"/>
                    <a:pt x="84" y="569"/>
                    <a:pt x="125" y="517"/>
                  </a:cubicBezTo>
                  <a:lnTo>
                    <a:pt x="166" y="517"/>
                  </a:lnTo>
                  <a:cubicBezTo>
                    <a:pt x="259" y="435"/>
                    <a:pt x="301" y="352"/>
                    <a:pt x="259" y="259"/>
                  </a:cubicBezTo>
                  <a:cubicBezTo>
                    <a:pt x="259" y="135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7" name="Google Shape;36157;p24"/>
            <p:cNvSpPr/>
            <p:nvPr/>
          </p:nvSpPr>
          <p:spPr>
            <a:xfrm>
              <a:off x="677525" y="2304000"/>
              <a:ext cx="15025" cy="6950"/>
            </a:xfrm>
            <a:custGeom>
              <a:rect b="b" l="l" r="r" t="t"/>
              <a:pathLst>
                <a:path extrusionOk="0" h="278" w="601">
                  <a:moveTo>
                    <a:pt x="344" y="1"/>
                  </a:moveTo>
                  <a:cubicBezTo>
                    <a:pt x="329" y="1"/>
                    <a:pt x="314" y="5"/>
                    <a:pt x="300" y="19"/>
                  </a:cubicBezTo>
                  <a:cubicBezTo>
                    <a:pt x="135" y="19"/>
                    <a:pt x="0" y="154"/>
                    <a:pt x="42" y="278"/>
                  </a:cubicBezTo>
                  <a:lnTo>
                    <a:pt x="600" y="236"/>
                  </a:lnTo>
                  <a:cubicBezTo>
                    <a:pt x="559" y="154"/>
                    <a:pt x="517" y="71"/>
                    <a:pt x="435" y="19"/>
                  </a:cubicBezTo>
                  <a:cubicBezTo>
                    <a:pt x="407" y="19"/>
                    <a:pt x="375" y="1"/>
                    <a:pt x="34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8" name="Google Shape;36158;p24"/>
            <p:cNvSpPr/>
            <p:nvPr/>
          </p:nvSpPr>
          <p:spPr>
            <a:xfrm>
              <a:off x="673125" y="2234675"/>
              <a:ext cx="14250" cy="13975"/>
            </a:xfrm>
            <a:custGeom>
              <a:rect b="b" l="l" r="r" t="t"/>
              <a:pathLst>
                <a:path extrusionOk="0" h="559" w="570">
                  <a:moveTo>
                    <a:pt x="259" y="1"/>
                  </a:moveTo>
                  <a:cubicBezTo>
                    <a:pt x="94" y="42"/>
                    <a:pt x="1" y="166"/>
                    <a:pt x="1" y="300"/>
                  </a:cubicBezTo>
                  <a:cubicBezTo>
                    <a:pt x="1" y="466"/>
                    <a:pt x="135" y="559"/>
                    <a:pt x="311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8" y="125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9" name="Google Shape;36159;p24"/>
            <p:cNvSpPr/>
            <p:nvPr/>
          </p:nvSpPr>
          <p:spPr>
            <a:xfrm>
              <a:off x="635650" y="220320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2" y="1"/>
                  </a:moveTo>
                  <a:cubicBezTo>
                    <a:pt x="302" y="1"/>
                    <a:pt x="281" y="3"/>
                    <a:pt x="259" y="9"/>
                  </a:cubicBezTo>
                  <a:cubicBezTo>
                    <a:pt x="124" y="9"/>
                    <a:pt x="0" y="133"/>
                    <a:pt x="0" y="267"/>
                  </a:cubicBezTo>
                  <a:cubicBezTo>
                    <a:pt x="37" y="412"/>
                    <a:pt x="136" y="533"/>
                    <a:pt x="251" y="533"/>
                  </a:cubicBezTo>
                  <a:cubicBezTo>
                    <a:pt x="267" y="533"/>
                    <a:pt x="284" y="531"/>
                    <a:pt x="300" y="526"/>
                  </a:cubicBezTo>
                  <a:cubicBezTo>
                    <a:pt x="466" y="526"/>
                    <a:pt x="559" y="391"/>
                    <a:pt x="559" y="267"/>
                  </a:cubicBezTo>
                  <a:cubicBezTo>
                    <a:pt x="559" y="114"/>
                    <a:pt x="457" y="1"/>
                    <a:pt x="32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0" name="Google Shape;36160;p24"/>
            <p:cNvSpPr/>
            <p:nvPr/>
          </p:nvSpPr>
          <p:spPr>
            <a:xfrm>
              <a:off x="640825" y="2272150"/>
              <a:ext cx="14225" cy="14250"/>
            </a:xfrm>
            <a:custGeom>
              <a:rect b="b" l="l" r="r" t="t"/>
              <a:pathLst>
                <a:path extrusionOk="0" h="570" w="569">
                  <a:moveTo>
                    <a:pt x="259" y="1"/>
                  </a:moveTo>
                  <a:cubicBezTo>
                    <a:pt x="135" y="1"/>
                    <a:pt x="0" y="135"/>
                    <a:pt x="0" y="311"/>
                  </a:cubicBezTo>
                  <a:cubicBezTo>
                    <a:pt x="0" y="435"/>
                    <a:pt x="176" y="569"/>
                    <a:pt x="310" y="569"/>
                  </a:cubicBezTo>
                  <a:cubicBezTo>
                    <a:pt x="476" y="518"/>
                    <a:pt x="569" y="394"/>
                    <a:pt x="569" y="259"/>
                  </a:cubicBezTo>
                  <a:cubicBezTo>
                    <a:pt x="56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1" name="Google Shape;36161;p24"/>
            <p:cNvSpPr/>
            <p:nvPr/>
          </p:nvSpPr>
          <p:spPr>
            <a:xfrm>
              <a:off x="704400" y="21977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52" y="1"/>
                  </a:moveTo>
                  <a:cubicBezTo>
                    <a:pt x="335" y="1"/>
                    <a:pt x="318" y="3"/>
                    <a:pt x="300" y="9"/>
                  </a:cubicBezTo>
                  <a:cubicBezTo>
                    <a:pt x="135" y="9"/>
                    <a:pt x="1" y="133"/>
                    <a:pt x="42" y="308"/>
                  </a:cubicBezTo>
                  <a:cubicBezTo>
                    <a:pt x="42" y="443"/>
                    <a:pt x="176" y="567"/>
                    <a:pt x="300" y="567"/>
                  </a:cubicBezTo>
                  <a:cubicBezTo>
                    <a:pt x="476" y="525"/>
                    <a:pt x="611" y="391"/>
                    <a:pt x="559" y="267"/>
                  </a:cubicBezTo>
                  <a:cubicBezTo>
                    <a:pt x="559" y="114"/>
                    <a:pt x="465" y="1"/>
                    <a:pt x="3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2" name="Google Shape;36162;p24"/>
            <p:cNvSpPr/>
            <p:nvPr/>
          </p:nvSpPr>
          <p:spPr>
            <a:xfrm>
              <a:off x="709825" y="2267000"/>
              <a:ext cx="15025" cy="13975"/>
            </a:xfrm>
            <a:custGeom>
              <a:rect b="b" l="l" r="r" t="t"/>
              <a:pathLst>
                <a:path extrusionOk="0" h="559" w="601">
                  <a:moveTo>
                    <a:pt x="259" y="0"/>
                  </a:moveTo>
                  <a:cubicBezTo>
                    <a:pt x="135" y="0"/>
                    <a:pt x="1" y="124"/>
                    <a:pt x="1" y="300"/>
                  </a:cubicBezTo>
                  <a:cubicBezTo>
                    <a:pt x="42" y="424"/>
                    <a:pt x="176" y="558"/>
                    <a:pt x="301" y="558"/>
                  </a:cubicBezTo>
                  <a:cubicBezTo>
                    <a:pt x="476" y="558"/>
                    <a:pt x="600" y="38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3" name="Google Shape;36163;p24"/>
            <p:cNvSpPr/>
            <p:nvPr/>
          </p:nvSpPr>
          <p:spPr>
            <a:xfrm>
              <a:off x="60540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1"/>
                  </a:moveTo>
                  <a:lnTo>
                    <a:pt x="42" y="301"/>
                  </a:lnTo>
                  <a:lnTo>
                    <a:pt x="83" y="301"/>
                  </a:lnTo>
                  <a:cubicBezTo>
                    <a:pt x="218" y="259"/>
                    <a:pt x="301" y="125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4" name="Google Shape;36164;p24"/>
            <p:cNvSpPr/>
            <p:nvPr/>
          </p:nvSpPr>
          <p:spPr>
            <a:xfrm>
              <a:off x="667950" y="21721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1"/>
                  </a:moveTo>
                  <a:lnTo>
                    <a:pt x="1" y="42"/>
                  </a:lnTo>
                  <a:cubicBezTo>
                    <a:pt x="1" y="176"/>
                    <a:pt x="125" y="300"/>
                    <a:pt x="301" y="300"/>
                  </a:cubicBezTo>
                  <a:cubicBezTo>
                    <a:pt x="425" y="300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5" name="Google Shape;36165;p24"/>
            <p:cNvSpPr/>
            <p:nvPr/>
          </p:nvSpPr>
          <p:spPr>
            <a:xfrm>
              <a:off x="747575" y="22993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24" y="0"/>
                    <a:pt x="83" y="42"/>
                  </a:cubicBezTo>
                  <a:cubicBezTo>
                    <a:pt x="42" y="83"/>
                    <a:pt x="0" y="166"/>
                    <a:pt x="0" y="207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6" name="Google Shape;36166;p24"/>
            <p:cNvSpPr/>
            <p:nvPr/>
          </p:nvSpPr>
          <p:spPr>
            <a:xfrm>
              <a:off x="742150" y="222925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17" y="1"/>
                    <a:pt x="176" y="42"/>
                    <a:pt x="135" y="83"/>
                  </a:cubicBezTo>
                  <a:cubicBezTo>
                    <a:pt x="41" y="125"/>
                    <a:pt x="0" y="218"/>
                    <a:pt x="0" y="300"/>
                  </a:cubicBezTo>
                  <a:cubicBezTo>
                    <a:pt x="0" y="424"/>
                    <a:pt x="83" y="517"/>
                    <a:pt x="21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7" name="Google Shape;36167;p24"/>
            <p:cNvSpPr/>
            <p:nvPr/>
          </p:nvSpPr>
          <p:spPr>
            <a:xfrm>
              <a:off x="739050" y="2172125"/>
              <a:ext cx="3125" cy="2100"/>
            </a:xfrm>
            <a:custGeom>
              <a:rect b="b" l="l" r="r" t="t"/>
              <a:pathLst>
                <a:path extrusionOk="0" h="84" w="125">
                  <a:moveTo>
                    <a:pt x="0" y="1"/>
                  </a:moveTo>
                  <a:lnTo>
                    <a:pt x="124" y="83"/>
                  </a:lnTo>
                  <a:lnTo>
                    <a:pt x="124" y="83"/>
                  </a:lnTo>
                  <a:lnTo>
                    <a:pt x="83" y="42"/>
                  </a:lnTo>
                  <a:cubicBezTo>
                    <a:pt x="41" y="42"/>
                    <a:pt x="41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8" name="Google Shape;36168;p24"/>
            <p:cNvSpPr/>
            <p:nvPr/>
          </p:nvSpPr>
          <p:spPr>
            <a:xfrm>
              <a:off x="477200" y="231972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1" y="0"/>
                  </a:moveTo>
                  <a:lnTo>
                    <a:pt x="1" y="300"/>
                  </a:lnTo>
                  <a:lnTo>
                    <a:pt x="300" y="259"/>
                  </a:lnTo>
                  <a:lnTo>
                    <a:pt x="300" y="217"/>
                  </a:lnTo>
                  <a:cubicBezTo>
                    <a:pt x="259" y="83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9" name="Google Shape;36169;p24"/>
            <p:cNvSpPr/>
            <p:nvPr/>
          </p:nvSpPr>
          <p:spPr>
            <a:xfrm>
              <a:off x="471775" y="22507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0" y="1"/>
                  </a:moveTo>
                  <a:lnTo>
                    <a:pt x="42" y="559"/>
                  </a:lnTo>
                  <a:cubicBezTo>
                    <a:pt x="94" y="559"/>
                    <a:pt x="135" y="518"/>
                    <a:pt x="135" y="518"/>
                  </a:cubicBezTo>
                  <a:cubicBezTo>
                    <a:pt x="176" y="518"/>
                    <a:pt x="176" y="518"/>
                    <a:pt x="176" y="476"/>
                  </a:cubicBezTo>
                  <a:cubicBezTo>
                    <a:pt x="259" y="435"/>
                    <a:pt x="300" y="342"/>
                    <a:pt x="300" y="259"/>
                  </a:cubicBezTo>
                  <a:cubicBezTo>
                    <a:pt x="300" y="135"/>
                    <a:pt x="176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0" name="Google Shape;36170;p24"/>
            <p:cNvSpPr/>
            <p:nvPr/>
          </p:nvSpPr>
          <p:spPr>
            <a:xfrm>
              <a:off x="539750" y="2314300"/>
              <a:ext cx="13975" cy="7500"/>
            </a:xfrm>
            <a:custGeom>
              <a:rect b="b" l="l" r="r" t="t"/>
              <a:pathLst>
                <a:path extrusionOk="0" h="300" w="559">
                  <a:moveTo>
                    <a:pt x="259" y="0"/>
                  </a:moveTo>
                  <a:cubicBezTo>
                    <a:pt x="166" y="0"/>
                    <a:pt x="125" y="41"/>
                    <a:pt x="83" y="124"/>
                  </a:cubicBezTo>
                  <a:cubicBezTo>
                    <a:pt x="42" y="176"/>
                    <a:pt x="1" y="217"/>
                    <a:pt x="1" y="300"/>
                  </a:cubicBezTo>
                  <a:lnTo>
                    <a:pt x="559" y="259"/>
                  </a:lnTo>
                  <a:cubicBezTo>
                    <a:pt x="559" y="124"/>
                    <a:pt x="425" y="41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1" name="Google Shape;36171;p24"/>
            <p:cNvSpPr/>
            <p:nvPr/>
          </p:nvSpPr>
          <p:spPr>
            <a:xfrm>
              <a:off x="534325" y="22452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1"/>
                  </a:moveTo>
                  <a:cubicBezTo>
                    <a:pt x="125" y="1"/>
                    <a:pt x="1" y="135"/>
                    <a:pt x="1" y="300"/>
                  </a:cubicBezTo>
                  <a:cubicBezTo>
                    <a:pt x="42" y="476"/>
                    <a:pt x="17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94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2" name="Google Shape;36172;p24"/>
            <p:cNvSpPr/>
            <p:nvPr/>
          </p:nvSpPr>
          <p:spPr>
            <a:xfrm>
              <a:off x="496600" y="2212975"/>
              <a:ext cx="15000" cy="13975"/>
            </a:xfrm>
            <a:custGeom>
              <a:rect b="b" l="l" r="r" t="t"/>
              <a:pathLst>
                <a:path extrusionOk="0" h="559" w="600">
                  <a:moveTo>
                    <a:pt x="300" y="0"/>
                  </a:moveTo>
                  <a:cubicBezTo>
                    <a:pt x="134" y="42"/>
                    <a:pt x="0" y="176"/>
                    <a:pt x="41" y="300"/>
                  </a:cubicBezTo>
                  <a:cubicBezTo>
                    <a:pt x="41" y="476"/>
                    <a:pt x="176" y="558"/>
                    <a:pt x="341" y="558"/>
                  </a:cubicBezTo>
                  <a:cubicBezTo>
                    <a:pt x="476" y="558"/>
                    <a:pt x="600" y="434"/>
                    <a:pt x="600" y="259"/>
                  </a:cubicBezTo>
                  <a:cubicBezTo>
                    <a:pt x="558" y="135"/>
                    <a:pt x="434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3" name="Google Shape;36173;p24"/>
            <p:cNvSpPr/>
            <p:nvPr/>
          </p:nvSpPr>
          <p:spPr>
            <a:xfrm>
              <a:off x="502025" y="2282825"/>
              <a:ext cx="15000" cy="13350"/>
            </a:xfrm>
            <a:custGeom>
              <a:rect b="b" l="l" r="r" t="t"/>
              <a:pathLst>
                <a:path extrusionOk="0" h="534" w="600">
                  <a:moveTo>
                    <a:pt x="352" y="0"/>
                  </a:moveTo>
                  <a:cubicBezTo>
                    <a:pt x="335" y="0"/>
                    <a:pt x="318" y="3"/>
                    <a:pt x="300" y="8"/>
                  </a:cubicBezTo>
                  <a:cubicBezTo>
                    <a:pt x="124" y="8"/>
                    <a:pt x="0" y="142"/>
                    <a:pt x="42" y="308"/>
                  </a:cubicBezTo>
                  <a:cubicBezTo>
                    <a:pt x="42" y="424"/>
                    <a:pt x="142" y="533"/>
                    <a:pt x="277" y="533"/>
                  </a:cubicBezTo>
                  <a:cubicBezTo>
                    <a:pt x="298" y="533"/>
                    <a:pt x="319" y="531"/>
                    <a:pt x="341" y="525"/>
                  </a:cubicBezTo>
                  <a:cubicBezTo>
                    <a:pt x="476" y="525"/>
                    <a:pt x="600" y="401"/>
                    <a:pt x="558" y="267"/>
                  </a:cubicBezTo>
                  <a:cubicBezTo>
                    <a:pt x="558" y="114"/>
                    <a:pt x="465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4" name="Google Shape;36174;p24"/>
            <p:cNvSpPr/>
            <p:nvPr/>
          </p:nvSpPr>
          <p:spPr>
            <a:xfrm>
              <a:off x="566625" y="2207550"/>
              <a:ext cx="14000" cy="14425"/>
            </a:xfrm>
            <a:custGeom>
              <a:rect b="b" l="l" r="r" t="t"/>
              <a:pathLst>
                <a:path extrusionOk="0" h="577" w="560">
                  <a:moveTo>
                    <a:pt x="259" y="0"/>
                  </a:moveTo>
                  <a:cubicBezTo>
                    <a:pt x="84" y="52"/>
                    <a:pt x="1" y="176"/>
                    <a:pt x="1" y="310"/>
                  </a:cubicBezTo>
                  <a:cubicBezTo>
                    <a:pt x="1" y="455"/>
                    <a:pt x="96" y="576"/>
                    <a:pt x="238" y="576"/>
                  </a:cubicBezTo>
                  <a:cubicBezTo>
                    <a:pt x="258" y="576"/>
                    <a:pt x="279" y="574"/>
                    <a:pt x="301" y="569"/>
                  </a:cubicBezTo>
                  <a:cubicBezTo>
                    <a:pt x="435" y="569"/>
                    <a:pt x="559" y="434"/>
                    <a:pt x="559" y="259"/>
                  </a:cubicBezTo>
                  <a:cubicBezTo>
                    <a:pt x="559" y="134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5" name="Google Shape;36175;p24"/>
            <p:cNvSpPr/>
            <p:nvPr/>
          </p:nvSpPr>
          <p:spPr>
            <a:xfrm>
              <a:off x="572075" y="2277400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305" y="0"/>
                  </a:moveTo>
                  <a:cubicBezTo>
                    <a:pt x="289" y="0"/>
                    <a:pt x="274" y="3"/>
                    <a:pt x="258" y="8"/>
                  </a:cubicBezTo>
                  <a:cubicBezTo>
                    <a:pt x="83" y="8"/>
                    <a:pt x="0" y="142"/>
                    <a:pt x="0" y="308"/>
                  </a:cubicBezTo>
                  <a:cubicBezTo>
                    <a:pt x="0" y="442"/>
                    <a:pt x="124" y="566"/>
                    <a:pt x="300" y="566"/>
                  </a:cubicBezTo>
                  <a:cubicBezTo>
                    <a:pt x="424" y="525"/>
                    <a:pt x="558" y="401"/>
                    <a:pt x="558" y="266"/>
                  </a:cubicBezTo>
                  <a:cubicBezTo>
                    <a:pt x="522" y="121"/>
                    <a:pt x="414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6" name="Google Shape;36176;p24"/>
            <p:cNvSpPr/>
            <p:nvPr/>
          </p:nvSpPr>
          <p:spPr>
            <a:xfrm>
              <a:off x="467650" y="2188150"/>
              <a:ext cx="6475" cy="7775"/>
            </a:xfrm>
            <a:custGeom>
              <a:rect b="b" l="l" r="r" t="t"/>
              <a:pathLst>
                <a:path extrusionOk="0" h="311" w="259">
                  <a:moveTo>
                    <a:pt x="0" y="1"/>
                  </a:moveTo>
                  <a:lnTo>
                    <a:pt x="0" y="311"/>
                  </a:lnTo>
                  <a:lnTo>
                    <a:pt x="41" y="259"/>
                  </a:lnTo>
                  <a:cubicBezTo>
                    <a:pt x="165" y="259"/>
                    <a:pt x="259" y="135"/>
                    <a:pt x="259" y="52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7" name="Google Shape;36177;p24"/>
            <p:cNvSpPr/>
            <p:nvPr/>
          </p:nvSpPr>
          <p:spPr>
            <a:xfrm>
              <a:off x="528900" y="2182975"/>
              <a:ext cx="15025" cy="7525"/>
            </a:xfrm>
            <a:custGeom>
              <a:rect b="b" l="l" r="r" t="t"/>
              <a:pathLst>
                <a:path extrusionOk="0" h="301" w="601">
                  <a:moveTo>
                    <a:pt x="559" y="1"/>
                  </a:moveTo>
                  <a:lnTo>
                    <a:pt x="0" y="42"/>
                  </a:lnTo>
                  <a:lnTo>
                    <a:pt x="42" y="84"/>
                  </a:lnTo>
                  <a:cubicBezTo>
                    <a:pt x="42" y="208"/>
                    <a:pt x="176" y="301"/>
                    <a:pt x="300" y="301"/>
                  </a:cubicBezTo>
                  <a:cubicBezTo>
                    <a:pt x="476" y="259"/>
                    <a:pt x="600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8" name="Google Shape;36178;p24"/>
            <p:cNvSpPr/>
            <p:nvPr/>
          </p:nvSpPr>
          <p:spPr>
            <a:xfrm>
              <a:off x="608500" y="230885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259" y="1"/>
                  </a:moveTo>
                  <a:cubicBezTo>
                    <a:pt x="218" y="42"/>
                    <a:pt x="177" y="42"/>
                    <a:pt x="135" y="84"/>
                  </a:cubicBezTo>
                  <a:cubicBezTo>
                    <a:pt x="94" y="135"/>
                    <a:pt x="53" y="177"/>
                    <a:pt x="53" y="259"/>
                  </a:cubicBezTo>
                  <a:cubicBezTo>
                    <a:pt x="1" y="259"/>
                    <a:pt x="1" y="301"/>
                    <a:pt x="1" y="301"/>
                  </a:cubicBezTo>
                  <a:lnTo>
                    <a:pt x="311" y="30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9" name="Google Shape;36179;p24"/>
            <p:cNvSpPr/>
            <p:nvPr/>
          </p:nvSpPr>
          <p:spPr>
            <a:xfrm>
              <a:off x="603350" y="2239850"/>
              <a:ext cx="8550" cy="14250"/>
            </a:xfrm>
            <a:custGeom>
              <a:rect b="b" l="l" r="r" t="t"/>
              <a:pathLst>
                <a:path extrusionOk="0" h="570" w="342">
                  <a:moveTo>
                    <a:pt x="300" y="0"/>
                  </a:moveTo>
                  <a:cubicBezTo>
                    <a:pt x="207" y="0"/>
                    <a:pt x="165" y="52"/>
                    <a:pt x="124" y="93"/>
                  </a:cubicBezTo>
                  <a:cubicBezTo>
                    <a:pt x="41" y="135"/>
                    <a:pt x="0" y="218"/>
                    <a:pt x="41" y="311"/>
                  </a:cubicBezTo>
                  <a:cubicBezTo>
                    <a:pt x="41" y="435"/>
                    <a:pt x="124" y="517"/>
                    <a:pt x="207" y="569"/>
                  </a:cubicBezTo>
                  <a:lnTo>
                    <a:pt x="341" y="569"/>
                  </a:lnTo>
                  <a:lnTo>
                    <a:pt x="30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0" name="Google Shape;36180;p24"/>
            <p:cNvSpPr/>
            <p:nvPr/>
          </p:nvSpPr>
          <p:spPr>
            <a:xfrm>
              <a:off x="598950" y="2177550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0" y="42"/>
                  </a:lnTo>
                  <a:cubicBezTo>
                    <a:pt x="0" y="125"/>
                    <a:pt x="42" y="218"/>
                    <a:pt x="124" y="259"/>
                  </a:cubicBezTo>
                  <a:cubicBezTo>
                    <a:pt x="176" y="301"/>
                    <a:pt x="217" y="301"/>
                    <a:pt x="300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1" name="Google Shape;36181;p24"/>
            <p:cNvSpPr/>
            <p:nvPr/>
          </p:nvSpPr>
          <p:spPr>
            <a:xfrm>
              <a:off x="338400" y="2330325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42" y="259"/>
                  </a:lnTo>
                  <a:lnTo>
                    <a:pt x="300" y="259"/>
                  </a:lnTo>
                  <a:cubicBezTo>
                    <a:pt x="300" y="93"/>
                    <a:pt x="166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2" name="Google Shape;36182;p24"/>
            <p:cNvSpPr/>
            <p:nvPr/>
          </p:nvSpPr>
          <p:spPr>
            <a:xfrm>
              <a:off x="332975" y="2261550"/>
              <a:ext cx="8550" cy="14000"/>
            </a:xfrm>
            <a:custGeom>
              <a:rect b="b" l="l" r="r" t="t"/>
              <a:pathLst>
                <a:path extrusionOk="0" h="560" w="342">
                  <a:moveTo>
                    <a:pt x="0" y="1"/>
                  </a:moveTo>
                  <a:lnTo>
                    <a:pt x="42" y="559"/>
                  </a:lnTo>
                  <a:cubicBezTo>
                    <a:pt x="83" y="559"/>
                    <a:pt x="124" y="518"/>
                    <a:pt x="166" y="518"/>
                  </a:cubicBezTo>
                  <a:lnTo>
                    <a:pt x="218" y="477"/>
                  </a:lnTo>
                  <a:cubicBezTo>
                    <a:pt x="300" y="425"/>
                    <a:pt x="342" y="342"/>
                    <a:pt x="300" y="259"/>
                  </a:cubicBezTo>
                  <a:cubicBezTo>
                    <a:pt x="300" y="166"/>
                    <a:pt x="300" y="125"/>
                    <a:pt x="259" y="84"/>
                  </a:cubicBezTo>
                  <a:lnTo>
                    <a:pt x="218" y="42"/>
                  </a:lnTo>
                  <a:cubicBezTo>
                    <a:pt x="166" y="1"/>
                    <a:pt x="124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3" name="Google Shape;36183;p24"/>
            <p:cNvSpPr/>
            <p:nvPr/>
          </p:nvSpPr>
          <p:spPr>
            <a:xfrm>
              <a:off x="400700" y="2325150"/>
              <a:ext cx="15275" cy="7525"/>
            </a:xfrm>
            <a:custGeom>
              <a:rect b="b" l="l" r="r" t="t"/>
              <a:pathLst>
                <a:path extrusionOk="0" h="301" w="611">
                  <a:moveTo>
                    <a:pt x="300" y="0"/>
                  </a:moveTo>
                  <a:cubicBezTo>
                    <a:pt x="135" y="0"/>
                    <a:pt x="0" y="124"/>
                    <a:pt x="42" y="300"/>
                  </a:cubicBezTo>
                  <a:lnTo>
                    <a:pt x="610" y="259"/>
                  </a:lnTo>
                  <a:cubicBezTo>
                    <a:pt x="559" y="166"/>
                    <a:pt x="517" y="83"/>
                    <a:pt x="434" y="42"/>
                  </a:cubicBezTo>
                  <a:cubicBezTo>
                    <a:pt x="393" y="0"/>
                    <a:pt x="352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4" name="Google Shape;36184;p24"/>
            <p:cNvSpPr/>
            <p:nvPr/>
          </p:nvSpPr>
          <p:spPr>
            <a:xfrm>
              <a:off x="395275" y="2256125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310" y="1"/>
                  </a:moveTo>
                  <a:cubicBezTo>
                    <a:pt x="135" y="1"/>
                    <a:pt x="0" y="125"/>
                    <a:pt x="52" y="301"/>
                  </a:cubicBezTo>
                  <a:cubicBezTo>
                    <a:pt x="52" y="435"/>
                    <a:pt x="176" y="559"/>
                    <a:pt x="352" y="559"/>
                  </a:cubicBezTo>
                  <a:cubicBezTo>
                    <a:pt x="476" y="518"/>
                    <a:pt x="610" y="383"/>
                    <a:pt x="610" y="259"/>
                  </a:cubicBezTo>
                  <a:cubicBezTo>
                    <a:pt x="569" y="84"/>
                    <a:pt x="434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5" name="Google Shape;36185;p24"/>
            <p:cNvSpPr/>
            <p:nvPr/>
          </p:nvSpPr>
          <p:spPr>
            <a:xfrm>
              <a:off x="358825" y="222382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24" y="0"/>
                    <a:pt x="0" y="124"/>
                    <a:pt x="0" y="300"/>
                  </a:cubicBezTo>
                  <a:cubicBezTo>
                    <a:pt x="0" y="476"/>
                    <a:pt x="166" y="559"/>
                    <a:pt x="300" y="559"/>
                  </a:cubicBezTo>
                  <a:cubicBezTo>
                    <a:pt x="476" y="559"/>
                    <a:pt x="559" y="435"/>
                    <a:pt x="559" y="259"/>
                  </a:cubicBezTo>
                  <a:cubicBezTo>
                    <a:pt x="559" y="124"/>
                    <a:pt x="424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6" name="Google Shape;36186;p24"/>
            <p:cNvSpPr/>
            <p:nvPr/>
          </p:nvSpPr>
          <p:spPr>
            <a:xfrm>
              <a:off x="364250" y="2292825"/>
              <a:ext cx="13975" cy="14175"/>
            </a:xfrm>
            <a:custGeom>
              <a:rect b="b" l="l" r="r" t="t"/>
              <a:pathLst>
                <a:path extrusionOk="0" h="567" w="559">
                  <a:moveTo>
                    <a:pt x="259" y="1"/>
                  </a:moveTo>
                  <a:cubicBezTo>
                    <a:pt x="83" y="42"/>
                    <a:pt x="0" y="166"/>
                    <a:pt x="0" y="301"/>
                  </a:cubicBezTo>
                  <a:cubicBezTo>
                    <a:pt x="0" y="446"/>
                    <a:pt x="96" y="567"/>
                    <a:pt x="237" y="567"/>
                  </a:cubicBezTo>
                  <a:cubicBezTo>
                    <a:pt x="257" y="567"/>
                    <a:pt x="278" y="564"/>
                    <a:pt x="300" y="559"/>
                  </a:cubicBezTo>
                  <a:cubicBezTo>
                    <a:pt x="466" y="559"/>
                    <a:pt x="559" y="42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7" name="Google Shape;36187;p24"/>
            <p:cNvSpPr/>
            <p:nvPr/>
          </p:nvSpPr>
          <p:spPr>
            <a:xfrm>
              <a:off x="427575" y="22184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259" y="0"/>
                  </a:moveTo>
                  <a:cubicBezTo>
                    <a:pt x="135" y="42"/>
                    <a:pt x="1" y="176"/>
                    <a:pt x="1" y="300"/>
                  </a:cubicBezTo>
                  <a:cubicBezTo>
                    <a:pt x="52" y="476"/>
                    <a:pt x="176" y="559"/>
                    <a:pt x="311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135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8" name="Google Shape;36188;p24"/>
            <p:cNvSpPr/>
            <p:nvPr/>
          </p:nvSpPr>
          <p:spPr>
            <a:xfrm>
              <a:off x="433000" y="2288250"/>
              <a:ext cx="13975" cy="13350"/>
            </a:xfrm>
            <a:custGeom>
              <a:rect b="b" l="l" r="r" t="t"/>
              <a:pathLst>
                <a:path extrusionOk="0" h="534" w="559">
                  <a:moveTo>
                    <a:pt x="326" y="0"/>
                  </a:moveTo>
                  <a:cubicBezTo>
                    <a:pt x="305" y="0"/>
                    <a:pt x="283" y="3"/>
                    <a:pt x="259" y="8"/>
                  </a:cubicBezTo>
                  <a:cubicBezTo>
                    <a:pt x="135" y="8"/>
                    <a:pt x="1" y="132"/>
                    <a:pt x="1" y="267"/>
                  </a:cubicBezTo>
                  <a:cubicBezTo>
                    <a:pt x="37" y="419"/>
                    <a:pt x="143" y="533"/>
                    <a:pt x="251" y="533"/>
                  </a:cubicBezTo>
                  <a:cubicBezTo>
                    <a:pt x="268" y="533"/>
                    <a:pt x="284" y="531"/>
                    <a:pt x="300" y="525"/>
                  </a:cubicBezTo>
                  <a:cubicBezTo>
                    <a:pt x="476" y="525"/>
                    <a:pt x="559" y="391"/>
                    <a:pt x="559" y="225"/>
                  </a:cubicBezTo>
                  <a:cubicBezTo>
                    <a:pt x="559" y="109"/>
                    <a:pt x="466" y="0"/>
                    <a:pt x="32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9" name="Google Shape;36189;p24"/>
            <p:cNvSpPr/>
            <p:nvPr/>
          </p:nvSpPr>
          <p:spPr>
            <a:xfrm>
              <a:off x="328575" y="2197975"/>
              <a:ext cx="7525" cy="7525"/>
            </a:xfrm>
            <a:custGeom>
              <a:rect b="b" l="l" r="r" t="t"/>
              <a:pathLst>
                <a:path extrusionOk="0" h="301" w="301">
                  <a:moveTo>
                    <a:pt x="259" y="1"/>
                  </a:moveTo>
                  <a:lnTo>
                    <a:pt x="1" y="42"/>
                  </a:lnTo>
                  <a:lnTo>
                    <a:pt x="42" y="300"/>
                  </a:lnTo>
                  <a:lnTo>
                    <a:pt x="83" y="300"/>
                  </a:lnTo>
                  <a:cubicBezTo>
                    <a:pt x="218" y="259"/>
                    <a:pt x="300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0" name="Google Shape;36190;p24"/>
            <p:cNvSpPr/>
            <p:nvPr/>
          </p:nvSpPr>
          <p:spPr>
            <a:xfrm>
              <a:off x="391125" y="21925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176"/>
                    <a:pt x="83" y="259"/>
                    <a:pt x="166" y="300"/>
                  </a:cubicBezTo>
                  <a:lnTo>
                    <a:pt x="342" y="300"/>
                  </a:lnTo>
                  <a:cubicBezTo>
                    <a:pt x="476" y="259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1" name="Google Shape;36191;p24"/>
            <p:cNvSpPr/>
            <p:nvPr/>
          </p:nvSpPr>
          <p:spPr>
            <a:xfrm>
              <a:off x="470750" y="2319725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259" y="0"/>
                  </a:moveTo>
                  <a:cubicBezTo>
                    <a:pt x="217" y="0"/>
                    <a:pt x="135" y="42"/>
                    <a:pt x="83" y="83"/>
                  </a:cubicBezTo>
                  <a:lnTo>
                    <a:pt x="41" y="83"/>
                  </a:lnTo>
                  <a:cubicBezTo>
                    <a:pt x="0" y="166"/>
                    <a:pt x="0" y="217"/>
                    <a:pt x="0" y="300"/>
                  </a:cubicBez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2" name="Google Shape;36192;p24"/>
            <p:cNvSpPr/>
            <p:nvPr/>
          </p:nvSpPr>
          <p:spPr>
            <a:xfrm>
              <a:off x="465325" y="22507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8" y="1"/>
                  </a:moveTo>
                  <a:cubicBezTo>
                    <a:pt x="217" y="1"/>
                    <a:pt x="134" y="42"/>
                    <a:pt x="93" y="42"/>
                  </a:cubicBezTo>
                  <a:cubicBezTo>
                    <a:pt x="41" y="135"/>
                    <a:pt x="0" y="218"/>
                    <a:pt x="0" y="301"/>
                  </a:cubicBezTo>
                  <a:cubicBezTo>
                    <a:pt x="0" y="435"/>
                    <a:pt x="93" y="518"/>
                    <a:pt x="176" y="518"/>
                  </a:cubicBezTo>
                  <a:cubicBezTo>
                    <a:pt x="217" y="559"/>
                    <a:pt x="258" y="559"/>
                    <a:pt x="300" y="559"/>
                  </a:cubicBezTo>
                  <a:lnTo>
                    <a:pt x="25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3" name="Google Shape;36193;p24"/>
            <p:cNvSpPr/>
            <p:nvPr/>
          </p:nvSpPr>
          <p:spPr>
            <a:xfrm>
              <a:off x="459875" y="218815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311" y="1"/>
                  </a:moveTo>
                  <a:lnTo>
                    <a:pt x="1" y="52"/>
                  </a:lnTo>
                  <a:cubicBezTo>
                    <a:pt x="1" y="135"/>
                    <a:pt x="94" y="218"/>
                    <a:pt x="135" y="259"/>
                  </a:cubicBezTo>
                  <a:cubicBezTo>
                    <a:pt x="177" y="259"/>
                    <a:pt x="259" y="311"/>
                    <a:pt x="311" y="311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4" name="Google Shape;36194;p24"/>
            <p:cNvSpPr/>
            <p:nvPr/>
          </p:nvSpPr>
          <p:spPr>
            <a:xfrm>
              <a:off x="293175" y="2229250"/>
              <a:ext cx="10625" cy="13975"/>
            </a:xfrm>
            <a:custGeom>
              <a:rect b="b" l="l" r="r" t="t"/>
              <a:pathLst>
                <a:path extrusionOk="0" h="559" w="425">
                  <a:moveTo>
                    <a:pt x="124" y="1"/>
                  </a:moveTo>
                  <a:cubicBezTo>
                    <a:pt x="83" y="1"/>
                    <a:pt x="42" y="1"/>
                    <a:pt x="42" y="42"/>
                  </a:cubicBezTo>
                  <a:lnTo>
                    <a:pt x="0" y="517"/>
                  </a:lnTo>
                  <a:cubicBezTo>
                    <a:pt x="42" y="559"/>
                    <a:pt x="124" y="559"/>
                    <a:pt x="166" y="559"/>
                  </a:cubicBezTo>
                  <a:cubicBezTo>
                    <a:pt x="300" y="559"/>
                    <a:pt x="424" y="424"/>
                    <a:pt x="424" y="259"/>
                  </a:cubicBezTo>
                  <a:cubicBezTo>
                    <a:pt x="383" y="83"/>
                    <a:pt x="259" y="1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5" name="Google Shape;36195;p24"/>
            <p:cNvSpPr/>
            <p:nvPr/>
          </p:nvSpPr>
          <p:spPr>
            <a:xfrm>
              <a:off x="295225" y="2298000"/>
              <a:ext cx="14000" cy="14250"/>
            </a:xfrm>
            <a:custGeom>
              <a:rect b="b" l="l" r="r" t="t"/>
              <a:pathLst>
                <a:path extrusionOk="0" h="570" w="560">
                  <a:moveTo>
                    <a:pt x="259" y="1"/>
                  </a:moveTo>
                  <a:cubicBezTo>
                    <a:pt x="84" y="52"/>
                    <a:pt x="1" y="176"/>
                    <a:pt x="1" y="311"/>
                  </a:cubicBezTo>
                  <a:cubicBezTo>
                    <a:pt x="1" y="476"/>
                    <a:pt x="125" y="569"/>
                    <a:pt x="301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18" y="135"/>
                    <a:pt x="38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6" name="Google Shape;36196;p24"/>
            <p:cNvSpPr/>
            <p:nvPr/>
          </p:nvSpPr>
          <p:spPr>
            <a:xfrm>
              <a:off x="331950" y="2330325"/>
              <a:ext cx="7500" cy="7775"/>
            </a:xfrm>
            <a:custGeom>
              <a:rect b="b" l="l" r="r" t="t"/>
              <a:pathLst>
                <a:path extrusionOk="0" h="311" w="300">
                  <a:moveTo>
                    <a:pt x="259" y="0"/>
                  </a:moveTo>
                  <a:cubicBezTo>
                    <a:pt x="207" y="0"/>
                    <a:pt x="165" y="52"/>
                    <a:pt x="124" y="52"/>
                  </a:cubicBezTo>
                  <a:cubicBezTo>
                    <a:pt x="41" y="93"/>
                    <a:pt x="41" y="176"/>
                    <a:pt x="0" y="259"/>
                  </a:cubicBezTo>
                  <a:lnTo>
                    <a:pt x="0" y="310"/>
                  </a:lnTo>
                  <a:lnTo>
                    <a:pt x="300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7" name="Google Shape;36197;p24"/>
            <p:cNvSpPr/>
            <p:nvPr/>
          </p:nvSpPr>
          <p:spPr>
            <a:xfrm>
              <a:off x="326500" y="2261550"/>
              <a:ext cx="7525" cy="14000"/>
            </a:xfrm>
            <a:custGeom>
              <a:rect b="b" l="l" r="r" t="t"/>
              <a:pathLst>
                <a:path extrusionOk="0" h="560" w="301">
                  <a:moveTo>
                    <a:pt x="218" y="1"/>
                  </a:moveTo>
                  <a:cubicBezTo>
                    <a:pt x="84" y="42"/>
                    <a:pt x="1" y="166"/>
                    <a:pt x="1" y="301"/>
                  </a:cubicBezTo>
                  <a:cubicBezTo>
                    <a:pt x="42" y="383"/>
                    <a:pt x="84" y="477"/>
                    <a:pt x="218" y="518"/>
                  </a:cubicBezTo>
                  <a:cubicBezTo>
                    <a:pt x="259" y="559"/>
                    <a:pt x="301" y="559"/>
                    <a:pt x="301" y="5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8" name="Google Shape;36198;p24"/>
            <p:cNvSpPr/>
            <p:nvPr/>
          </p:nvSpPr>
          <p:spPr>
            <a:xfrm>
              <a:off x="322125" y="2199000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0" y="1"/>
                  </a:moveTo>
                  <a:lnTo>
                    <a:pt x="0" y="84"/>
                  </a:lnTo>
                  <a:cubicBezTo>
                    <a:pt x="0" y="135"/>
                    <a:pt x="42" y="218"/>
                    <a:pt x="135" y="218"/>
                  </a:cubicBezTo>
                  <a:cubicBezTo>
                    <a:pt x="176" y="259"/>
                    <a:pt x="217" y="259"/>
                    <a:pt x="300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9" name="Google Shape;36199;p24"/>
            <p:cNvSpPr/>
            <p:nvPr/>
          </p:nvSpPr>
          <p:spPr>
            <a:xfrm>
              <a:off x="605400" y="2171100"/>
              <a:ext cx="7525" cy="6475"/>
            </a:xfrm>
            <a:custGeom>
              <a:rect b="b" l="l" r="r" t="t"/>
              <a:pathLst>
                <a:path extrusionOk="0" h="259" w="301">
                  <a:moveTo>
                    <a:pt x="1" y="0"/>
                  </a:moveTo>
                  <a:lnTo>
                    <a:pt x="1" y="259"/>
                  </a:lnTo>
                  <a:lnTo>
                    <a:pt x="301" y="259"/>
                  </a:lnTo>
                  <a:cubicBezTo>
                    <a:pt x="259" y="83"/>
                    <a:pt x="12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0" name="Google Shape;36200;p24"/>
            <p:cNvSpPr/>
            <p:nvPr/>
          </p:nvSpPr>
          <p:spPr>
            <a:xfrm>
              <a:off x="599975" y="210187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3" y="1"/>
                  </a:moveTo>
                  <a:cubicBezTo>
                    <a:pt x="36" y="1"/>
                    <a:pt x="18" y="3"/>
                    <a:pt x="1" y="9"/>
                  </a:cubicBezTo>
                  <a:lnTo>
                    <a:pt x="42" y="526"/>
                  </a:lnTo>
                  <a:cubicBezTo>
                    <a:pt x="176" y="526"/>
                    <a:pt x="300" y="402"/>
                    <a:pt x="300" y="267"/>
                  </a:cubicBezTo>
                  <a:cubicBezTo>
                    <a:pt x="265" y="114"/>
                    <a:pt x="166" y="1"/>
                    <a:pt x="5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1" name="Google Shape;36201;p24"/>
            <p:cNvSpPr/>
            <p:nvPr/>
          </p:nvSpPr>
          <p:spPr>
            <a:xfrm>
              <a:off x="667950" y="2165675"/>
              <a:ext cx="14000" cy="7500"/>
            </a:xfrm>
            <a:custGeom>
              <a:rect b="b" l="l" r="r" t="t"/>
              <a:pathLst>
                <a:path extrusionOk="0" h="300" w="560">
                  <a:moveTo>
                    <a:pt x="259" y="0"/>
                  </a:moveTo>
                  <a:cubicBezTo>
                    <a:pt x="84" y="0"/>
                    <a:pt x="1" y="124"/>
                    <a:pt x="1" y="300"/>
                  </a:cubicBezTo>
                  <a:lnTo>
                    <a:pt x="559" y="259"/>
                  </a:lnTo>
                  <a:cubicBezTo>
                    <a:pt x="559" y="176"/>
                    <a:pt x="466" y="83"/>
                    <a:pt x="425" y="41"/>
                  </a:cubicBezTo>
                  <a:cubicBezTo>
                    <a:pt x="383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2" name="Google Shape;36202;p24"/>
            <p:cNvSpPr/>
            <p:nvPr/>
          </p:nvSpPr>
          <p:spPr>
            <a:xfrm>
              <a:off x="630225" y="2133350"/>
              <a:ext cx="15000" cy="14000"/>
            </a:xfrm>
            <a:custGeom>
              <a:rect b="b" l="l" r="r" t="t"/>
              <a:pathLst>
                <a:path extrusionOk="0" h="560" w="600">
                  <a:moveTo>
                    <a:pt x="259" y="1"/>
                  </a:moveTo>
                  <a:cubicBezTo>
                    <a:pt x="124" y="42"/>
                    <a:pt x="0" y="177"/>
                    <a:pt x="0" y="301"/>
                  </a:cubicBezTo>
                  <a:cubicBezTo>
                    <a:pt x="42" y="476"/>
                    <a:pt x="166" y="559"/>
                    <a:pt x="300" y="559"/>
                  </a:cubicBezTo>
                  <a:cubicBezTo>
                    <a:pt x="476" y="559"/>
                    <a:pt x="600" y="435"/>
                    <a:pt x="559" y="259"/>
                  </a:cubicBezTo>
                  <a:cubicBezTo>
                    <a:pt x="559" y="125"/>
                    <a:pt x="42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3" name="Google Shape;36203;p24"/>
            <p:cNvSpPr/>
            <p:nvPr/>
          </p:nvSpPr>
          <p:spPr>
            <a:xfrm>
              <a:off x="466350" y="2181300"/>
              <a:ext cx="7775" cy="6875"/>
            </a:xfrm>
            <a:custGeom>
              <a:rect b="b" l="l" r="r" t="t"/>
              <a:pathLst>
                <a:path extrusionOk="0" h="275" w="311">
                  <a:moveTo>
                    <a:pt x="72" y="0"/>
                  </a:moveTo>
                  <a:cubicBezTo>
                    <a:pt x="49" y="0"/>
                    <a:pt x="25" y="5"/>
                    <a:pt x="0" y="16"/>
                  </a:cubicBezTo>
                  <a:lnTo>
                    <a:pt x="52" y="275"/>
                  </a:lnTo>
                  <a:lnTo>
                    <a:pt x="311" y="275"/>
                  </a:lnTo>
                  <a:cubicBezTo>
                    <a:pt x="311" y="192"/>
                    <a:pt x="259" y="151"/>
                    <a:pt x="259" y="109"/>
                  </a:cubicBezTo>
                  <a:cubicBezTo>
                    <a:pt x="198" y="41"/>
                    <a:pt x="137" y="0"/>
                    <a:pt x="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4" name="Google Shape;36204;p24"/>
            <p:cNvSpPr/>
            <p:nvPr/>
          </p:nvSpPr>
          <p:spPr>
            <a:xfrm>
              <a:off x="461175" y="21119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207" y="559"/>
                    <a:pt x="300" y="425"/>
                    <a:pt x="300" y="259"/>
                  </a:cubicBezTo>
                  <a:cubicBezTo>
                    <a:pt x="300" y="125"/>
                    <a:pt x="166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5" name="Google Shape;36205;p24"/>
            <p:cNvSpPr/>
            <p:nvPr/>
          </p:nvSpPr>
          <p:spPr>
            <a:xfrm>
              <a:off x="528900" y="21765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218" y="0"/>
                    <a:pt x="135" y="42"/>
                    <a:pt x="83" y="83"/>
                  </a:cubicBezTo>
                  <a:cubicBezTo>
                    <a:pt x="42" y="124"/>
                    <a:pt x="0" y="207"/>
                    <a:pt x="0" y="300"/>
                  </a:cubicBezTo>
                  <a:lnTo>
                    <a:pt x="559" y="259"/>
                  </a:lnTo>
                  <a:cubicBezTo>
                    <a:pt x="559" y="124"/>
                    <a:pt x="476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6" name="Google Shape;36206;p24"/>
            <p:cNvSpPr/>
            <p:nvPr/>
          </p:nvSpPr>
          <p:spPr>
            <a:xfrm>
              <a:off x="523475" y="2106475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259" y="1"/>
                  </a:moveTo>
                  <a:cubicBezTo>
                    <a:pt x="135" y="42"/>
                    <a:pt x="0" y="166"/>
                    <a:pt x="42" y="300"/>
                  </a:cubicBezTo>
                  <a:cubicBezTo>
                    <a:pt x="42" y="453"/>
                    <a:pt x="143" y="567"/>
                    <a:pt x="251" y="567"/>
                  </a:cubicBezTo>
                  <a:cubicBezTo>
                    <a:pt x="267" y="567"/>
                    <a:pt x="284" y="564"/>
                    <a:pt x="300" y="559"/>
                  </a:cubicBezTo>
                  <a:cubicBezTo>
                    <a:pt x="476" y="559"/>
                    <a:pt x="610" y="424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7" name="Google Shape;36207;p24"/>
            <p:cNvSpPr/>
            <p:nvPr/>
          </p:nvSpPr>
          <p:spPr>
            <a:xfrm>
              <a:off x="487025" y="2075200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83" y="0"/>
                    <a:pt x="0" y="125"/>
                    <a:pt x="0" y="300"/>
                  </a:cubicBezTo>
                  <a:cubicBezTo>
                    <a:pt x="0" y="435"/>
                    <a:pt x="125" y="559"/>
                    <a:pt x="300" y="559"/>
                  </a:cubicBezTo>
                  <a:cubicBezTo>
                    <a:pt x="424" y="517"/>
                    <a:pt x="559" y="383"/>
                    <a:pt x="559" y="259"/>
                  </a:cubicBezTo>
                  <a:cubicBezTo>
                    <a:pt x="559" y="83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8" name="Google Shape;36208;p24"/>
            <p:cNvSpPr/>
            <p:nvPr/>
          </p:nvSpPr>
          <p:spPr>
            <a:xfrm>
              <a:off x="492200" y="2144200"/>
              <a:ext cx="14225" cy="14000"/>
            </a:xfrm>
            <a:custGeom>
              <a:rect b="b" l="l" r="r" t="t"/>
              <a:pathLst>
                <a:path extrusionOk="0" h="560" w="569">
                  <a:moveTo>
                    <a:pt x="259" y="1"/>
                  </a:moveTo>
                  <a:cubicBezTo>
                    <a:pt x="93" y="1"/>
                    <a:pt x="0" y="125"/>
                    <a:pt x="0" y="301"/>
                  </a:cubicBezTo>
                  <a:cubicBezTo>
                    <a:pt x="0" y="466"/>
                    <a:pt x="135" y="559"/>
                    <a:pt x="310" y="559"/>
                  </a:cubicBezTo>
                  <a:cubicBezTo>
                    <a:pt x="435" y="559"/>
                    <a:pt x="569" y="425"/>
                    <a:pt x="569" y="259"/>
                  </a:cubicBezTo>
                  <a:cubicBezTo>
                    <a:pt x="517" y="84"/>
                    <a:pt x="393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9" name="Google Shape;36209;p24"/>
            <p:cNvSpPr/>
            <p:nvPr/>
          </p:nvSpPr>
          <p:spPr>
            <a:xfrm>
              <a:off x="555775" y="2069775"/>
              <a:ext cx="13975" cy="13975"/>
            </a:xfrm>
            <a:custGeom>
              <a:rect b="b" l="l" r="r" t="t"/>
              <a:pathLst>
                <a:path extrusionOk="0" h="559" w="559">
                  <a:moveTo>
                    <a:pt x="259" y="0"/>
                  </a:moveTo>
                  <a:cubicBezTo>
                    <a:pt x="135" y="0"/>
                    <a:pt x="1" y="135"/>
                    <a:pt x="1" y="300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7"/>
                    <a:pt x="559" y="393"/>
                    <a:pt x="559" y="259"/>
                  </a:cubicBezTo>
                  <a:cubicBezTo>
                    <a:pt x="559" y="83"/>
                    <a:pt x="435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0" name="Google Shape;36210;p24"/>
            <p:cNvSpPr/>
            <p:nvPr/>
          </p:nvSpPr>
          <p:spPr>
            <a:xfrm>
              <a:off x="561200" y="21387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59" y="1"/>
                  </a:moveTo>
                  <a:cubicBezTo>
                    <a:pt x="135" y="1"/>
                    <a:pt x="1" y="166"/>
                    <a:pt x="1" y="301"/>
                  </a:cubicBezTo>
                  <a:cubicBezTo>
                    <a:pt x="1" y="476"/>
                    <a:pt x="135" y="559"/>
                    <a:pt x="301" y="559"/>
                  </a:cubicBezTo>
                  <a:cubicBezTo>
                    <a:pt x="476" y="559"/>
                    <a:pt x="559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1" name="Google Shape;36211;p24"/>
            <p:cNvSpPr/>
            <p:nvPr/>
          </p:nvSpPr>
          <p:spPr>
            <a:xfrm>
              <a:off x="456775" y="20493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259" y="1"/>
                  </a:moveTo>
                  <a:lnTo>
                    <a:pt x="1" y="42"/>
                  </a:lnTo>
                  <a:lnTo>
                    <a:pt x="1" y="300"/>
                  </a:lnTo>
                  <a:lnTo>
                    <a:pt x="84" y="300"/>
                  </a:lnTo>
                  <a:cubicBezTo>
                    <a:pt x="177" y="259"/>
                    <a:pt x="259" y="125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2" name="Google Shape;36212;p24"/>
            <p:cNvSpPr/>
            <p:nvPr/>
          </p:nvSpPr>
          <p:spPr>
            <a:xfrm>
              <a:off x="519325" y="2043925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559" y="0"/>
                  </a:moveTo>
                  <a:lnTo>
                    <a:pt x="1" y="42"/>
                  </a:lnTo>
                  <a:cubicBezTo>
                    <a:pt x="1" y="218"/>
                    <a:pt x="125" y="300"/>
                    <a:pt x="301" y="300"/>
                  </a:cubicBezTo>
                  <a:cubicBezTo>
                    <a:pt x="425" y="300"/>
                    <a:pt x="559" y="176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3" name="Google Shape;36213;p24"/>
            <p:cNvSpPr/>
            <p:nvPr/>
          </p:nvSpPr>
          <p:spPr>
            <a:xfrm>
              <a:off x="598950" y="2171100"/>
              <a:ext cx="6475" cy="7525"/>
            </a:xfrm>
            <a:custGeom>
              <a:rect b="b" l="l" r="r" t="t"/>
              <a:pathLst>
                <a:path extrusionOk="0" h="301" w="259">
                  <a:moveTo>
                    <a:pt x="176" y="0"/>
                  </a:moveTo>
                  <a:cubicBezTo>
                    <a:pt x="176" y="0"/>
                    <a:pt x="124" y="42"/>
                    <a:pt x="83" y="42"/>
                  </a:cubicBezTo>
                  <a:lnTo>
                    <a:pt x="42" y="83"/>
                  </a:lnTo>
                  <a:cubicBezTo>
                    <a:pt x="42" y="124"/>
                    <a:pt x="0" y="124"/>
                    <a:pt x="0" y="166"/>
                  </a:cubicBezTo>
                  <a:lnTo>
                    <a:pt x="0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4" name="Google Shape;36214;p24"/>
            <p:cNvSpPr/>
            <p:nvPr/>
          </p:nvSpPr>
          <p:spPr>
            <a:xfrm>
              <a:off x="593525" y="210207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176" y="1"/>
                  </a:moveTo>
                  <a:cubicBezTo>
                    <a:pt x="83" y="42"/>
                    <a:pt x="0" y="135"/>
                    <a:pt x="0" y="301"/>
                  </a:cubicBezTo>
                  <a:cubicBezTo>
                    <a:pt x="0" y="394"/>
                    <a:pt x="83" y="476"/>
                    <a:pt x="176" y="518"/>
                  </a:cubicBezTo>
                  <a:cubicBezTo>
                    <a:pt x="203" y="518"/>
                    <a:pt x="231" y="536"/>
                    <a:pt x="259" y="536"/>
                  </a:cubicBezTo>
                  <a:cubicBezTo>
                    <a:pt x="272" y="536"/>
                    <a:pt x="286" y="531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5" name="Google Shape;36215;p24"/>
            <p:cNvSpPr/>
            <p:nvPr/>
          </p:nvSpPr>
          <p:spPr>
            <a:xfrm>
              <a:off x="328575" y="2191525"/>
              <a:ext cx="6500" cy="7500"/>
            </a:xfrm>
            <a:custGeom>
              <a:rect b="b" l="l" r="r" t="t"/>
              <a:pathLst>
                <a:path extrusionOk="0" h="300" w="260">
                  <a:moveTo>
                    <a:pt x="1" y="0"/>
                  </a:moveTo>
                  <a:lnTo>
                    <a:pt x="1" y="300"/>
                  </a:lnTo>
                  <a:lnTo>
                    <a:pt x="259" y="259"/>
                  </a:lnTo>
                  <a:cubicBezTo>
                    <a:pt x="259" y="124"/>
                    <a:pt x="135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6" name="Google Shape;36216;p24"/>
            <p:cNvSpPr/>
            <p:nvPr/>
          </p:nvSpPr>
          <p:spPr>
            <a:xfrm>
              <a:off x="323150" y="2122500"/>
              <a:ext cx="7525" cy="13975"/>
            </a:xfrm>
            <a:custGeom>
              <a:rect b="b" l="l" r="r" t="t"/>
              <a:pathLst>
                <a:path extrusionOk="0" h="559" w="301">
                  <a:moveTo>
                    <a:pt x="1" y="1"/>
                  </a:moveTo>
                  <a:lnTo>
                    <a:pt x="42" y="559"/>
                  </a:lnTo>
                  <a:cubicBezTo>
                    <a:pt x="176" y="559"/>
                    <a:pt x="300" y="435"/>
                    <a:pt x="300" y="259"/>
                  </a:cubicBezTo>
                  <a:cubicBezTo>
                    <a:pt x="259" y="135"/>
                    <a:pt x="135" y="1"/>
                    <a:pt x="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7" name="Google Shape;36217;p24"/>
            <p:cNvSpPr/>
            <p:nvPr/>
          </p:nvSpPr>
          <p:spPr>
            <a:xfrm>
              <a:off x="391125" y="2186650"/>
              <a:ext cx="14000" cy="6950"/>
            </a:xfrm>
            <a:custGeom>
              <a:rect b="b" l="l" r="r" t="t"/>
              <a:pathLst>
                <a:path extrusionOk="0" h="278" w="560">
                  <a:moveTo>
                    <a:pt x="301" y="1"/>
                  </a:moveTo>
                  <a:cubicBezTo>
                    <a:pt x="287" y="1"/>
                    <a:pt x="273" y="5"/>
                    <a:pt x="259" y="19"/>
                  </a:cubicBezTo>
                  <a:cubicBezTo>
                    <a:pt x="83" y="19"/>
                    <a:pt x="1" y="154"/>
                    <a:pt x="1" y="278"/>
                  </a:cubicBezTo>
                  <a:lnTo>
                    <a:pt x="559" y="236"/>
                  </a:lnTo>
                  <a:cubicBezTo>
                    <a:pt x="559" y="154"/>
                    <a:pt x="476" y="61"/>
                    <a:pt x="383" y="19"/>
                  </a:cubicBezTo>
                  <a:cubicBezTo>
                    <a:pt x="356" y="19"/>
                    <a:pt x="328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8" name="Google Shape;36218;p24"/>
            <p:cNvSpPr/>
            <p:nvPr/>
          </p:nvSpPr>
          <p:spPr>
            <a:xfrm>
              <a:off x="385700" y="211707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259" y="0"/>
                  </a:moveTo>
                  <a:cubicBezTo>
                    <a:pt x="83" y="52"/>
                    <a:pt x="1" y="176"/>
                    <a:pt x="1" y="311"/>
                  </a:cubicBezTo>
                  <a:cubicBezTo>
                    <a:pt x="1" y="476"/>
                    <a:pt x="125" y="569"/>
                    <a:pt x="300" y="569"/>
                  </a:cubicBezTo>
                  <a:cubicBezTo>
                    <a:pt x="435" y="569"/>
                    <a:pt x="559" y="435"/>
                    <a:pt x="559" y="259"/>
                  </a:cubicBezTo>
                  <a:cubicBezTo>
                    <a:pt x="559" y="135"/>
                    <a:pt x="383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9" name="Google Shape;36219;p24"/>
            <p:cNvSpPr/>
            <p:nvPr/>
          </p:nvSpPr>
          <p:spPr>
            <a:xfrm>
              <a:off x="347975" y="2085775"/>
              <a:ext cx="15000" cy="13425"/>
            </a:xfrm>
            <a:custGeom>
              <a:rect b="b" l="l" r="r" t="t"/>
              <a:pathLst>
                <a:path extrusionOk="0" h="537" w="600">
                  <a:moveTo>
                    <a:pt x="333" y="1"/>
                  </a:moveTo>
                  <a:cubicBezTo>
                    <a:pt x="309" y="1"/>
                    <a:pt x="284" y="4"/>
                    <a:pt x="259" y="12"/>
                  </a:cubicBezTo>
                  <a:cubicBezTo>
                    <a:pt x="134" y="12"/>
                    <a:pt x="0" y="136"/>
                    <a:pt x="0" y="270"/>
                  </a:cubicBezTo>
                  <a:cubicBezTo>
                    <a:pt x="36" y="415"/>
                    <a:pt x="144" y="536"/>
                    <a:pt x="253" y="536"/>
                  </a:cubicBezTo>
                  <a:cubicBezTo>
                    <a:pt x="269" y="536"/>
                    <a:pt x="285" y="534"/>
                    <a:pt x="300" y="529"/>
                  </a:cubicBezTo>
                  <a:cubicBezTo>
                    <a:pt x="476" y="529"/>
                    <a:pt x="600" y="394"/>
                    <a:pt x="558" y="270"/>
                  </a:cubicBezTo>
                  <a:cubicBezTo>
                    <a:pt x="558" y="120"/>
                    <a:pt x="468" y="1"/>
                    <a:pt x="3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0" name="Google Shape;36220;p24"/>
            <p:cNvSpPr/>
            <p:nvPr/>
          </p:nvSpPr>
          <p:spPr>
            <a:xfrm>
              <a:off x="353400" y="2154800"/>
              <a:ext cx="13975" cy="14000"/>
            </a:xfrm>
            <a:custGeom>
              <a:rect b="b" l="l" r="r" t="t"/>
              <a:pathLst>
                <a:path extrusionOk="0" h="560" w="559">
                  <a:moveTo>
                    <a:pt x="259" y="1"/>
                  </a:moveTo>
                  <a:cubicBezTo>
                    <a:pt x="124" y="1"/>
                    <a:pt x="0" y="135"/>
                    <a:pt x="0" y="301"/>
                  </a:cubicBezTo>
                  <a:cubicBezTo>
                    <a:pt x="42" y="435"/>
                    <a:pt x="176" y="559"/>
                    <a:pt x="300" y="559"/>
                  </a:cubicBezTo>
                  <a:cubicBezTo>
                    <a:pt x="476" y="518"/>
                    <a:pt x="559" y="394"/>
                    <a:pt x="559" y="259"/>
                  </a:cubicBezTo>
                  <a:cubicBezTo>
                    <a:pt x="559" y="94"/>
                    <a:pt x="43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1" name="Google Shape;36221;p24"/>
            <p:cNvSpPr/>
            <p:nvPr/>
          </p:nvSpPr>
          <p:spPr>
            <a:xfrm>
              <a:off x="416975" y="20804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349" y="1"/>
                  </a:moveTo>
                  <a:cubicBezTo>
                    <a:pt x="333" y="1"/>
                    <a:pt x="317" y="3"/>
                    <a:pt x="300" y="9"/>
                  </a:cubicBezTo>
                  <a:cubicBezTo>
                    <a:pt x="125" y="9"/>
                    <a:pt x="1" y="133"/>
                    <a:pt x="42" y="308"/>
                  </a:cubicBezTo>
                  <a:cubicBezTo>
                    <a:pt x="42" y="433"/>
                    <a:pt x="166" y="567"/>
                    <a:pt x="342" y="567"/>
                  </a:cubicBezTo>
                  <a:cubicBezTo>
                    <a:pt x="476" y="526"/>
                    <a:pt x="600" y="391"/>
                    <a:pt x="600" y="267"/>
                  </a:cubicBezTo>
                  <a:cubicBezTo>
                    <a:pt x="564" y="114"/>
                    <a:pt x="458" y="1"/>
                    <a:pt x="34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2" name="Google Shape;36222;p24"/>
            <p:cNvSpPr/>
            <p:nvPr/>
          </p:nvSpPr>
          <p:spPr>
            <a:xfrm>
              <a:off x="422400" y="214937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301" y="1"/>
                  </a:moveTo>
                  <a:cubicBezTo>
                    <a:pt x="125" y="1"/>
                    <a:pt x="1" y="135"/>
                    <a:pt x="42" y="311"/>
                  </a:cubicBezTo>
                  <a:cubicBezTo>
                    <a:pt x="42" y="435"/>
                    <a:pt x="166" y="569"/>
                    <a:pt x="301" y="569"/>
                  </a:cubicBezTo>
                  <a:cubicBezTo>
                    <a:pt x="466" y="569"/>
                    <a:pt x="600" y="394"/>
                    <a:pt x="559" y="259"/>
                  </a:cubicBezTo>
                  <a:cubicBezTo>
                    <a:pt x="559" y="94"/>
                    <a:pt x="425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3" name="Google Shape;36223;p24"/>
            <p:cNvSpPr/>
            <p:nvPr/>
          </p:nvSpPr>
          <p:spPr>
            <a:xfrm>
              <a:off x="317725" y="2060200"/>
              <a:ext cx="7775" cy="7525"/>
            </a:xfrm>
            <a:custGeom>
              <a:rect b="b" l="l" r="r" t="t"/>
              <a:pathLst>
                <a:path extrusionOk="0" h="301" w="311">
                  <a:moveTo>
                    <a:pt x="0" y="1"/>
                  </a:moveTo>
                  <a:lnTo>
                    <a:pt x="52" y="301"/>
                  </a:lnTo>
                  <a:lnTo>
                    <a:pt x="93" y="301"/>
                  </a:lnTo>
                  <a:cubicBezTo>
                    <a:pt x="93" y="259"/>
                    <a:pt x="135" y="259"/>
                    <a:pt x="135" y="259"/>
                  </a:cubicBezTo>
                  <a:cubicBezTo>
                    <a:pt x="176" y="259"/>
                    <a:pt x="218" y="208"/>
                    <a:pt x="218" y="208"/>
                  </a:cubicBezTo>
                  <a:cubicBezTo>
                    <a:pt x="259" y="125"/>
                    <a:pt x="311" y="84"/>
                    <a:pt x="31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4" name="Google Shape;36224;p24"/>
            <p:cNvSpPr/>
            <p:nvPr/>
          </p:nvSpPr>
          <p:spPr>
            <a:xfrm>
              <a:off x="380275" y="205477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559" y="1"/>
                  </a:moveTo>
                  <a:lnTo>
                    <a:pt x="0" y="42"/>
                  </a:lnTo>
                  <a:cubicBezTo>
                    <a:pt x="0" y="166"/>
                    <a:pt x="135" y="301"/>
                    <a:pt x="300" y="301"/>
                  </a:cubicBezTo>
                  <a:cubicBezTo>
                    <a:pt x="476" y="301"/>
                    <a:pt x="559" y="125"/>
                    <a:pt x="5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5" name="Google Shape;36225;p24"/>
            <p:cNvSpPr/>
            <p:nvPr/>
          </p:nvSpPr>
          <p:spPr>
            <a:xfrm>
              <a:off x="459875" y="2181700"/>
              <a:ext cx="7800" cy="7775"/>
            </a:xfrm>
            <a:custGeom>
              <a:rect b="b" l="l" r="r" t="t"/>
              <a:pathLst>
                <a:path extrusionOk="0" h="311" w="312">
                  <a:moveTo>
                    <a:pt x="259" y="0"/>
                  </a:moveTo>
                  <a:cubicBezTo>
                    <a:pt x="177" y="0"/>
                    <a:pt x="135" y="52"/>
                    <a:pt x="94" y="93"/>
                  </a:cubicBezTo>
                  <a:cubicBezTo>
                    <a:pt x="53" y="135"/>
                    <a:pt x="1" y="217"/>
                    <a:pt x="1" y="310"/>
                  </a:cubicBezTo>
                  <a:lnTo>
                    <a:pt x="311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6" name="Google Shape;36226;p24"/>
            <p:cNvSpPr/>
            <p:nvPr/>
          </p:nvSpPr>
          <p:spPr>
            <a:xfrm>
              <a:off x="454725" y="21119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207" y="1"/>
                    <a:pt x="166" y="42"/>
                    <a:pt x="124" y="83"/>
                  </a:cubicBezTo>
                  <a:cubicBezTo>
                    <a:pt x="41" y="125"/>
                    <a:pt x="0" y="207"/>
                    <a:pt x="0" y="300"/>
                  </a:cubicBezTo>
                  <a:cubicBezTo>
                    <a:pt x="0" y="425"/>
                    <a:pt x="83" y="518"/>
                    <a:pt x="207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7" name="Google Shape;36227;p24"/>
            <p:cNvSpPr/>
            <p:nvPr/>
          </p:nvSpPr>
          <p:spPr>
            <a:xfrm>
              <a:off x="449275" y="2050375"/>
              <a:ext cx="7525" cy="6500"/>
            </a:xfrm>
            <a:custGeom>
              <a:rect b="b" l="l" r="r" t="t"/>
              <a:pathLst>
                <a:path extrusionOk="0" h="260" w="301">
                  <a:moveTo>
                    <a:pt x="1" y="1"/>
                  </a:moveTo>
                  <a:cubicBezTo>
                    <a:pt x="1" y="1"/>
                    <a:pt x="1" y="42"/>
                    <a:pt x="42" y="42"/>
                  </a:cubicBezTo>
                  <a:cubicBezTo>
                    <a:pt x="42" y="135"/>
                    <a:pt x="84" y="177"/>
                    <a:pt x="166" y="218"/>
                  </a:cubicBezTo>
                  <a:cubicBezTo>
                    <a:pt x="218" y="259"/>
                    <a:pt x="259" y="259"/>
                    <a:pt x="301" y="259"/>
                  </a:cubicBezTo>
                  <a:lnTo>
                    <a:pt x="30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8" name="Google Shape;36228;p24"/>
            <p:cNvSpPr/>
            <p:nvPr/>
          </p:nvSpPr>
          <p:spPr>
            <a:xfrm>
              <a:off x="297300" y="2163600"/>
              <a:ext cx="1050" cy="7525"/>
            </a:xfrm>
            <a:custGeom>
              <a:rect b="b" l="l" r="r" t="t"/>
              <a:pathLst>
                <a:path extrusionOk="0" h="301" w="42">
                  <a:moveTo>
                    <a:pt x="1" y="0"/>
                  </a:moveTo>
                  <a:lnTo>
                    <a:pt x="1" y="300"/>
                  </a:lnTo>
                  <a:cubicBezTo>
                    <a:pt x="42" y="259"/>
                    <a:pt x="42" y="166"/>
                    <a:pt x="42" y="124"/>
                  </a:cubicBezTo>
                  <a:cubicBezTo>
                    <a:pt x="42" y="83"/>
                    <a:pt x="42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9" name="Google Shape;36229;p24"/>
            <p:cNvSpPr/>
            <p:nvPr/>
          </p:nvSpPr>
          <p:spPr>
            <a:xfrm>
              <a:off x="322125" y="2191525"/>
              <a:ext cx="6475" cy="7500"/>
            </a:xfrm>
            <a:custGeom>
              <a:rect b="b" l="l" r="r" t="t"/>
              <a:pathLst>
                <a:path extrusionOk="0" h="300" w="259">
                  <a:moveTo>
                    <a:pt x="259" y="0"/>
                  </a:moveTo>
                  <a:cubicBezTo>
                    <a:pt x="176" y="41"/>
                    <a:pt x="135" y="41"/>
                    <a:pt x="83" y="83"/>
                  </a:cubicBezTo>
                  <a:lnTo>
                    <a:pt x="42" y="124"/>
                  </a:lnTo>
                  <a:cubicBezTo>
                    <a:pt x="0" y="176"/>
                    <a:pt x="0" y="217"/>
                    <a:pt x="0" y="259"/>
                  </a:cubicBezTo>
                  <a:lnTo>
                    <a:pt x="0" y="300"/>
                  </a:lnTo>
                  <a:lnTo>
                    <a:pt x="259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0" name="Google Shape;36230;p24"/>
            <p:cNvSpPr/>
            <p:nvPr/>
          </p:nvSpPr>
          <p:spPr>
            <a:xfrm>
              <a:off x="316700" y="2122500"/>
              <a:ext cx="7500" cy="13975"/>
            </a:xfrm>
            <a:custGeom>
              <a:rect b="b" l="l" r="r" t="t"/>
              <a:pathLst>
                <a:path extrusionOk="0" h="559" w="300">
                  <a:moveTo>
                    <a:pt x="259" y="1"/>
                  </a:moveTo>
                  <a:cubicBezTo>
                    <a:pt x="176" y="1"/>
                    <a:pt x="134" y="42"/>
                    <a:pt x="93" y="94"/>
                  </a:cubicBezTo>
                  <a:cubicBezTo>
                    <a:pt x="41" y="135"/>
                    <a:pt x="0" y="218"/>
                    <a:pt x="0" y="300"/>
                  </a:cubicBezTo>
                  <a:cubicBezTo>
                    <a:pt x="0" y="435"/>
                    <a:pt x="93" y="517"/>
                    <a:pt x="176" y="559"/>
                  </a:cubicBezTo>
                  <a:lnTo>
                    <a:pt x="300" y="55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1" name="Google Shape;36231;p24"/>
            <p:cNvSpPr/>
            <p:nvPr/>
          </p:nvSpPr>
          <p:spPr>
            <a:xfrm>
              <a:off x="311250" y="2060200"/>
              <a:ext cx="7800" cy="7525"/>
            </a:xfrm>
            <a:custGeom>
              <a:rect b="b" l="l" r="r" t="t"/>
              <a:pathLst>
                <a:path extrusionOk="0" h="301" w="312">
                  <a:moveTo>
                    <a:pt x="259" y="1"/>
                  </a:moveTo>
                  <a:lnTo>
                    <a:pt x="1" y="42"/>
                  </a:lnTo>
                  <a:cubicBezTo>
                    <a:pt x="1" y="125"/>
                    <a:pt x="53" y="208"/>
                    <a:pt x="135" y="259"/>
                  </a:cubicBezTo>
                  <a:cubicBezTo>
                    <a:pt x="177" y="301"/>
                    <a:pt x="218" y="301"/>
                    <a:pt x="311" y="301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2" name="Google Shape;36232;p24"/>
            <p:cNvSpPr/>
            <p:nvPr/>
          </p:nvSpPr>
          <p:spPr>
            <a:xfrm>
              <a:off x="455750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0" y="0"/>
                  </a:moveTo>
                  <a:lnTo>
                    <a:pt x="42" y="300"/>
                  </a:lnTo>
                  <a:lnTo>
                    <a:pt x="300" y="259"/>
                  </a:lnTo>
                  <a:cubicBezTo>
                    <a:pt x="300" y="217"/>
                    <a:pt x="300" y="176"/>
                    <a:pt x="259" y="124"/>
                  </a:cubicBezTo>
                  <a:cubicBezTo>
                    <a:pt x="218" y="41"/>
                    <a:pt x="12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3" name="Google Shape;36233;p24"/>
            <p:cNvSpPr/>
            <p:nvPr/>
          </p:nvSpPr>
          <p:spPr>
            <a:xfrm>
              <a:off x="451350" y="1985775"/>
              <a:ext cx="3400" cy="2075"/>
            </a:xfrm>
            <a:custGeom>
              <a:rect b="b" l="l" r="r" t="t"/>
              <a:pathLst>
                <a:path extrusionOk="0" h="83" w="136">
                  <a:moveTo>
                    <a:pt x="1" y="0"/>
                  </a:moveTo>
                  <a:lnTo>
                    <a:pt x="1" y="83"/>
                  </a:lnTo>
                  <a:cubicBezTo>
                    <a:pt x="42" y="83"/>
                    <a:pt x="42" y="83"/>
                    <a:pt x="83" y="42"/>
                  </a:cubicBezTo>
                  <a:lnTo>
                    <a:pt x="135" y="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4" name="Google Shape;36234;p24"/>
            <p:cNvSpPr/>
            <p:nvPr/>
          </p:nvSpPr>
          <p:spPr>
            <a:xfrm>
              <a:off x="519325" y="2037450"/>
              <a:ext cx="14000" cy="7525"/>
            </a:xfrm>
            <a:custGeom>
              <a:rect b="b" l="l" r="r" t="t"/>
              <a:pathLst>
                <a:path extrusionOk="0" h="301" w="560">
                  <a:moveTo>
                    <a:pt x="259" y="1"/>
                  </a:moveTo>
                  <a:cubicBezTo>
                    <a:pt x="125" y="1"/>
                    <a:pt x="42" y="84"/>
                    <a:pt x="1" y="218"/>
                  </a:cubicBezTo>
                  <a:lnTo>
                    <a:pt x="1" y="301"/>
                  </a:lnTo>
                  <a:lnTo>
                    <a:pt x="559" y="259"/>
                  </a:lnTo>
                  <a:cubicBezTo>
                    <a:pt x="518" y="135"/>
                    <a:pt x="425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5" name="Google Shape;36235;p24"/>
            <p:cNvSpPr/>
            <p:nvPr/>
          </p:nvSpPr>
          <p:spPr>
            <a:xfrm>
              <a:off x="481600" y="2007225"/>
              <a:ext cx="13975" cy="12100"/>
            </a:xfrm>
            <a:custGeom>
              <a:rect b="b" l="l" r="r" t="t"/>
              <a:pathLst>
                <a:path extrusionOk="0" h="484" w="559">
                  <a:moveTo>
                    <a:pt x="124" y="0"/>
                  </a:moveTo>
                  <a:cubicBezTo>
                    <a:pt x="42" y="52"/>
                    <a:pt x="0" y="135"/>
                    <a:pt x="0" y="217"/>
                  </a:cubicBezTo>
                  <a:cubicBezTo>
                    <a:pt x="0" y="370"/>
                    <a:pt x="94" y="484"/>
                    <a:pt x="234" y="484"/>
                  </a:cubicBezTo>
                  <a:cubicBezTo>
                    <a:pt x="255" y="484"/>
                    <a:pt x="277" y="481"/>
                    <a:pt x="300" y="476"/>
                  </a:cubicBezTo>
                  <a:cubicBezTo>
                    <a:pt x="424" y="476"/>
                    <a:pt x="517" y="393"/>
                    <a:pt x="559" y="259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6" name="Google Shape;36236;p24"/>
            <p:cNvSpPr/>
            <p:nvPr/>
          </p:nvSpPr>
          <p:spPr>
            <a:xfrm>
              <a:off x="317725" y="2053750"/>
              <a:ext cx="7775" cy="6475"/>
            </a:xfrm>
            <a:custGeom>
              <a:rect b="b" l="l" r="r" t="t"/>
              <a:pathLst>
                <a:path extrusionOk="0" h="259" w="311">
                  <a:moveTo>
                    <a:pt x="0" y="0"/>
                  </a:moveTo>
                  <a:lnTo>
                    <a:pt x="0" y="259"/>
                  </a:lnTo>
                  <a:lnTo>
                    <a:pt x="311" y="259"/>
                  </a:lnTo>
                  <a:cubicBezTo>
                    <a:pt x="259" y="83"/>
                    <a:pt x="135" y="0"/>
                    <a:pt x="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7" name="Google Shape;36237;p24"/>
            <p:cNvSpPr/>
            <p:nvPr/>
          </p:nvSpPr>
          <p:spPr>
            <a:xfrm>
              <a:off x="312550" y="1984525"/>
              <a:ext cx="7525" cy="13150"/>
            </a:xfrm>
            <a:custGeom>
              <a:rect b="b" l="l" r="r" t="t"/>
              <a:pathLst>
                <a:path extrusionOk="0" h="526" w="301">
                  <a:moveTo>
                    <a:pt x="52" y="1"/>
                  </a:moveTo>
                  <a:cubicBezTo>
                    <a:pt x="34" y="1"/>
                    <a:pt x="17" y="3"/>
                    <a:pt x="1" y="9"/>
                  </a:cubicBezTo>
                  <a:lnTo>
                    <a:pt x="42" y="526"/>
                  </a:lnTo>
                  <a:lnTo>
                    <a:pt x="83" y="526"/>
                  </a:lnTo>
                  <a:cubicBezTo>
                    <a:pt x="207" y="484"/>
                    <a:pt x="300" y="391"/>
                    <a:pt x="300" y="267"/>
                  </a:cubicBezTo>
                  <a:cubicBezTo>
                    <a:pt x="300" y="115"/>
                    <a:pt x="168" y="1"/>
                    <a:pt x="5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8" name="Google Shape;36238;p24"/>
            <p:cNvSpPr/>
            <p:nvPr/>
          </p:nvSpPr>
          <p:spPr>
            <a:xfrm>
              <a:off x="380275" y="2048325"/>
              <a:ext cx="13975" cy="7525"/>
            </a:xfrm>
            <a:custGeom>
              <a:rect b="b" l="l" r="r" t="t"/>
              <a:pathLst>
                <a:path extrusionOk="0" h="301" w="559">
                  <a:moveTo>
                    <a:pt x="259" y="0"/>
                  </a:moveTo>
                  <a:cubicBezTo>
                    <a:pt x="83" y="0"/>
                    <a:pt x="0" y="124"/>
                    <a:pt x="0" y="300"/>
                  </a:cubicBezTo>
                  <a:lnTo>
                    <a:pt x="559" y="259"/>
                  </a:lnTo>
                  <a:cubicBezTo>
                    <a:pt x="559" y="166"/>
                    <a:pt x="517" y="83"/>
                    <a:pt x="435" y="42"/>
                  </a:cubicBezTo>
                  <a:cubicBezTo>
                    <a:pt x="393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9" name="Google Shape;36239;p24"/>
            <p:cNvSpPr/>
            <p:nvPr/>
          </p:nvSpPr>
          <p:spPr>
            <a:xfrm>
              <a:off x="374850" y="1979100"/>
              <a:ext cx="13975" cy="14200"/>
            </a:xfrm>
            <a:custGeom>
              <a:rect b="b" l="l" r="r" t="t"/>
              <a:pathLst>
                <a:path extrusionOk="0" h="568" w="559">
                  <a:moveTo>
                    <a:pt x="325" y="1"/>
                  </a:moveTo>
                  <a:cubicBezTo>
                    <a:pt x="304" y="1"/>
                    <a:pt x="282" y="3"/>
                    <a:pt x="259" y="9"/>
                  </a:cubicBezTo>
                  <a:cubicBezTo>
                    <a:pt x="135" y="9"/>
                    <a:pt x="0" y="143"/>
                    <a:pt x="0" y="309"/>
                  </a:cubicBezTo>
                  <a:cubicBezTo>
                    <a:pt x="0" y="443"/>
                    <a:pt x="176" y="567"/>
                    <a:pt x="300" y="567"/>
                  </a:cubicBezTo>
                  <a:cubicBezTo>
                    <a:pt x="476" y="526"/>
                    <a:pt x="559" y="402"/>
                    <a:pt x="559" y="267"/>
                  </a:cubicBezTo>
                  <a:cubicBezTo>
                    <a:pt x="559" y="114"/>
                    <a:pt x="465" y="1"/>
                    <a:pt x="3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0" name="Google Shape;36240;p24"/>
            <p:cNvSpPr/>
            <p:nvPr/>
          </p:nvSpPr>
          <p:spPr>
            <a:xfrm>
              <a:off x="337100" y="1947000"/>
              <a:ext cx="15275" cy="13975"/>
            </a:xfrm>
            <a:custGeom>
              <a:rect b="b" l="l" r="r" t="t"/>
              <a:pathLst>
                <a:path extrusionOk="0" h="559" w="611">
                  <a:moveTo>
                    <a:pt x="311" y="0"/>
                  </a:moveTo>
                  <a:cubicBezTo>
                    <a:pt x="135" y="0"/>
                    <a:pt x="1" y="135"/>
                    <a:pt x="53" y="300"/>
                  </a:cubicBezTo>
                  <a:cubicBezTo>
                    <a:pt x="53" y="435"/>
                    <a:pt x="177" y="559"/>
                    <a:pt x="352" y="559"/>
                  </a:cubicBezTo>
                  <a:cubicBezTo>
                    <a:pt x="476" y="559"/>
                    <a:pt x="611" y="435"/>
                    <a:pt x="569" y="259"/>
                  </a:cubicBezTo>
                  <a:cubicBezTo>
                    <a:pt x="569" y="83"/>
                    <a:pt x="435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1" name="Google Shape;36241;p24"/>
            <p:cNvSpPr/>
            <p:nvPr/>
          </p:nvSpPr>
          <p:spPr>
            <a:xfrm>
              <a:off x="342525" y="2016000"/>
              <a:ext cx="15275" cy="14000"/>
            </a:xfrm>
            <a:custGeom>
              <a:rect b="b" l="l" r="r" t="t"/>
              <a:pathLst>
                <a:path extrusionOk="0" h="560" w="611">
                  <a:moveTo>
                    <a:pt x="259" y="1"/>
                  </a:moveTo>
                  <a:cubicBezTo>
                    <a:pt x="135" y="42"/>
                    <a:pt x="1" y="166"/>
                    <a:pt x="42" y="301"/>
                  </a:cubicBezTo>
                  <a:cubicBezTo>
                    <a:pt x="42" y="476"/>
                    <a:pt x="177" y="559"/>
                    <a:pt x="301" y="559"/>
                  </a:cubicBezTo>
                  <a:cubicBezTo>
                    <a:pt x="477" y="559"/>
                    <a:pt x="611" y="425"/>
                    <a:pt x="559" y="259"/>
                  </a:cubicBezTo>
                  <a:cubicBezTo>
                    <a:pt x="559" y="125"/>
                    <a:pt x="435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2" name="Google Shape;36242;p24"/>
            <p:cNvSpPr/>
            <p:nvPr/>
          </p:nvSpPr>
          <p:spPr>
            <a:xfrm>
              <a:off x="412575" y="2010575"/>
              <a:ext cx="14000" cy="14200"/>
            </a:xfrm>
            <a:custGeom>
              <a:rect b="b" l="l" r="r" t="t"/>
              <a:pathLst>
                <a:path extrusionOk="0" h="568" w="560">
                  <a:moveTo>
                    <a:pt x="259" y="1"/>
                  </a:moveTo>
                  <a:cubicBezTo>
                    <a:pt x="84" y="42"/>
                    <a:pt x="1" y="176"/>
                    <a:pt x="1" y="301"/>
                  </a:cubicBezTo>
                  <a:cubicBezTo>
                    <a:pt x="1" y="453"/>
                    <a:pt x="102" y="567"/>
                    <a:pt x="238" y="567"/>
                  </a:cubicBezTo>
                  <a:cubicBezTo>
                    <a:pt x="258" y="567"/>
                    <a:pt x="279" y="564"/>
                    <a:pt x="301" y="559"/>
                  </a:cubicBezTo>
                  <a:cubicBezTo>
                    <a:pt x="435" y="559"/>
                    <a:pt x="559" y="435"/>
                    <a:pt x="559" y="259"/>
                  </a:cubicBezTo>
                  <a:cubicBezTo>
                    <a:pt x="518" y="125"/>
                    <a:pt x="394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3" name="Google Shape;36243;p24"/>
            <p:cNvSpPr/>
            <p:nvPr/>
          </p:nvSpPr>
          <p:spPr>
            <a:xfrm>
              <a:off x="310225" y="1921150"/>
              <a:ext cx="4425" cy="7525"/>
            </a:xfrm>
            <a:custGeom>
              <a:rect b="b" l="l" r="r" t="t"/>
              <a:pathLst>
                <a:path extrusionOk="0" h="301" w="177">
                  <a:moveTo>
                    <a:pt x="176" y="0"/>
                  </a:moveTo>
                  <a:lnTo>
                    <a:pt x="1" y="42"/>
                  </a:lnTo>
                  <a:lnTo>
                    <a:pt x="1" y="300"/>
                  </a:lnTo>
                  <a:cubicBezTo>
                    <a:pt x="94" y="259"/>
                    <a:pt x="176" y="135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4" name="Google Shape;36244;p24"/>
            <p:cNvSpPr/>
            <p:nvPr/>
          </p:nvSpPr>
          <p:spPr>
            <a:xfrm>
              <a:off x="449275" y="204290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218" y="0"/>
                  </a:moveTo>
                  <a:cubicBezTo>
                    <a:pt x="125" y="41"/>
                    <a:pt x="42" y="124"/>
                    <a:pt x="1" y="259"/>
                  </a:cubicBezTo>
                  <a:lnTo>
                    <a:pt x="1" y="300"/>
                  </a:lnTo>
                  <a:lnTo>
                    <a:pt x="301" y="300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5" name="Google Shape;36245;p24"/>
            <p:cNvSpPr/>
            <p:nvPr/>
          </p:nvSpPr>
          <p:spPr>
            <a:xfrm>
              <a:off x="443850" y="1980350"/>
              <a:ext cx="7525" cy="7500"/>
            </a:xfrm>
            <a:custGeom>
              <a:rect b="b" l="l" r="r" t="t"/>
              <a:pathLst>
                <a:path extrusionOk="0" h="300" w="301">
                  <a:moveTo>
                    <a:pt x="42" y="0"/>
                  </a:moveTo>
                  <a:lnTo>
                    <a:pt x="1" y="41"/>
                  </a:lnTo>
                  <a:cubicBezTo>
                    <a:pt x="42" y="134"/>
                    <a:pt x="84" y="259"/>
                    <a:pt x="218" y="259"/>
                  </a:cubicBezTo>
                  <a:cubicBezTo>
                    <a:pt x="259" y="300"/>
                    <a:pt x="301" y="300"/>
                    <a:pt x="301" y="300"/>
                  </a:cubicBezTo>
                  <a:lnTo>
                    <a:pt x="301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6" name="Google Shape;36246;p24"/>
            <p:cNvSpPr/>
            <p:nvPr/>
          </p:nvSpPr>
          <p:spPr>
            <a:xfrm>
              <a:off x="311250" y="2053750"/>
              <a:ext cx="6500" cy="7525"/>
            </a:xfrm>
            <a:custGeom>
              <a:rect b="b" l="l" r="r" t="t"/>
              <a:pathLst>
                <a:path extrusionOk="0" h="301" w="260">
                  <a:moveTo>
                    <a:pt x="177" y="0"/>
                  </a:moveTo>
                  <a:cubicBezTo>
                    <a:pt x="177" y="0"/>
                    <a:pt x="135" y="42"/>
                    <a:pt x="94" y="42"/>
                  </a:cubicBezTo>
                  <a:lnTo>
                    <a:pt x="53" y="83"/>
                  </a:lnTo>
                  <a:cubicBezTo>
                    <a:pt x="53" y="124"/>
                    <a:pt x="1" y="124"/>
                    <a:pt x="1" y="166"/>
                  </a:cubicBezTo>
                  <a:lnTo>
                    <a:pt x="1" y="300"/>
                  </a:lnTo>
                  <a:lnTo>
                    <a:pt x="259" y="259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7" name="Google Shape;36247;p24"/>
            <p:cNvSpPr/>
            <p:nvPr/>
          </p:nvSpPr>
          <p:spPr>
            <a:xfrm>
              <a:off x="306100" y="1984725"/>
              <a:ext cx="7500" cy="13425"/>
            </a:xfrm>
            <a:custGeom>
              <a:rect b="b" l="l" r="r" t="t"/>
              <a:pathLst>
                <a:path extrusionOk="0" h="537" w="300">
                  <a:moveTo>
                    <a:pt x="259" y="1"/>
                  </a:moveTo>
                  <a:cubicBezTo>
                    <a:pt x="207" y="1"/>
                    <a:pt x="124" y="1"/>
                    <a:pt x="83" y="42"/>
                  </a:cubicBezTo>
                  <a:cubicBezTo>
                    <a:pt x="83" y="84"/>
                    <a:pt x="42" y="84"/>
                    <a:pt x="42" y="125"/>
                  </a:cubicBezTo>
                  <a:lnTo>
                    <a:pt x="0" y="342"/>
                  </a:lnTo>
                  <a:cubicBezTo>
                    <a:pt x="42" y="435"/>
                    <a:pt x="124" y="518"/>
                    <a:pt x="166" y="518"/>
                  </a:cubicBezTo>
                  <a:cubicBezTo>
                    <a:pt x="193" y="518"/>
                    <a:pt x="225" y="536"/>
                    <a:pt x="256" y="536"/>
                  </a:cubicBezTo>
                  <a:cubicBezTo>
                    <a:pt x="271" y="536"/>
                    <a:pt x="286" y="532"/>
                    <a:pt x="300" y="518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8" name="Google Shape;36248;p24"/>
            <p:cNvSpPr/>
            <p:nvPr/>
          </p:nvSpPr>
          <p:spPr>
            <a:xfrm>
              <a:off x="310225" y="1915725"/>
              <a:ext cx="4425" cy="6475"/>
            </a:xfrm>
            <a:custGeom>
              <a:rect b="b" l="l" r="r" t="t"/>
              <a:pathLst>
                <a:path extrusionOk="0" h="259" w="177">
                  <a:moveTo>
                    <a:pt x="1" y="0"/>
                  </a:moveTo>
                  <a:lnTo>
                    <a:pt x="1" y="259"/>
                  </a:lnTo>
                  <a:lnTo>
                    <a:pt x="176" y="217"/>
                  </a:lnTo>
                  <a:cubicBezTo>
                    <a:pt x="176" y="135"/>
                    <a:pt x="94" y="42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49" name="Google Shape;36249;p24"/>
          <p:cNvGrpSpPr/>
          <p:nvPr/>
        </p:nvGrpSpPr>
        <p:grpSpPr>
          <a:xfrm>
            <a:off x="7035574" y="2310243"/>
            <a:ext cx="2049628" cy="2052613"/>
            <a:chOff x="4226125" y="3802600"/>
            <a:chExt cx="1046850" cy="1048375"/>
          </a:xfrm>
        </p:grpSpPr>
        <p:sp>
          <p:nvSpPr>
            <p:cNvPr id="36250" name="Google Shape;36250;p24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1" name="Google Shape;36251;p24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2" name="Google Shape;36252;p24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3" name="Google Shape;36253;p24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4" name="Google Shape;36254;p24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5" name="Google Shape;36255;p24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6" name="Google Shape;36256;p24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7" name="Google Shape;36257;p24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8" name="Google Shape;36258;p24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9" name="Google Shape;36259;p24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0" name="Google Shape;36260;p24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1" name="Google Shape;36261;p24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2" name="Google Shape;36262;p24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3" name="Google Shape;36263;p24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4" name="Google Shape;36264;p24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5" name="Google Shape;36265;p24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6" name="Google Shape;36266;p24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7" name="Google Shape;36267;p24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8" name="Google Shape;36268;p24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9" name="Google Shape;36269;p24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0" name="Google Shape;36270;p24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1" name="Google Shape;36271;p24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2" name="Google Shape;36272;p24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3" name="Google Shape;36273;p24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4" name="Google Shape;36274;p24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5" name="Google Shape;36275;p24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6" name="Google Shape;36276;p24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7" name="Google Shape;36277;p24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8" name="Google Shape;36278;p24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9" name="Google Shape;36279;p24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0" name="Google Shape;36280;p24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1" name="Google Shape;36281;p24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2" name="Google Shape;36282;p24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3" name="Google Shape;36283;p24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4" name="Google Shape;36284;p24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5" name="Google Shape;36285;p24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6" name="Google Shape;36286;p24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7" name="Google Shape;36287;p24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8" name="Google Shape;36288;p24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9" name="Google Shape;36289;p24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0" name="Google Shape;36290;p24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1" name="Google Shape;36291;p24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2" name="Google Shape;36292;p24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3" name="Google Shape;36293;p24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4" name="Google Shape;36294;p24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5" name="Google Shape;36295;p24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6" name="Google Shape;36296;p24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7" name="Google Shape;36297;p24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8" name="Google Shape;36298;p24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9" name="Google Shape;36299;p24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0" name="Google Shape;36300;p24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1" name="Google Shape;36301;p24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2" name="Google Shape;36302;p24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3" name="Google Shape;36303;p24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4" name="Google Shape;36304;p24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5" name="Google Shape;36305;p24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6" name="Google Shape;36306;p24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7" name="Google Shape;36307;p24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8" name="Google Shape;36308;p24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9" name="Google Shape;36309;p24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0" name="Google Shape;36310;p24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1" name="Google Shape;36311;p24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2" name="Google Shape;36312;p24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3" name="Google Shape;36313;p24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4" name="Google Shape;36314;p24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5" name="Google Shape;36315;p24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6" name="Google Shape;36316;p24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7" name="Google Shape;36317;p24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8" name="Google Shape;36318;p24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9" name="Google Shape;36319;p24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0" name="Google Shape;36320;p24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1" name="Google Shape;36321;p24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2" name="Google Shape;36322;p24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3" name="Google Shape;36323;p24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4" name="Google Shape;36324;p24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5" name="Google Shape;36325;p24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6" name="Google Shape;36326;p24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7" name="Google Shape;36327;p24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8" name="Google Shape;36328;p24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9" name="Google Shape;36329;p24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0" name="Google Shape;36330;p24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1" name="Google Shape;36331;p24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2" name="Google Shape;36332;p24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3" name="Google Shape;36333;p24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4" name="Google Shape;36334;p24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5" name="Google Shape;36335;p24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6" name="Google Shape;36336;p24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7" name="Google Shape;36337;p24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8" name="Google Shape;36338;p24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9" name="Google Shape;36339;p24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0" name="Google Shape;36340;p24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1" name="Google Shape;36341;p24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2" name="Google Shape;36342;p24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3" name="Google Shape;36343;p24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4" name="Google Shape;36344;p24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5" name="Google Shape;36345;p24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6" name="Google Shape;36346;p24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7" name="Google Shape;36347;p24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8" name="Google Shape;36348;p24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9" name="Google Shape;36349;p24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0" name="Google Shape;36350;p24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1" name="Google Shape;36351;p24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2" name="Google Shape;36352;p24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3" name="Google Shape;36353;p24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4" name="Google Shape;36354;p24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5" name="Google Shape;36355;p24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6" name="Google Shape;36356;p24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7" name="Google Shape;36357;p24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8" name="Google Shape;36358;p24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9" name="Google Shape;36359;p24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0" name="Google Shape;36360;p24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1" name="Google Shape;36361;p24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2" name="Google Shape;36362;p24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3" name="Google Shape;36363;p24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4" name="Google Shape;36364;p24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5" name="Google Shape;36365;p24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6" name="Google Shape;36366;p24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7" name="Google Shape;36367;p24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8" name="Google Shape;36368;p24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9" name="Google Shape;36369;p24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0" name="Google Shape;36370;p24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1" name="Google Shape;36371;p24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2" name="Google Shape;36372;p24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3" name="Google Shape;36373;p24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4" name="Google Shape;36374;p24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5" name="Google Shape;36375;p24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6" name="Google Shape;36376;p24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7" name="Google Shape;36377;p24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8" name="Google Shape;36378;p24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9" name="Google Shape;36379;p24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0" name="Google Shape;36380;p24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1" name="Google Shape;36381;p24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2" name="Google Shape;36382;p24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3" name="Google Shape;36383;p24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4" name="Google Shape;36384;p24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5" name="Google Shape;36385;p24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6" name="Google Shape;36386;p24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7" name="Google Shape;36387;p24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8" name="Google Shape;36388;p24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9" name="Google Shape;36389;p24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0" name="Google Shape;36390;p24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1" name="Google Shape;36391;p24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2" name="Google Shape;36392;p24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3" name="Google Shape;36393;p24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4" name="Google Shape;36394;p24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5" name="Google Shape;36395;p24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6" name="Google Shape;36396;p24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7" name="Google Shape;36397;p24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8" name="Google Shape;36398;p24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9" name="Google Shape;36399;p24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0" name="Google Shape;36400;p24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1" name="Google Shape;36401;p24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2" name="Google Shape;36402;p24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3" name="Google Shape;36403;p24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4" name="Google Shape;36404;p24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5" name="Google Shape;36405;p24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6" name="Google Shape;36406;p24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7" name="Google Shape;36407;p24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8" name="Google Shape;36408;p24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9" name="Google Shape;36409;p24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0" name="Google Shape;36410;p24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1" name="Google Shape;36411;p24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2" name="Google Shape;36412;p24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3" name="Google Shape;36413;p24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4" name="Google Shape;36414;p24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5" name="Google Shape;36415;p24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6" name="Google Shape;36416;p24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7" name="Google Shape;36417;p24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8" name="Google Shape;36418;p24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9" name="Google Shape;36419;p24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0" name="Google Shape;36420;p24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1" name="Google Shape;36421;p24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2" name="Google Shape;36422;p24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3" name="Google Shape;36423;p24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4" name="Google Shape;36424;p24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5" name="Google Shape;36425;p24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6" name="Google Shape;36426;p24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7" name="Google Shape;36427;p24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8" name="Google Shape;36428;p24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9" name="Google Shape;36429;p24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0" name="Google Shape;36430;p24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1" name="Google Shape;36431;p24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2" name="Google Shape;36432;p24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3" name="Google Shape;36433;p24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4" name="Google Shape;36434;p24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5" name="Google Shape;36435;p24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6" name="Google Shape;36436;p24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7" name="Google Shape;36437;p24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8" name="Google Shape;36438;p24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9" name="Google Shape;36439;p24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0" name="Google Shape;36440;p24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1" name="Google Shape;36441;p24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2" name="Google Shape;36442;p24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3" name="Google Shape;36443;p24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4" name="Google Shape;36444;p24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5" name="Google Shape;36445;p24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6" name="Google Shape;36446;p24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7" name="Google Shape;36447;p24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8" name="Google Shape;36448;p24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9" name="Google Shape;36449;p24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0" name="Google Shape;36450;p24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1" name="Google Shape;36451;p24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2" name="Google Shape;36452;p24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3" name="Google Shape;36453;p24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4" name="Google Shape;36454;p24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5" name="Google Shape;36455;p24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6" name="Google Shape;36456;p24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7" name="Google Shape;36457;p24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8" name="Google Shape;36458;p24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9" name="Google Shape;36459;p24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0" name="Google Shape;36460;p24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1" name="Google Shape;36461;p24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2" name="Google Shape;36462;p24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3" name="Google Shape;36463;p24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4" name="Google Shape;36464;p24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5" name="Google Shape;36465;p24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6" name="Google Shape;36466;p24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7" name="Google Shape;36467;p24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8" name="Google Shape;36468;p24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9" name="Google Shape;36469;p24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0" name="Google Shape;36470;p24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1" name="Google Shape;36471;p24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2" name="Google Shape;36472;p24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3" name="Google Shape;36473;p24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4" name="Google Shape;36474;p24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5" name="Google Shape;36475;p24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6" name="Google Shape;36476;p24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7" name="Google Shape;36477;p24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8" name="Google Shape;36478;p24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9" name="Google Shape;36479;p24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0" name="Google Shape;36480;p24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1" name="Google Shape;36481;p24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2" name="Google Shape;36482;p24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3" name="Google Shape;36483;p24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4" name="Google Shape;36484;p24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5" name="Google Shape;36485;p24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6" name="Google Shape;36486;p24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7" name="Google Shape;36487;p24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8" name="Google Shape;36488;p24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9" name="Google Shape;36489;p24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0" name="Google Shape;36490;p24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1" name="Google Shape;36491;p24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2" name="Google Shape;36492;p24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3" name="Google Shape;36493;p24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4" name="Google Shape;36494;p24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5" name="Google Shape;36495;p24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6" name="Google Shape;36496;p24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7" name="Google Shape;36497;p24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8" name="Google Shape;36498;p24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9" name="Google Shape;36499;p24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0" name="Google Shape;36500;p24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1" name="Google Shape;36501;p24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2" name="Google Shape;36502;p24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3" name="Google Shape;36503;p24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4" name="Google Shape;36504;p24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5" name="Google Shape;36505;p24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6" name="Google Shape;36506;p24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7" name="Google Shape;36507;p24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8" name="Google Shape;36508;p24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9" name="Google Shape;36509;p24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0" name="Google Shape;36510;p24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1" name="Google Shape;36511;p24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2" name="Google Shape;36512;p24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3" name="Google Shape;36513;p24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4" name="Google Shape;36514;p24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5" name="Google Shape;36515;p24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6" name="Google Shape;36516;p24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7" name="Google Shape;36517;p24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8" name="Google Shape;36518;p24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9" name="Google Shape;36519;p24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0" name="Google Shape;36520;p24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1" name="Google Shape;36521;p24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2" name="Google Shape;36522;p24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3" name="Google Shape;36523;p24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4" name="Google Shape;36524;p24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5" name="Google Shape;36525;p24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6" name="Google Shape;36526;p24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7" name="Google Shape;36527;p24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8" name="Google Shape;36528;p24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9" name="Google Shape;36529;p24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0" name="Google Shape;36530;p24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1" name="Google Shape;36531;p24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2" name="Google Shape;36532;p24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3" name="Google Shape;36533;p24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4" name="Google Shape;36534;p24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5" name="Google Shape;36535;p24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6" name="Google Shape;36536;p24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7" name="Google Shape;36537;p24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8" name="Google Shape;36538;p24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9" name="Google Shape;36539;p24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0" name="Google Shape;36540;p24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1" name="Google Shape;36541;p24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2" name="Google Shape;36542;p24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3" name="Google Shape;36543;p24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4" name="Google Shape;36544;p24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5" name="Google Shape;36545;p24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6" name="Google Shape;36546;p24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7" name="Google Shape;36547;p24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8" name="Google Shape;36548;p24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9" name="Google Shape;36549;p24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0" name="Google Shape;36550;p24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1" name="Google Shape;36551;p24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2" name="Google Shape;36552;p24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3" name="Google Shape;36553;p24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4" name="Google Shape;36554;p24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5" name="Google Shape;36555;p24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6" name="Google Shape;36556;p24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7" name="Google Shape;36557;p24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8" name="Google Shape;36558;p24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9" name="Google Shape;36559;p24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0" name="Google Shape;36560;p24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1" name="Google Shape;36561;p24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2" name="Google Shape;36562;p24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3" name="Google Shape;36563;p24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4" name="Google Shape;36564;p24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5" name="Google Shape;36565;p24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6" name="Google Shape;36566;p24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7" name="Google Shape;36567;p24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8" name="Google Shape;36568;p24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9" name="Google Shape;36569;p24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0" name="Google Shape;36570;p24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1" name="Google Shape;36571;p24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2" name="Google Shape;36572;p24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3" name="Google Shape;36573;p24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4" name="Google Shape;36574;p24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5" name="Google Shape;36575;p24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6" name="Google Shape;36576;p24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7" name="Google Shape;36577;p24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8" name="Google Shape;36578;p24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9" name="Google Shape;36579;p24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0" name="Google Shape;36580;p24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1" name="Google Shape;36581;p24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2" name="Google Shape;36582;p24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3" name="Google Shape;36583;p24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4" name="Google Shape;36584;p24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5" name="Google Shape;36585;p24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6" name="Google Shape;36586;p24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7" name="Google Shape;36587;p24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8" name="Google Shape;36588;p24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9" name="Google Shape;36589;p24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0" name="Google Shape;36590;p24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1" name="Google Shape;36591;p24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2" name="Google Shape;36592;p24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3" name="Google Shape;36593;p24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4" name="Google Shape;36594;p24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5" name="Google Shape;36595;p24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6" name="Google Shape;36596;p24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7" name="Google Shape;36597;p24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8" name="Google Shape;36598;p24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9" name="Google Shape;36599;p24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0" name="Google Shape;36600;p24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1" name="Google Shape;36601;p24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2" name="Google Shape;36602;p24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3" name="Google Shape;36603;p24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4" name="Google Shape;36604;p24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5" name="Google Shape;36605;p24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6" name="Google Shape;36606;p24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7" name="Google Shape;36607;p24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8" name="Google Shape;36608;p24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9" name="Google Shape;36609;p24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0" name="Google Shape;36610;p24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1" name="Google Shape;36611;p24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2" name="Google Shape;36612;p24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3" name="Google Shape;36613;p24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4" name="Google Shape;36614;p24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5" name="Google Shape;36615;p24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6" name="Google Shape;36616;p24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7" name="Google Shape;36617;p24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8" name="Google Shape;36618;p24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9" name="Google Shape;36619;p24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0" name="Google Shape;36620;p24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1" name="Google Shape;36621;p24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2" name="Google Shape;36622;p24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3" name="Google Shape;36623;p24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4" name="Google Shape;36624;p24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5" name="Google Shape;36625;p24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6" name="Google Shape;36626;p24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7" name="Google Shape;36627;p24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8" name="Google Shape;36628;p24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9" name="Google Shape;36629;p24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0" name="Google Shape;36630;p24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1" name="Google Shape;36631;p24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2" name="Google Shape;36632;p24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3" name="Google Shape;36633;p24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4" name="Google Shape;36634;p24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5" name="Google Shape;36635;p24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6" name="Google Shape;36636;p24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7" name="Google Shape;36637;p24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8" name="Google Shape;36638;p24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9" name="Google Shape;36639;p24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0" name="Google Shape;36640;p24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1" name="Google Shape;36641;p24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2" name="Google Shape;36642;p24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3" name="Google Shape;36643;p24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4" name="Google Shape;36644;p24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5" name="Google Shape;36645;p24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6" name="Google Shape;36646;p24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7" name="Google Shape;36647;p24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8" name="Google Shape;36648;p24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9" name="Google Shape;36649;p24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0" name="Google Shape;36650;p24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1" name="Google Shape;36651;p24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2" name="Google Shape;36652;p24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3" name="Google Shape;36653;p24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4" name="Google Shape;36654;p24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5" name="Google Shape;36655;p24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6" name="Google Shape;36656;p24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7" name="Google Shape;36657;p24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8" name="Google Shape;36658;p24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9" name="Google Shape;36659;p24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0" name="Google Shape;36660;p24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1" name="Google Shape;36661;p24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2" name="Google Shape;36662;p24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3" name="Google Shape;36663;p24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4" name="Google Shape;36664;p24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5" name="Google Shape;36665;p24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6" name="Google Shape;36666;p24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7" name="Google Shape;36667;p24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8" name="Google Shape;36668;p24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9" name="Google Shape;36669;p24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0" name="Google Shape;36670;p24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1" name="Google Shape;36671;p24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2" name="Google Shape;36672;p24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3" name="Google Shape;36673;p24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4" name="Google Shape;36674;p24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5" name="Google Shape;36675;p24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6" name="Google Shape;36676;p24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7" name="Google Shape;36677;p24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8" name="Google Shape;36678;p24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9" name="Google Shape;36679;p24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0" name="Google Shape;36680;p24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1" name="Google Shape;36681;p24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2" name="Google Shape;36682;p24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3" name="Google Shape;36683;p24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4" name="Google Shape;36684;p24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5" name="Google Shape;36685;p24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6" name="Google Shape;36686;p24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7" name="Google Shape;36687;p24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8" name="Google Shape;36688;p24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9" name="Google Shape;36689;p24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0" name="Google Shape;36690;p24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1" name="Google Shape;36691;p24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2" name="Google Shape;36692;p24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3" name="Google Shape;36693;p24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4" name="Google Shape;36694;p24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5" name="Google Shape;36695;p24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6" name="Google Shape;36696;p24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7" name="Google Shape;36697;p24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8" name="Google Shape;36698;p24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9" name="Google Shape;36699;p24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0" name="Google Shape;36700;p24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1" name="Google Shape;36701;p24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2" name="Google Shape;36702;p24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3" name="Google Shape;36703;p24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4" name="Google Shape;36704;p24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5" name="Google Shape;36705;p24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6" name="Google Shape;36706;p24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7" name="Google Shape;36707;p24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8" name="Google Shape;36708;p24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9" name="Google Shape;36709;p24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0" name="Google Shape;36710;p24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1" name="Google Shape;36711;p24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2" name="Google Shape;36712;p24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3" name="Google Shape;36713;p24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4" name="Google Shape;36714;p24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5" name="Google Shape;36715;p24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6" name="Google Shape;36716;p24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7" name="Google Shape;36717;p24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8" name="Google Shape;36718;p24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9" name="Google Shape;36719;p24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0" name="Google Shape;36720;p24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1" name="Google Shape;36721;p24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2" name="Google Shape;36722;p24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3" name="Google Shape;36723;p24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4" name="Google Shape;36724;p24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5" name="Google Shape;36725;p24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6" name="Google Shape;36726;p24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7" name="Google Shape;36727;p24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8" name="Google Shape;36728;p24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9" name="Google Shape;36729;p24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0" name="Google Shape;36730;p24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1" name="Google Shape;36731;p24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2" name="Google Shape;36732;p24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3" name="Google Shape;36733;p24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4" name="Google Shape;36734;p24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5" name="Google Shape;36735;p24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6" name="Google Shape;36736;p24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7" name="Google Shape;36737;p24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8" name="Google Shape;36738;p24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9" name="Google Shape;36739;p24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0" name="Google Shape;36740;p24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1" name="Google Shape;36741;p24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2" name="Google Shape;36742;p24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3" name="Google Shape;36743;p24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4" name="Google Shape;36744;p24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5" name="Google Shape;36745;p24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6" name="Google Shape;36746;p24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7" name="Google Shape;36747;p24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8" name="Google Shape;36748;p24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9" name="Google Shape;36749;p24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0" name="Google Shape;36750;p24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1" name="Google Shape;36751;p24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2" name="Google Shape;36752;p24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3" name="Google Shape;36753;p24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4" name="Google Shape;36754;p24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5" name="Google Shape;36755;p24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6" name="Google Shape;36756;p24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7" name="Google Shape;36757;p24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8" name="Google Shape;36758;p24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9" name="Google Shape;36759;p24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0" name="Google Shape;36760;p24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1" name="Google Shape;36761;p24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2" name="Google Shape;36762;p24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3" name="Google Shape;36763;p24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4" name="Google Shape;36764;p24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5" name="Google Shape;36765;p24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6" name="Google Shape;36766;p24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7" name="Google Shape;36767;p24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8" name="Google Shape;36768;p24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9" name="Google Shape;36769;p24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0" name="Google Shape;36770;p24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1" name="Google Shape;36771;p24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2" name="Google Shape;36772;p24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3" name="Google Shape;36773;p24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4" name="Google Shape;36774;p24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5" name="Google Shape;36775;p24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6" name="Google Shape;36776;p24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7" name="Google Shape;36777;p24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8" name="Google Shape;36778;p24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9" name="Google Shape;36779;p24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0" name="Google Shape;36780;p24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1" name="Google Shape;36781;p24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2" name="Google Shape;36782;p24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3" name="Google Shape;36783;p24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4" name="Google Shape;36784;p24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5" name="Google Shape;36785;p24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6" name="Google Shape;36786;p24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7" name="Google Shape;36787;p24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8" name="Google Shape;36788;p24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9" name="Google Shape;36789;p24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0" name="Google Shape;36790;p24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1" name="Google Shape;36791;p24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2" name="Google Shape;36792;p24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3" name="Google Shape;36793;p24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4" name="Google Shape;36794;p24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5" name="Google Shape;36795;p24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6" name="Google Shape;36796;p24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7" name="Google Shape;36797;p24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8" name="Google Shape;36798;p24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9" name="Google Shape;36799;p24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0" name="Google Shape;36800;p24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1" name="Google Shape;36801;p24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2" name="Google Shape;36802;p24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3" name="Google Shape;36803;p24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4" name="Google Shape;36804;p24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5" name="Google Shape;36805;p24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6" name="Google Shape;36806;p24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7" name="Google Shape;36807;p24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8" name="Google Shape;36808;p24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9" name="Google Shape;36809;p24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0" name="Google Shape;36810;p24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1" name="Google Shape;36811;p24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2" name="Google Shape;36812;p24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3" name="Google Shape;36813;p24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4" name="Google Shape;36814;p24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5" name="Google Shape;36815;p24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6" name="Google Shape;36816;p24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7" name="Google Shape;36817;p24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8" name="Google Shape;36818;p24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9" name="Google Shape;36819;p24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0" name="Google Shape;36820;p24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1" name="Google Shape;36821;p24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2" name="Google Shape;36822;p24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3" name="Google Shape;36823;p24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4" name="Google Shape;36824;p24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5" name="Google Shape;36825;p24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6" name="Google Shape;36826;p24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7" name="Google Shape;36827;p24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8" name="Google Shape;36828;p24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9" name="Google Shape;36829;p24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0" name="Google Shape;36830;p24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1" name="Google Shape;36831;p24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2" name="Google Shape;36832;p24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3" name="Google Shape;36833;p24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4" name="Google Shape;36834;p24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5" name="Google Shape;36835;p24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6" name="Google Shape;36836;p24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7" name="Google Shape;36837;p24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8" name="Google Shape;36838;p24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839" name="Google Shape;36839;p24"/>
          <p:cNvSpPr/>
          <p:nvPr/>
        </p:nvSpPr>
        <p:spPr>
          <a:xfrm flipH="1" rot="-3995471">
            <a:off x="243872" y="4116630"/>
            <a:ext cx="837809" cy="964292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40" name="Google Shape;36840;p24"/>
          <p:cNvSpPr/>
          <p:nvPr/>
        </p:nvSpPr>
        <p:spPr>
          <a:xfrm rot="3271766">
            <a:off x="3302687" y="4410103"/>
            <a:ext cx="332855" cy="420667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841" name="Google Shape;36841;p24"/>
          <p:cNvGrpSpPr/>
          <p:nvPr/>
        </p:nvGrpSpPr>
        <p:grpSpPr>
          <a:xfrm>
            <a:off x="3068124" y="1346718"/>
            <a:ext cx="2049628" cy="2052613"/>
            <a:chOff x="4226125" y="3802600"/>
            <a:chExt cx="1046850" cy="1048375"/>
          </a:xfrm>
        </p:grpSpPr>
        <p:sp>
          <p:nvSpPr>
            <p:cNvPr id="36842" name="Google Shape;36842;p24"/>
            <p:cNvSpPr/>
            <p:nvPr/>
          </p:nvSpPr>
          <p:spPr>
            <a:xfrm>
              <a:off x="5256925" y="4319750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44"/>
                    <a:pt x="84" y="468"/>
                    <a:pt x="218" y="550"/>
                  </a:cubicBezTo>
                  <a:cubicBezTo>
                    <a:pt x="249" y="563"/>
                    <a:pt x="282" y="570"/>
                    <a:pt x="317" y="570"/>
                  </a:cubicBezTo>
                  <a:cubicBezTo>
                    <a:pt x="421" y="570"/>
                    <a:pt x="528" y="510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79" y="11"/>
                    <a:pt x="336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3" name="Google Shape;36843;p24"/>
            <p:cNvSpPr/>
            <p:nvPr/>
          </p:nvSpPr>
          <p:spPr>
            <a:xfrm>
              <a:off x="5219200" y="433892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24" y="1"/>
                  </a:moveTo>
                  <a:lnTo>
                    <a:pt x="0" y="259"/>
                  </a:lnTo>
                  <a:lnTo>
                    <a:pt x="259" y="393"/>
                  </a:lnTo>
                  <a:cubicBezTo>
                    <a:pt x="259" y="352"/>
                    <a:pt x="300" y="300"/>
                    <a:pt x="300" y="259"/>
                  </a:cubicBezTo>
                  <a:cubicBezTo>
                    <a:pt x="300" y="176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4" name="Google Shape;36844;p24"/>
            <p:cNvSpPr/>
            <p:nvPr/>
          </p:nvSpPr>
          <p:spPr>
            <a:xfrm>
              <a:off x="5242975" y="4275350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1" y="517"/>
                  </a:lnTo>
                  <a:cubicBezTo>
                    <a:pt x="33" y="527"/>
                    <a:pt x="63" y="532"/>
                    <a:pt x="93" y="532"/>
                  </a:cubicBezTo>
                  <a:cubicBezTo>
                    <a:pt x="216" y="532"/>
                    <a:pt x="316" y="452"/>
                    <a:pt x="383" y="352"/>
                  </a:cubicBezTo>
                  <a:cubicBezTo>
                    <a:pt x="42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5" name="Google Shape;36845;p24"/>
            <p:cNvSpPr/>
            <p:nvPr/>
          </p:nvSpPr>
          <p:spPr>
            <a:xfrm>
              <a:off x="5224625" y="44936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243" y="1"/>
                  </a:moveTo>
                  <a:cubicBezTo>
                    <a:pt x="151" y="1"/>
                    <a:pt x="61" y="41"/>
                    <a:pt x="0" y="110"/>
                  </a:cubicBezTo>
                  <a:lnTo>
                    <a:pt x="0" y="193"/>
                  </a:lnTo>
                  <a:lnTo>
                    <a:pt x="517" y="410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6" name="Google Shape;36846;p24"/>
            <p:cNvSpPr/>
            <p:nvPr/>
          </p:nvSpPr>
          <p:spPr>
            <a:xfrm>
              <a:off x="5249450" y="44291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40" y="1"/>
                  </a:moveTo>
                  <a:cubicBezTo>
                    <a:pt x="213" y="1"/>
                    <a:pt x="110" y="76"/>
                    <a:pt x="41" y="18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45" y="555"/>
                    <a:pt x="286" y="566"/>
                    <a:pt x="327" y="566"/>
                  </a:cubicBezTo>
                  <a:cubicBezTo>
                    <a:pt x="430" y="566"/>
                    <a:pt x="529" y="493"/>
                    <a:pt x="558" y="404"/>
                  </a:cubicBezTo>
                  <a:cubicBezTo>
                    <a:pt x="641" y="270"/>
                    <a:pt x="558" y="104"/>
                    <a:pt x="424" y="11"/>
                  </a:cubicBezTo>
                  <a:cubicBezTo>
                    <a:pt x="395" y="4"/>
                    <a:pt x="367" y="1"/>
                    <a:pt x="34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7" name="Google Shape;36847;p24"/>
            <p:cNvSpPr/>
            <p:nvPr/>
          </p:nvSpPr>
          <p:spPr>
            <a:xfrm>
              <a:off x="5204200" y="444840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1"/>
                  </a:moveTo>
                  <a:cubicBezTo>
                    <a:pt x="199" y="1"/>
                    <a:pt x="106" y="57"/>
                    <a:pt x="42" y="191"/>
                  </a:cubicBezTo>
                  <a:cubicBezTo>
                    <a:pt x="1" y="315"/>
                    <a:pt x="42" y="491"/>
                    <a:pt x="207" y="533"/>
                  </a:cubicBezTo>
                  <a:cubicBezTo>
                    <a:pt x="239" y="542"/>
                    <a:pt x="273" y="548"/>
                    <a:pt x="307" y="548"/>
                  </a:cubicBezTo>
                  <a:cubicBezTo>
                    <a:pt x="417" y="548"/>
                    <a:pt x="527" y="494"/>
                    <a:pt x="559" y="367"/>
                  </a:cubicBezTo>
                  <a:cubicBezTo>
                    <a:pt x="600" y="233"/>
                    <a:pt x="559" y="57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8" name="Google Shape;36848;p24"/>
            <p:cNvSpPr/>
            <p:nvPr/>
          </p:nvSpPr>
          <p:spPr>
            <a:xfrm>
              <a:off x="5230050" y="4383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5" y="0"/>
                  </a:moveTo>
                  <a:cubicBezTo>
                    <a:pt x="243" y="0"/>
                    <a:pt x="117" y="76"/>
                    <a:pt x="83" y="187"/>
                  </a:cubicBezTo>
                  <a:cubicBezTo>
                    <a:pt x="1" y="311"/>
                    <a:pt x="83" y="486"/>
                    <a:pt x="207" y="528"/>
                  </a:cubicBezTo>
                  <a:cubicBezTo>
                    <a:pt x="257" y="554"/>
                    <a:pt x="304" y="566"/>
                    <a:pt x="347" y="566"/>
                  </a:cubicBezTo>
                  <a:cubicBezTo>
                    <a:pt x="455" y="566"/>
                    <a:pt x="541" y="493"/>
                    <a:pt x="600" y="404"/>
                  </a:cubicBezTo>
                  <a:cubicBezTo>
                    <a:pt x="642" y="269"/>
                    <a:pt x="559" y="104"/>
                    <a:pt x="425" y="11"/>
                  </a:cubicBezTo>
                  <a:cubicBezTo>
                    <a:pt x="403" y="4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9" name="Google Shape;36849;p24"/>
            <p:cNvSpPr/>
            <p:nvPr/>
          </p:nvSpPr>
          <p:spPr>
            <a:xfrm>
              <a:off x="5166475" y="446817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4" y="0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259" y="300"/>
                    <a:pt x="300" y="259"/>
                    <a:pt x="300" y="217"/>
                  </a:cubicBezTo>
                  <a:cubicBezTo>
                    <a:pt x="300" y="134"/>
                    <a:pt x="217" y="41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0" name="Google Shape;36850;p24"/>
            <p:cNvSpPr/>
            <p:nvPr/>
          </p:nvSpPr>
          <p:spPr>
            <a:xfrm>
              <a:off x="5190000" y="4403550"/>
              <a:ext cx="10875" cy="13350"/>
            </a:xfrm>
            <a:custGeom>
              <a:rect b="b" l="l" r="r" t="t"/>
              <a:pathLst>
                <a:path extrusionOk="0" h="534" w="435">
                  <a:moveTo>
                    <a:pt x="217" y="0"/>
                  </a:moveTo>
                  <a:lnTo>
                    <a:pt x="0" y="517"/>
                  </a:lnTo>
                  <a:lnTo>
                    <a:pt x="52" y="517"/>
                  </a:lnTo>
                  <a:cubicBezTo>
                    <a:pt x="85" y="528"/>
                    <a:pt x="115" y="533"/>
                    <a:pt x="143" y="533"/>
                  </a:cubicBezTo>
                  <a:cubicBezTo>
                    <a:pt x="218" y="533"/>
                    <a:pt x="272" y="495"/>
                    <a:pt x="310" y="435"/>
                  </a:cubicBezTo>
                  <a:lnTo>
                    <a:pt x="352" y="435"/>
                  </a:lnTo>
                  <a:cubicBezTo>
                    <a:pt x="352" y="393"/>
                    <a:pt x="352" y="393"/>
                    <a:pt x="393" y="352"/>
                  </a:cubicBezTo>
                  <a:cubicBezTo>
                    <a:pt x="434" y="217"/>
                    <a:pt x="352" y="4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1" name="Google Shape;36851;p24"/>
            <p:cNvSpPr/>
            <p:nvPr/>
          </p:nvSpPr>
          <p:spPr>
            <a:xfrm>
              <a:off x="5217125" y="43454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83" y="300"/>
                    <a:pt x="166" y="300"/>
                    <a:pt x="207" y="259"/>
                  </a:cubicBezTo>
                  <a:cubicBezTo>
                    <a:pt x="259" y="259"/>
                    <a:pt x="300" y="176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2" name="Google Shape;36852;p24"/>
            <p:cNvSpPr/>
            <p:nvPr/>
          </p:nvSpPr>
          <p:spPr>
            <a:xfrm>
              <a:off x="5171900" y="4622225"/>
              <a:ext cx="12950" cy="8550"/>
            </a:xfrm>
            <a:custGeom>
              <a:rect b="b" l="l" r="r" t="t"/>
              <a:pathLst>
                <a:path extrusionOk="0" h="342" w="518">
                  <a:moveTo>
                    <a:pt x="124" y="0"/>
                  </a:moveTo>
                  <a:lnTo>
                    <a:pt x="83" y="41"/>
                  </a:lnTo>
                  <a:cubicBezTo>
                    <a:pt x="42" y="41"/>
                    <a:pt x="42" y="83"/>
                    <a:pt x="0" y="135"/>
                  </a:cubicBezTo>
                  <a:lnTo>
                    <a:pt x="0" y="176"/>
                  </a:lnTo>
                  <a:lnTo>
                    <a:pt x="424" y="341"/>
                  </a:lnTo>
                  <a:cubicBezTo>
                    <a:pt x="424" y="300"/>
                    <a:pt x="466" y="259"/>
                    <a:pt x="517" y="217"/>
                  </a:cubicBezTo>
                  <a:cubicBezTo>
                    <a:pt x="517" y="135"/>
                    <a:pt x="466" y="83"/>
                    <a:pt x="383" y="41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3" name="Google Shape;36853;p24"/>
            <p:cNvSpPr/>
            <p:nvPr/>
          </p:nvSpPr>
          <p:spPr>
            <a:xfrm>
              <a:off x="5196450" y="45578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4" y="1"/>
                    <a:pt x="112" y="71"/>
                    <a:pt x="52" y="168"/>
                  </a:cubicBezTo>
                  <a:cubicBezTo>
                    <a:pt x="1" y="334"/>
                    <a:pt x="52" y="468"/>
                    <a:pt x="218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7" y="487"/>
                    <a:pt x="569" y="38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4" name="Google Shape;36854;p24"/>
            <p:cNvSpPr/>
            <p:nvPr/>
          </p:nvSpPr>
          <p:spPr>
            <a:xfrm>
              <a:off x="5151225" y="45766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15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0"/>
                    <a:pt x="217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5" y="565"/>
                    <a:pt x="532" y="497"/>
                    <a:pt x="569" y="408"/>
                  </a:cubicBezTo>
                  <a:cubicBezTo>
                    <a:pt x="610" y="232"/>
                    <a:pt x="569" y="98"/>
                    <a:pt x="434" y="15"/>
                  </a:cubicBezTo>
                  <a:cubicBezTo>
                    <a:pt x="393" y="5"/>
                    <a:pt x="353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5" name="Google Shape;36855;p24"/>
            <p:cNvSpPr/>
            <p:nvPr/>
          </p:nvSpPr>
          <p:spPr>
            <a:xfrm>
              <a:off x="5177075" y="45125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0"/>
                  </a:moveTo>
                  <a:cubicBezTo>
                    <a:pt x="223" y="0"/>
                    <a:pt x="123" y="71"/>
                    <a:pt x="93" y="168"/>
                  </a:cubicBezTo>
                  <a:cubicBezTo>
                    <a:pt x="0" y="292"/>
                    <a:pt x="93" y="468"/>
                    <a:pt x="217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7"/>
                    <a:pt x="610" y="385"/>
                  </a:cubicBezTo>
                  <a:cubicBezTo>
                    <a:pt x="651" y="251"/>
                    <a:pt x="569" y="75"/>
                    <a:pt x="434" y="33"/>
                  </a:cubicBezTo>
                  <a:cubicBezTo>
                    <a:pt x="400" y="11"/>
                    <a:pt x="362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6" name="Google Shape;36856;p24"/>
            <p:cNvSpPr/>
            <p:nvPr/>
          </p:nvSpPr>
          <p:spPr>
            <a:xfrm>
              <a:off x="5113750" y="45963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8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5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7" name="Google Shape;36857;p24"/>
            <p:cNvSpPr/>
            <p:nvPr/>
          </p:nvSpPr>
          <p:spPr>
            <a:xfrm>
              <a:off x="5137250" y="4531750"/>
              <a:ext cx="10900" cy="13325"/>
            </a:xfrm>
            <a:custGeom>
              <a:rect b="b" l="l" r="r" t="t"/>
              <a:pathLst>
                <a:path extrusionOk="0" h="533" w="436">
                  <a:moveTo>
                    <a:pt x="218" y="0"/>
                  </a:moveTo>
                  <a:lnTo>
                    <a:pt x="1" y="517"/>
                  </a:lnTo>
                  <a:cubicBezTo>
                    <a:pt x="35" y="528"/>
                    <a:pt x="70" y="533"/>
                    <a:pt x="106" y="533"/>
                  </a:cubicBezTo>
                  <a:cubicBezTo>
                    <a:pt x="214" y="533"/>
                    <a:pt x="324" y="486"/>
                    <a:pt x="394" y="39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8" name="Google Shape;36858;p24"/>
            <p:cNvSpPr/>
            <p:nvPr/>
          </p:nvSpPr>
          <p:spPr>
            <a:xfrm>
              <a:off x="5223600" y="4498400"/>
              <a:ext cx="13975" cy="9000"/>
            </a:xfrm>
            <a:custGeom>
              <a:rect b="b" l="l" r="r" t="t"/>
              <a:pathLst>
                <a:path extrusionOk="0" h="360" w="559">
                  <a:moveTo>
                    <a:pt x="41" y="1"/>
                  </a:moveTo>
                  <a:cubicBezTo>
                    <a:pt x="0" y="1"/>
                    <a:pt x="0" y="42"/>
                    <a:pt x="0" y="83"/>
                  </a:cubicBezTo>
                  <a:cubicBezTo>
                    <a:pt x="0" y="125"/>
                    <a:pt x="0" y="176"/>
                    <a:pt x="41" y="218"/>
                  </a:cubicBezTo>
                  <a:lnTo>
                    <a:pt x="41" y="259"/>
                  </a:lnTo>
                  <a:cubicBezTo>
                    <a:pt x="83" y="301"/>
                    <a:pt x="124" y="342"/>
                    <a:pt x="166" y="342"/>
                  </a:cubicBezTo>
                  <a:cubicBezTo>
                    <a:pt x="205" y="354"/>
                    <a:pt x="240" y="359"/>
                    <a:pt x="272" y="359"/>
                  </a:cubicBezTo>
                  <a:cubicBezTo>
                    <a:pt x="348" y="359"/>
                    <a:pt x="407" y="330"/>
                    <a:pt x="465" y="301"/>
                  </a:cubicBezTo>
                  <a:cubicBezTo>
                    <a:pt x="517" y="259"/>
                    <a:pt x="517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9" name="Google Shape;36859;p24"/>
            <p:cNvSpPr/>
            <p:nvPr/>
          </p:nvSpPr>
          <p:spPr>
            <a:xfrm>
              <a:off x="5164150" y="447462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18"/>
                  </a:lnTo>
                  <a:cubicBezTo>
                    <a:pt x="0" y="259"/>
                    <a:pt x="0" y="259"/>
                    <a:pt x="52" y="259"/>
                  </a:cubicBezTo>
                  <a:lnTo>
                    <a:pt x="135" y="259"/>
                  </a:lnTo>
                  <a:cubicBezTo>
                    <a:pt x="176" y="259"/>
                    <a:pt x="176" y="259"/>
                    <a:pt x="217" y="218"/>
                  </a:cubicBezTo>
                  <a:cubicBezTo>
                    <a:pt x="259" y="218"/>
                    <a:pt x="310" y="176"/>
                    <a:pt x="310" y="135"/>
                  </a:cubicBezTo>
                  <a:cubicBezTo>
                    <a:pt x="352" y="135"/>
                    <a:pt x="352" y="94"/>
                    <a:pt x="352" y="9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0" name="Google Shape;36860;p24"/>
            <p:cNvSpPr/>
            <p:nvPr/>
          </p:nvSpPr>
          <p:spPr>
            <a:xfrm>
              <a:off x="5098500" y="4704925"/>
              <a:ext cx="13975" cy="14250"/>
            </a:xfrm>
            <a:custGeom>
              <a:rect b="b" l="l" r="r" t="t"/>
              <a:pathLst>
                <a:path extrusionOk="0" h="570" w="559">
                  <a:moveTo>
                    <a:pt x="320" y="0"/>
                  </a:moveTo>
                  <a:cubicBezTo>
                    <a:pt x="204" y="0"/>
                    <a:pt x="84" y="76"/>
                    <a:pt x="41" y="187"/>
                  </a:cubicBezTo>
                  <a:cubicBezTo>
                    <a:pt x="0" y="311"/>
                    <a:pt x="41" y="487"/>
                    <a:pt x="217" y="528"/>
                  </a:cubicBezTo>
                  <a:cubicBezTo>
                    <a:pt x="217" y="569"/>
                    <a:pt x="217" y="569"/>
                    <a:pt x="259" y="569"/>
                  </a:cubicBezTo>
                  <a:cubicBezTo>
                    <a:pt x="352" y="445"/>
                    <a:pt x="476" y="352"/>
                    <a:pt x="558" y="269"/>
                  </a:cubicBezTo>
                  <a:cubicBezTo>
                    <a:pt x="558" y="135"/>
                    <a:pt x="517" y="52"/>
                    <a:pt x="393" y="11"/>
                  </a:cubicBezTo>
                  <a:cubicBezTo>
                    <a:pt x="369" y="4"/>
                    <a:pt x="34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1" name="Google Shape;36861;p24"/>
            <p:cNvSpPr/>
            <p:nvPr/>
          </p:nvSpPr>
          <p:spPr>
            <a:xfrm>
              <a:off x="5124325" y="46407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20" y="0"/>
                  </a:moveTo>
                  <a:cubicBezTo>
                    <a:pt x="219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2" y="565"/>
                    <a:pt x="316" y="565"/>
                  </a:cubicBezTo>
                  <a:cubicBezTo>
                    <a:pt x="426" y="565"/>
                    <a:pt x="540" y="510"/>
                    <a:pt x="611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2" name="Google Shape;36862;p24"/>
            <p:cNvSpPr/>
            <p:nvPr/>
          </p:nvSpPr>
          <p:spPr>
            <a:xfrm>
              <a:off x="5060750" y="47245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259"/>
                  </a:lnTo>
                  <a:lnTo>
                    <a:pt x="259" y="124"/>
                  </a:lnTo>
                  <a:lnTo>
                    <a:pt x="218" y="83"/>
                  </a:lnTo>
                  <a:lnTo>
                    <a:pt x="176" y="42"/>
                  </a:lnTo>
                  <a:cubicBezTo>
                    <a:pt x="135" y="0"/>
                    <a:pt x="135" y="0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3" name="Google Shape;36863;p24"/>
            <p:cNvSpPr/>
            <p:nvPr/>
          </p:nvSpPr>
          <p:spPr>
            <a:xfrm>
              <a:off x="5084525" y="46599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1" y="518"/>
                  </a:lnTo>
                  <a:cubicBezTo>
                    <a:pt x="38" y="540"/>
                    <a:pt x="77" y="551"/>
                    <a:pt x="116" y="551"/>
                  </a:cubicBezTo>
                  <a:cubicBezTo>
                    <a:pt x="217" y="551"/>
                    <a:pt x="312" y="480"/>
                    <a:pt x="342" y="383"/>
                  </a:cubicBezTo>
                  <a:cubicBezTo>
                    <a:pt x="435" y="259"/>
                    <a:pt x="342" y="83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4" name="Google Shape;36864;p24"/>
            <p:cNvSpPr/>
            <p:nvPr/>
          </p:nvSpPr>
          <p:spPr>
            <a:xfrm>
              <a:off x="5170600" y="4626600"/>
              <a:ext cx="11925" cy="9600"/>
            </a:xfrm>
            <a:custGeom>
              <a:rect b="b" l="l" r="r" t="t"/>
              <a:pathLst>
                <a:path extrusionOk="0" h="384" w="477">
                  <a:moveTo>
                    <a:pt x="52" y="1"/>
                  </a:moveTo>
                  <a:cubicBezTo>
                    <a:pt x="1" y="42"/>
                    <a:pt x="1" y="84"/>
                    <a:pt x="1" y="84"/>
                  </a:cubicBezTo>
                  <a:cubicBezTo>
                    <a:pt x="1" y="218"/>
                    <a:pt x="94" y="301"/>
                    <a:pt x="176" y="342"/>
                  </a:cubicBezTo>
                  <a:cubicBezTo>
                    <a:pt x="218" y="383"/>
                    <a:pt x="259" y="383"/>
                    <a:pt x="311" y="383"/>
                  </a:cubicBezTo>
                  <a:cubicBezTo>
                    <a:pt x="352" y="301"/>
                    <a:pt x="435" y="259"/>
                    <a:pt x="476" y="166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5" name="Google Shape;36865;p24"/>
            <p:cNvSpPr/>
            <p:nvPr/>
          </p:nvSpPr>
          <p:spPr>
            <a:xfrm>
              <a:off x="5111425" y="46028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17" y="218"/>
                    <a:pt x="258" y="218"/>
                    <a:pt x="300" y="176"/>
                  </a:cubicBezTo>
                  <a:cubicBezTo>
                    <a:pt x="300" y="176"/>
                    <a:pt x="352" y="135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6" name="Google Shape;36866;p24"/>
            <p:cNvSpPr/>
            <p:nvPr/>
          </p:nvSpPr>
          <p:spPr>
            <a:xfrm>
              <a:off x="5057650" y="47310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77"/>
                    <a:pt x="383" y="8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7" name="Google Shape;36867;p24"/>
            <p:cNvSpPr/>
            <p:nvPr/>
          </p:nvSpPr>
          <p:spPr>
            <a:xfrm>
              <a:off x="5201875" y="4183800"/>
              <a:ext cx="12950" cy="9900"/>
            </a:xfrm>
            <a:custGeom>
              <a:rect b="b" l="l" r="r" t="t"/>
              <a:pathLst>
                <a:path extrusionOk="0" h="396" w="518">
                  <a:moveTo>
                    <a:pt x="216" y="1"/>
                  </a:moveTo>
                  <a:cubicBezTo>
                    <a:pt x="135" y="1"/>
                    <a:pt x="61" y="49"/>
                    <a:pt x="1" y="137"/>
                  </a:cubicBezTo>
                  <a:lnTo>
                    <a:pt x="1" y="178"/>
                  </a:lnTo>
                  <a:lnTo>
                    <a:pt x="518" y="395"/>
                  </a:lnTo>
                  <a:lnTo>
                    <a:pt x="518" y="219"/>
                  </a:lnTo>
                  <a:cubicBezTo>
                    <a:pt x="518" y="137"/>
                    <a:pt x="435" y="44"/>
                    <a:pt x="352" y="44"/>
                  </a:cubicBezTo>
                  <a:cubicBezTo>
                    <a:pt x="305" y="15"/>
                    <a:pt x="260" y="1"/>
                    <a:pt x="2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8" name="Google Shape;36868;p24"/>
            <p:cNvSpPr/>
            <p:nvPr/>
          </p:nvSpPr>
          <p:spPr>
            <a:xfrm>
              <a:off x="5226700" y="412025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300" y="1"/>
                  </a:moveTo>
                  <a:cubicBezTo>
                    <a:pt x="176" y="1"/>
                    <a:pt x="83" y="52"/>
                    <a:pt x="42" y="135"/>
                  </a:cubicBezTo>
                  <a:cubicBezTo>
                    <a:pt x="0" y="311"/>
                    <a:pt x="42" y="476"/>
                    <a:pt x="217" y="518"/>
                  </a:cubicBezTo>
                  <a:cubicBezTo>
                    <a:pt x="242" y="533"/>
                    <a:pt x="271" y="539"/>
                    <a:pt x="302" y="539"/>
                  </a:cubicBezTo>
                  <a:cubicBezTo>
                    <a:pt x="372" y="539"/>
                    <a:pt x="447" y="505"/>
                    <a:pt x="476" y="476"/>
                  </a:cubicBezTo>
                  <a:cubicBezTo>
                    <a:pt x="434" y="311"/>
                    <a:pt x="341" y="135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9" name="Google Shape;36869;p24"/>
            <p:cNvSpPr/>
            <p:nvPr/>
          </p:nvSpPr>
          <p:spPr>
            <a:xfrm>
              <a:off x="5181450" y="41383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3" y="554"/>
                    <a:pt x="292" y="566"/>
                    <a:pt x="332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69"/>
                    <a:pt x="559" y="10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0" name="Google Shape;36870;p24"/>
            <p:cNvSpPr/>
            <p:nvPr/>
          </p:nvSpPr>
          <p:spPr>
            <a:xfrm>
              <a:off x="5245050" y="41655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59" y="0"/>
                  </a:moveTo>
                  <a:cubicBezTo>
                    <a:pt x="176" y="0"/>
                    <a:pt x="124" y="93"/>
                    <a:pt x="83" y="176"/>
                  </a:cubicBezTo>
                  <a:cubicBezTo>
                    <a:pt x="0" y="310"/>
                    <a:pt x="83" y="476"/>
                    <a:pt x="217" y="517"/>
                  </a:cubicBezTo>
                  <a:cubicBezTo>
                    <a:pt x="259" y="543"/>
                    <a:pt x="290" y="556"/>
                    <a:pt x="322" y="556"/>
                  </a:cubicBezTo>
                  <a:cubicBezTo>
                    <a:pt x="354" y="556"/>
                    <a:pt x="388" y="543"/>
                    <a:pt x="435" y="517"/>
                  </a:cubicBezTo>
                  <a:cubicBezTo>
                    <a:pt x="341" y="352"/>
                    <a:pt x="300" y="176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1" name="Google Shape;36871;p24"/>
            <p:cNvSpPr/>
            <p:nvPr/>
          </p:nvSpPr>
          <p:spPr>
            <a:xfrm>
              <a:off x="5207300" y="4075025"/>
              <a:ext cx="10900" cy="13525"/>
            </a:xfrm>
            <a:custGeom>
              <a:rect b="b" l="l" r="r" t="t"/>
              <a:pathLst>
                <a:path extrusionOk="0" h="541" w="436">
                  <a:moveTo>
                    <a:pt x="177" y="0"/>
                  </a:moveTo>
                  <a:cubicBezTo>
                    <a:pt x="135" y="52"/>
                    <a:pt x="83" y="93"/>
                    <a:pt x="83" y="135"/>
                  </a:cubicBezTo>
                  <a:cubicBezTo>
                    <a:pt x="1" y="311"/>
                    <a:pt x="83" y="435"/>
                    <a:pt x="218" y="517"/>
                  </a:cubicBezTo>
                  <a:cubicBezTo>
                    <a:pt x="245" y="535"/>
                    <a:pt x="274" y="540"/>
                    <a:pt x="302" y="540"/>
                  </a:cubicBezTo>
                  <a:cubicBezTo>
                    <a:pt x="357" y="540"/>
                    <a:pt x="407" y="517"/>
                    <a:pt x="435" y="517"/>
                  </a:cubicBezTo>
                  <a:cubicBezTo>
                    <a:pt x="394" y="352"/>
                    <a:pt x="259" y="176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2" name="Google Shape;36872;p24"/>
            <p:cNvSpPr/>
            <p:nvPr/>
          </p:nvSpPr>
          <p:spPr>
            <a:xfrm>
              <a:off x="5143725" y="41580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35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0" y="176"/>
                    <a:pt x="218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3" name="Google Shape;36873;p24"/>
            <p:cNvSpPr/>
            <p:nvPr/>
          </p:nvSpPr>
          <p:spPr>
            <a:xfrm>
              <a:off x="5167500" y="409337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18" y="0"/>
                  </a:moveTo>
                  <a:lnTo>
                    <a:pt x="1" y="517"/>
                  </a:lnTo>
                  <a:lnTo>
                    <a:pt x="42" y="559"/>
                  </a:lnTo>
                  <a:cubicBezTo>
                    <a:pt x="176" y="559"/>
                    <a:pt x="300" y="517"/>
                    <a:pt x="383" y="393"/>
                  </a:cubicBezTo>
                  <a:cubicBezTo>
                    <a:pt x="435" y="259"/>
                    <a:pt x="383" y="135"/>
                    <a:pt x="259" y="42"/>
                  </a:cubicBezTo>
                  <a:cubicBezTo>
                    <a:pt x="259" y="42"/>
                    <a:pt x="218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4" name="Google Shape;36874;p24"/>
            <p:cNvSpPr/>
            <p:nvPr/>
          </p:nvSpPr>
          <p:spPr>
            <a:xfrm>
              <a:off x="5212725" y="43389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218" y="1"/>
                  </a:moveTo>
                  <a:cubicBezTo>
                    <a:pt x="125" y="1"/>
                    <a:pt x="84" y="42"/>
                    <a:pt x="42" y="135"/>
                  </a:cubicBez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5" name="Google Shape;36875;p24"/>
            <p:cNvSpPr/>
            <p:nvPr/>
          </p:nvSpPr>
          <p:spPr>
            <a:xfrm>
              <a:off x="5149150" y="4312675"/>
              <a:ext cx="13975" cy="9225"/>
            </a:xfrm>
            <a:custGeom>
              <a:rect b="b" l="l" r="r" t="t"/>
              <a:pathLst>
                <a:path extrusionOk="0" h="369" w="559">
                  <a:moveTo>
                    <a:pt x="243" y="1"/>
                  </a:moveTo>
                  <a:cubicBezTo>
                    <a:pt x="151" y="1"/>
                    <a:pt x="61" y="41"/>
                    <a:pt x="1" y="110"/>
                  </a:cubicBezTo>
                  <a:lnTo>
                    <a:pt x="1" y="151"/>
                  </a:lnTo>
                  <a:lnTo>
                    <a:pt x="517" y="368"/>
                  </a:lnTo>
                  <a:cubicBezTo>
                    <a:pt x="559" y="234"/>
                    <a:pt x="476" y="58"/>
                    <a:pt x="342" y="17"/>
                  </a:cubicBezTo>
                  <a:cubicBezTo>
                    <a:pt x="309" y="6"/>
                    <a:pt x="276" y="1"/>
                    <a:pt x="2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6" name="Google Shape;36876;p24"/>
            <p:cNvSpPr/>
            <p:nvPr/>
          </p:nvSpPr>
          <p:spPr>
            <a:xfrm>
              <a:off x="5237550" y="4274300"/>
              <a:ext cx="10625" cy="14000"/>
            </a:xfrm>
            <a:custGeom>
              <a:rect b="b" l="l" r="r" t="t"/>
              <a:pathLst>
                <a:path extrusionOk="0" h="560" w="425">
                  <a:moveTo>
                    <a:pt x="259" y="1"/>
                  </a:moveTo>
                  <a:cubicBezTo>
                    <a:pt x="218" y="42"/>
                    <a:pt x="125" y="94"/>
                    <a:pt x="83" y="135"/>
                  </a:cubicBezTo>
                  <a:lnTo>
                    <a:pt x="83" y="177"/>
                  </a:lnTo>
                  <a:cubicBezTo>
                    <a:pt x="0" y="352"/>
                    <a:pt x="83" y="476"/>
                    <a:pt x="218" y="559"/>
                  </a:cubicBezTo>
                  <a:lnTo>
                    <a:pt x="424" y="42"/>
                  </a:lnTo>
                  <a:cubicBezTo>
                    <a:pt x="383" y="1"/>
                    <a:pt x="342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7" name="Google Shape;36877;p24"/>
            <p:cNvSpPr/>
            <p:nvPr/>
          </p:nvSpPr>
          <p:spPr>
            <a:xfrm>
              <a:off x="5173975" y="42481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8" y="0"/>
                  </a:moveTo>
                  <a:cubicBezTo>
                    <a:pt x="199" y="0"/>
                    <a:pt x="105" y="56"/>
                    <a:pt x="41" y="191"/>
                  </a:cubicBezTo>
                  <a:cubicBezTo>
                    <a:pt x="0" y="315"/>
                    <a:pt x="41" y="490"/>
                    <a:pt x="217" y="532"/>
                  </a:cubicBezTo>
                  <a:cubicBezTo>
                    <a:pt x="248" y="542"/>
                    <a:pt x="282" y="547"/>
                    <a:pt x="317" y="547"/>
                  </a:cubicBezTo>
                  <a:cubicBezTo>
                    <a:pt x="421" y="547"/>
                    <a:pt x="527" y="501"/>
                    <a:pt x="558" y="408"/>
                  </a:cubicBezTo>
                  <a:cubicBezTo>
                    <a:pt x="600" y="232"/>
                    <a:pt x="558" y="108"/>
                    <a:pt x="434" y="15"/>
                  </a:cubicBezTo>
                  <a:cubicBezTo>
                    <a:pt x="393" y="5"/>
                    <a:pt x="355" y="0"/>
                    <a:pt x="3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8" name="Google Shape;36878;p24"/>
            <p:cNvSpPr/>
            <p:nvPr/>
          </p:nvSpPr>
          <p:spPr>
            <a:xfrm>
              <a:off x="5128725" y="426702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9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333"/>
                    <a:pt x="42" y="468"/>
                    <a:pt x="218" y="550"/>
                  </a:cubicBezTo>
                  <a:cubicBezTo>
                    <a:pt x="240" y="558"/>
                    <a:pt x="263" y="561"/>
                    <a:pt x="288" y="561"/>
                  </a:cubicBezTo>
                  <a:cubicBezTo>
                    <a:pt x="400" y="561"/>
                    <a:pt x="525" y="487"/>
                    <a:pt x="559" y="385"/>
                  </a:cubicBezTo>
                  <a:cubicBezTo>
                    <a:pt x="600" y="250"/>
                    <a:pt x="559" y="75"/>
                    <a:pt x="435" y="33"/>
                  </a:cubicBezTo>
                  <a:cubicBezTo>
                    <a:pt x="386" y="10"/>
                    <a:pt x="338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9" name="Google Shape;36879;p24"/>
            <p:cNvSpPr/>
            <p:nvPr/>
          </p:nvSpPr>
          <p:spPr>
            <a:xfrm>
              <a:off x="5192325" y="4293325"/>
              <a:ext cx="16050" cy="14250"/>
            </a:xfrm>
            <a:custGeom>
              <a:rect b="b" l="l" r="r" t="t"/>
              <a:pathLst>
                <a:path extrusionOk="0" h="570" w="642">
                  <a:moveTo>
                    <a:pt x="331" y="0"/>
                  </a:moveTo>
                  <a:cubicBezTo>
                    <a:pt x="225" y="0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2" y="559"/>
                    <a:pt x="292" y="570"/>
                    <a:pt x="332" y="570"/>
                  </a:cubicBezTo>
                  <a:cubicBezTo>
                    <a:pt x="433" y="570"/>
                    <a:pt x="541" y="497"/>
                    <a:pt x="600" y="408"/>
                  </a:cubicBezTo>
                  <a:cubicBezTo>
                    <a:pt x="641" y="232"/>
                    <a:pt x="558" y="108"/>
                    <a:pt x="424" y="15"/>
                  </a:cubicBezTo>
                  <a:cubicBezTo>
                    <a:pt x="395" y="6"/>
                    <a:pt x="363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0" name="Google Shape;36880;p24"/>
            <p:cNvSpPr/>
            <p:nvPr/>
          </p:nvSpPr>
          <p:spPr>
            <a:xfrm>
              <a:off x="5154575" y="4202850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6" y="1"/>
                  </a:moveTo>
                  <a:cubicBezTo>
                    <a:pt x="226" y="1"/>
                    <a:pt x="115" y="57"/>
                    <a:pt x="83" y="191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4" y="548"/>
                    <a:pt x="538" y="502"/>
                    <a:pt x="600" y="408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1" name="Google Shape;36881;p24"/>
            <p:cNvSpPr/>
            <p:nvPr/>
          </p:nvSpPr>
          <p:spPr>
            <a:xfrm>
              <a:off x="5219200" y="42292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9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0" y="292"/>
                    <a:pt x="42" y="468"/>
                    <a:pt x="217" y="551"/>
                  </a:cubicBezTo>
                  <a:cubicBezTo>
                    <a:pt x="241" y="561"/>
                    <a:pt x="267" y="565"/>
                    <a:pt x="294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41" y="251"/>
                    <a:pt x="559" y="86"/>
                    <a:pt x="435" y="34"/>
                  </a:cubicBezTo>
                  <a:cubicBezTo>
                    <a:pt x="386" y="11"/>
                    <a:pt x="341" y="1"/>
                    <a:pt x="29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2" name="Google Shape;36882;p24"/>
            <p:cNvSpPr/>
            <p:nvPr/>
          </p:nvSpPr>
          <p:spPr>
            <a:xfrm>
              <a:off x="5091000" y="42862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83" y="0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300"/>
                  </a:lnTo>
                  <a:cubicBezTo>
                    <a:pt x="300" y="176"/>
                    <a:pt x="21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3" name="Google Shape;36883;p24"/>
            <p:cNvSpPr/>
            <p:nvPr/>
          </p:nvSpPr>
          <p:spPr>
            <a:xfrm>
              <a:off x="5114775" y="4222625"/>
              <a:ext cx="10625" cy="13200"/>
            </a:xfrm>
            <a:custGeom>
              <a:rect b="b" l="l" r="r" t="t"/>
              <a:pathLst>
                <a:path extrusionOk="0" h="528" w="425">
                  <a:moveTo>
                    <a:pt x="218" y="0"/>
                  </a:moveTo>
                  <a:lnTo>
                    <a:pt x="0" y="517"/>
                  </a:lnTo>
                  <a:cubicBezTo>
                    <a:pt x="22" y="524"/>
                    <a:pt x="46" y="528"/>
                    <a:pt x="70" y="528"/>
                  </a:cubicBezTo>
                  <a:cubicBezTo>
                    <a:pt x="183" y="528"/>
                    <a:pt x="308" y="454"/>
                    <a:pt x="342" y="352"/>
                  </a:cubicBezTo>
                  <a:cubicBezTo>
                    <a:pt x="424" y="217"/>
                    <a:pt x="34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4" name="Google Shape;36884;p24"/>
            <p:cNvSpPr/>
            <p:nvPr/>
          </p:nvSpPr>
          <p:spPr>
            <a:xfrm>
              <a:off x="5265475" y="4218475"/>
              <a:ext cx="25" cy="1050"/>
            </a:xfrm>
            <a:custGeom>
              <a:rect b="b" l="l" r="r" t="t"/>
              <a:pathLst>
                <a:path extrusionOk="0" h="42" w="1">
                  <a:moveTo>
                    <a:pt x="0" y="42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5" name="Google Shape;36885;p24"/>
            <p:cNvSpPr/>
            <p:nvPr/>
          </p:nvSpPr>
          <p:spPr>
            <a:xfrm>
              <a:off x="5200850" y="418822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cubicBezTo>
                    <a:pt x="0" y="42"/>
                    <a:pt x="0" y="84"/>
                    <a:pt x="0" y="125"/>
                  </a:cubicBezTo>
                  <a:cubicBezTo>
                    <a:pt x="0" y="125"/>
                    <a:pt x="0" y="177"/>
                    <a:pt x="42" y="218"/>
                  </a:cubicBezTo>
                  <a:lnTo>
                    <a:pt x="42" y="259"/>
                  </a:lnTo>
                  <a:cubicBezTo>
                    <a:pt x="83" y="301"/>
                    <a:pt x="135" y="342"/>
                    <a:pt x="176" y="342"/>
                  </a:cubicBezTo>
                  <a:cubicBezTo>
                    <a:pt x="217" y="383"/>
                    <a:pt x="300" y="383"/>
                    <a:pt x="341" y="383"/>
                  </a:cubicBezTo>
                  <a:cubicBezTo>
                    <a:pt x="341" y="383"/>
                    <a:pt x="393" y="383"/>
                    <a:pt x="393" y="342"/>
                  </a:cubicBezTo>
                  <a:cubicBezTo>
                    <a:pt x="435" y="342"/>
                    <a:pt x="476" y="342"/>
                    <a:pt x="476" y="301"/>
                  </a:cubicBezTo>
                  <a:cubicBezTo>
                    <a:pt x="517" y="301"/>
                    <a:pt x="517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6" name="Google Shape;36886;p24"/>
            <p:cNvSpPr/>
            <p:nvPr/>
          </p:nvSpPr>
          <p:spPr>
            <a:xfrm>
              <a:off x="5141650" y="4164450"/>
              <a:ext cx="8550" cy="6750"/>
            </a:xfrm>
            <a:custGeom>
              <a:rect b="b" l="l" r="r" t="t"/>
              <a:pathLst>
                <a:path extrusionOk="0" h="270" w="342">
                  <a:moveTo>
                    <a:pt x="83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7"/>
                    <a:pt x="89" y="270"/>
                    <a:pt x="112" y="270"/>
                  </a:cubicBezTo>
                  <a:cubicBezTo>
                    <a:pt x="218" y="270"/>
                    <a:pt x="308" y="196"/>
                    <a:pt x="342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7" name="Google Shape;36887;p24"/>
            <p:cNvSpPr/>
            <p:nvPr/>
          </p:nvSpPr>
          <p:spPr>
            <a:xfrm>
              <a:off x="5160000" y="4467400"/>
              <a:ext cx="9600" cy="7250"/>
            </a:xfrm>
            <a:custGeom>
              <a:rect b="b" l="l" r="r" t="t"/>
              <a:pathLst>
                <a:path extrusionOk="0" h="290" w="384">
                  <a:moveTo>
                    <a:pt x="263" y="0"/>
                  </a:moveTo>
                  <a:cubicBezTo>
                    <a:pt x="226" y="0"/>
                    <a:pt x="192" y="10"/>
                    <a:pt x="166" y="31"/>
                  </a:cubicBezTo>
                  <a:cubicBezTo>
                    <a:pt x="83" y="31"/>
                    <a:pt x="42" y="72"/>
                    <a:pt x="42" y="124"/>
                  </a:cubicBezTo>
                  <a:lnTo>
                    <a:pt x="1" y="165"/>
                  </a:lnTo>
                  <a:lnTo>
                    <a:pt x="259" y="290"/>
                  </a:lnTo>
                  <a:lnTo>
                    <a:pt x="383" y="31"/>
                  </a:lnTo>
                  <a:cubicBezTo>
                    <a:pt x="342" y="10"/>
                    <a:pt x="301" y="0"/>
                    <a:pt x="26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8" name="Google Shape;36888;p24"/>
            <p:cNvSpPr/>
            <p:nvPr/>
          </p:nvSpPr>
          <p:spPr>
            <a:xfrm>
              <a:off x="5096425" y="4440925"/>
              <a:ext cx="13975" cy="8900"/>
            </a:xfrm>
            <a:custGeom>
              <a:rect b="b" l="l" r="r" t="t"/>
              <a:pathLst>
                <a:path extrusionOk="0" h="356" w="559">
                  <a:moveTo>
                    <a:pt x="249" y="0"/>
                  </a:moveTo>
                  <a:cubicBezTo>
                    <a:pt x="143" y="0"/>
                    <a:pt x="32" y="56"/>
                    <a:pt x="0" y="191"/>
                  </a:cubicBezTo>
                  <a:lnTo>
                    <a:pt x="476" y="356"/>
                  </a:lnTo>
                  <a:cubicBezTo>
                    <a:pt x="559" y="232"/>
                    <a:pt x="476" y="56"/>
                    <a:pt x="342" y="15"/>
                  </a:cubicBezTo>
                  <a:cubicBezTo>
                    <a:pt x="313" y="5"/>
                    <a:pt x="281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9" name="Google Shape;36889;p24"/>
            <p:cNvSpPr/>
            <p:nvPr/>
          </p:nvSpPr>
          <p:spPr>
            <a:xfrm>
              <a:off x="5185850" y="4402775"/>
              <a:ext cx="9600" cy="13725"/>
            </a:xfrm>
            <a:custGeom>
              <a:rect b="b" l="l" r="r" t="t"/>
              <a:pathLst>
                <a:path extrusionOk="0" h="549" w="384">
                  <a:moveTo>
                    <a:pt x="316" y="0"/>
                  </a:moveTo>
                  <a:cubicBezTo>
                    <a:pt x="290" y="0"/>
                    <a:pt x="259" y="11"/>
                    <a:pt x="218" y="31"/>
                  </a:cubicBezTo>
                  <a:cubicBezTo>
                    <a:pt x="166" y="31"/>
                    <a:pt x="125" y="31"/>
                    <a:pt x="83" y="73"/>
                  </a:cubicBezTo>
                  <a:cubicBezTo>
                    <a:pt x="83" y="124"/>
                    <a:pt x="42" y="166"/>
                    <a:pt x="42" y="166"/>
                  </a:cubicBezTo>
                  <a:cubicBezTo>
                    <a:pt x="1" y="248"/>
                    <a:pt x="1" y="331"/>
                    <a:pt x="42" y="383"/>
                  </a:cubicBezTo>
                  <a:cubicBezTo>
                    <a:pt x="42" y="466"/>
                    <a:pt x="83" y="507"/>
                    <a:pt x="125" y="507"/>
                  </a:cubicBezTo>
                  <a:lnTo>
                    <a:pt x="166" y="548"/>
                  </a:lnTo>
                  <a:lnTo>
                    <a:pt x="383" y="31"/>
                  </a:lnTo>
                  <a:cubicBezTo>
                    <a:pt x="363" y="11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0" name="Google Shape;36890;p24"/>
            <p:cNvSpPr/>
            <p:nvPr/>
          </p:nvSpPr>
          <p:spPr>
            <a:xfrm>
              <a:off x="5121225" y="43764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1"/>
                    <a:pt x="291" y="561"/>
                    <a:pt x="330" y="561"/>
                  </a:cubicBezTo>
                  <a:cubicBezTo>
                    <a:pt x="430" y="561"/>
                    <a:pt x="529" y="493"/>
                    <a:pt x="559" y="404"/>
                  </a:cubicBezTo>
                  <a:cubicBezTo>
                    <a:pt x="601" y="270"/>
                    <a:pt x="559" y="9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1" name="Google Shape;36891;p24"/>
            <p:cNvSpPr/>
            <p:nvPr/>
          </p:nvSpPr>
          <p:spPr>
            <a:xfrm>
              <a:off x="5076000" y="43956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0"/>
                  </a:moveTo>
                  <a:cubicBezTo>
                    <a:pt x="181" y="0"/>
                    <a:pt x="73" y="49"/>
                    <a:pt x="42" y="150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7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00" y="233"/>
                    <a:pt x="559" y="57"/>
                    <a:pt x="383" y="15"/>
                  </a:cubicBezTo>
                  <a:cubicBezTo>
                    <a:pt x="353" y="5"/>
                    <a:pt x="319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2" name="Google Shape;36892;p24"/>
            <p:cNvSpPr/>
            <p:nvPr/>
          </p:nvSpPr>
          <p:spPr>
            <a:xfrm>
              <a:off x="5139575" y="4421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6" y="1"/>
                  </a:moveTo>
                  <a:cubicBezTo>
                    <a:pt x="243" y="1"/>
                    <a:pt x="118" y="76"/>
                    <a:pt x="84" y="187"/>
                  </a:cubicBezTo>
                  <a:cubicBezTo>
                    <a:pt x="1" y="311"/>
                    <a:pt x="84" y="487"/>
                    <a:pt x="208" y="528"/>
                  </a:cubicBezTo>
                  <a:cubicBezTo>
                    <a:pt x="245" y="551"/>
                    <a:pt x="286" y="562"/>
                    <a:pt x="327" y="562"/>
                  </a:cubicBezTo>
                  <a:cubicBezTo>
                    <a:pt x="433" y="562"/>
                    <a:pt x="541" y="494"/>
                    <a:pt x="601" y="40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3" name="Google Shape;36893;p24"/>
            <p:cNvSpPr/>
            <p:nvPr/>
          </p:nvSpPr>
          <p:spPr>
            <a:xfrm>
              <a:off x="5101850" y="43311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5" y="0"/>
                  </a:moveTo>
                  <a:cubicBezTo>
                    <a:pt x="243" y="0"/>
                    <a:pt x="117" y="76"/>
                    <a:pt x="83" y="186"/>
                  </a:cubicBezTo>
                  <a:cubicBezTo>
                    <a:pt x="0" y="311"/>
                    <a:pt x="83" y="486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41" y="228"/>
                    <a:pt x="559" y="93"/>
                    <a:pt x="424" y="11"/>
                  </a:cubicBezTo>
                  <a:cubicBezTo>
                    <a:pt x="403" y="3"/>
                    <a:pt x="379" y="0"/>
                    <a:pt x="35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4" name="Google Shape;36894;p24"/>
            <p:cNvSpPr/>
            <p:nvPr/>
          </p:nvSpPr>
          <p:spPr>
            <a:xfrm>
              <a:off x="5166475" y="4357925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08" y="1"/>
                  </a:moveTo>
                  <a:cubicBezTo>
                    <a:pt x="196" y="1"/>
                    <a:pt x="104" y="49"/>
                    <a:pt x="42" y="15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9" y="368"/>
                  </a:cubicBezTo>
                  <a:cubicBezTo>
                    <a:pt x="600" y="233"/>
                    <a:pt x="559" y="57"/>
                    <a:pt x="424" y="16"/>
                  </a:cubicBezTo>
                  <a:cubicBezTo>
                    <a:pt x="383" y="6"/>
                    <a:pt x="345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5" name="Google Shape;36895;p24"/>
            <p:cNvSpPr/>
            <p:nvPr/>
          </p:nvSpPr>
          <p:spPr>
            <a:xfrm>
              <a:off x="5038275" y="441440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83" y="1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300" y="218"/>
                    <a:pt x="259" y="125"/>
                    <a:pt x="124" y="42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6" name="Google Shape;36896;p24"/>
            <p:cNvSpPr/>
            <p:nvPr/>
          </p:nvSpPr>
          <p:spPr>
            <a:xfrm>
              <a:off x="5062050" y="43508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207" y="0"/>
                  </a:moveTo>
                  <a:lnTo>
                    <a:pt x="0" y="517"/>
                  </a:lnTo>
                  <a:cubicBezTo>
                    <a:pt x="29" y="527"/>
                    <a:pt x="61" y="532"/>
                    <a:pt x="93" y="532"/>
                  </a:cubicBezTo>
                  <a:cubicBezTo>
                    <a:pt x="199" y="532"/>
                    <a:pt x="310" y="476"/>
                    <a:pt x="341" y="341"/>
                  </a:cubicBezTo>
                  <a:cubicBezTo>
                    <a:pt x="424" y="217"/>
                    <a:pt x="341" y="42"/>
                    <a:pt x="2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7" name="Google Shape;36897;p24"/>
            <p:cNvSpPr/>
            <p:nvPr/>
          </p:nvSpPr>
          <p:spPr>
            <a:xfrm>
              <a:off x="5212725" y="43433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7"/>
                  </a:lnTo>
                  <a:cubicBezTo>
                    <a:pt x="42" y="259"/>
                    <a:pt x="84" y="342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8" name="Google Shape;36898;p24"/>
            <p:cNvSpPr/>
            <p:nvPr/>
          </p:nvSpPr>
          <p:spPr>
            <a:xfrm>
              <a:off x="5147075" y="4316450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84" y="0"/>
                  </a:moveTo>
                  <a:lnTo>
                    <a:pt x="84" y="0"/>
                  </a:lnTo>
                  <a:cubicBezTo>
                    <a:pt x="1" y="124"/>
                    <a:pt x="42" y="259"/>
                    <a:pt x="166" y="341"/>
                  </a:cubicBezTo>
                  <a:lnTo>
                    <a:pt x="218" y="383"/>
                  </a:lnTo>
                  <a:cubicBezTo>
                    <a:pt x="251" y="394"/>
                    <a:pt x="281" y="399"/>
                    <a:pt x="310" y="399"/>
                  </a:cubicBezTo>
                  <a:cubicBezTo>
                    <a:pt x="387" y="399"/>
                    <a:pt x="450" y="360"/>
                    <a:pt x="518" y="300"/>
                  </a:cubicBezTo>
                  <a:cubicBezTo>
                    <a:pt x="559" y="300"/>
                    <a:pt x="559" y="259"/>
                    <a:pt x="600" y="217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9" name="Google Shape;36899;p24"/>
            <p:cNvSpPr/>
            <p:nvPr/>
          </p:nvSpPr>
          <p:spPr>
            <a:xfrm>
              <a:off x="5088925" y="42926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cubicBezTo>
                    <a:pt x="166" y="301"/>
                    <a:pt x="300" y="259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0" name="Google Shape;36900;p24"/>
            <p:cNvSpPr/>
            <p:nvPr/>
          </p:nvSpPr>
          <p:spPr>
            <a:xfrm>
              <a:off x="5107275" y="45953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66" y="1"/>
                    <a:pt x="83" y="42"/>
                    <a:pt x="42" y="125"/>
                  </a:cubicBezTo>
                  <a:cubicBezTo>
                    <a:pt x="1" y="125"/>
                    <a:pt x="1" y="177"/>
                    <a:pt x="1" y="177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1" name="Google Shape;36901;p24"/>
            <p:cNvSpPr/>
            <p:nvPr/>
          </p:nvSpPr>
          <p:spPr>
            <a:xfrm>
              <a:off x="5042650" y="4569125"/>
              <a:ext cx="14000" cy="9950"/>
            </a:xfrm>
            <a:custGeom>
              <a:rect b="b" l="l" r="r" t="t"/>
              <a:pathLst>
                <a:path extrusionOk="0" h="398" w="560">
                  <a:moveTo>
                    <a:pt x="290" y="0"/>
                  </a:moveTo>
                  <a:cubicBezTo>
                    <a:pt x="182" y="0"/>
                    <a:pt x="64" y="56"/>
                    <a:pt x="1" y="191"/>
                  </a:cubicBezTo>
                  <a:lnTo>
                    <a:pt x="518" y="398"/>
                  </a:lnTo>
                  <a:cubicBezTo>
                    <a:pt x="559" y="356"/>
                    <a:pt x="559" y="315"/>
                    <a:pt x="559" y="273"/>
                  </a:cubicBezTo>
                  <a:cubicBezTo>
                    <a:pt x="559" y="191"/>
                    <a:pt x="466" y="56"/>
                    <a:pt x="383" y="15"/>
                  </a:cubicBezTo>
                  <a:cubicBezTo>
                    <a:pt x="354" y="5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2" name="Google Shape;36902;p24"/>
            <p:cNvSpPr/>
            <p:nvPr/>
          </p:nvSpPr>
          <p:spPr>
            <a:xfrm>
              <a:off x="5131825" y="4531750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52" y="0"/>
                  </a:moveTo>
                  <a:cubicBezTo>
                    <a:pt x="218" y="0"/>
                    <a:pt x="135" y="42"/>
                    <a:pt x="94" y="176"/>
                  </a:cubicBezTo>
                  <a:cubicBezTo>
                    <a:pt x="1" y="300"/>
                    <a:pt x="52" y="435"/>
                    <a:pt x="177" y="476"/>
                  </a:cubicBezTo>
                  <a:cubicBezTo>
                    <a:pt x="177" y="517"/>
                    <a:pt x="218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3" name="Google Shape;36903;p24"/>
            <p:cNvSpPr/>
            <p:nvPr/>
          </p:nvSpPr>
          <p:spPr>
            <a:xfrm>
              <a:off x="5068500" y="45050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3" y="0"/>
                  </a:moveTo>
                  <a:cubicBezTo>
                    <a:pt x="172" y="0"/>
                    <a:pt x="72" y="71"/>
                    <a:pt x="42" y="168"/>
                  </a:cubicBezTo>
                  <a:cubicBezTo>
                    <a:pt x="1" y="292"/>
                    <a:pt x="42" y="468"/>
                    <a:pt x="166" y="551"/>
                  </a:cubicBezTo>
                  <a:cubicBezTo>
                    <a:pt x="197" y="558"/>
                    <a:pt x="228" y="561"/>
                    <a:pt x="258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0"/>
                    <a:pt x="27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4" name="Google Shape;36904;p24"/>
            <p:cNvSpPr/>
            <p:nvPr/>
          </p:nvSpPr>
          <p:spPr>
            <a:xfrm>
              <a:off x="5023275" y="45238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4" y="1"/>
                    <a:pt x="73" y="57"/>
                    <a:pt x="42" y="191"/>
                  </a:cubicBezTo>
                  <a:cubicBezTo>
                    <a:pt x="0" y="315"/>
                    <a:pt x="42" y="491"/>
                    <a:pt x="166" y="533"/>
                  </a:cubicBezTo>
                  <a:cubicBezTo>
                    <a:pt x="209" y="543"/>
                    <a:pt x="249" y="548"/>
                    <a:pt x="287" y="548"/>
                  </a:cubicBezTo>
                  <a:cubicBezTo>
                    <a:pt x="401" y="548"/>
                    <a:pt x="489" y="499"/>
                    <a:pt x="559" y="398"/>
                  </a:cubicBezTo>
                  <a:cubicBezTo>
                    <a:pt x="600" y="233"/>
                    <a:pt x="559" y="98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5" name="Google Shape;36905;p24"/>
            <p:cNvSpPr/>
            <p:nvPr/>
          </p:nvSpPr>
          <p:spPr>
            <a:xfrm>
              <a:off x="5086600" y="45503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4" y="1"/>
                  </a:moveTo>
                  <a:cubicBezTo>
                    <a:pt x="224" y="1"/>
                    <a:pt x="123" y="71"/>
                    <a:pt x="94" y="168"/>
                  </a:cubicBezTo>
                  <a:cubicBezTo>
                    <a:pt x="0" y="334"/>
                    <a:pt x="94" y="468"/>
                    <a:pt x="218" y="551"/>
                  </a:cubicBezTo>
                  <a:cubicBezTo>
                    <a:pt x="241" y="558"/>
                    <a:pt x="266" y="562"/>
                    <a:pt x="290" y="562"/>
                  </a:cubicBezTo>
                  <a:cubicBezTo>
                    <a:pt x="407" y="562"/>
                    <a:pt x="526" y="486"/>
                    <a:pt x="569" y="375"/>
                  </a:cubicBezTo>
                  <a:cubicBezTo>
                    <a:pt x="652" y="251"/>
                    <a:pt x="569" y="75"/>
                    <a:pt x="435" y="34"/>
                  </a:cubicBezTo>
                  <a:cubicBezTo>
                    <a:pt x="400" y="11"/>
                    <a:pt x="362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6" name="Google Shape;36906;p24"/>
            <p:cNvSpPr/>
            <p:nvPr/>
          </p:nvSpPr>
          <p:spPr>
            <a:xfrm>
              <a:off x="5049125" y="4459850"/>
              <a:ext cx="16050" cy="13550"/>
            </a:xfrm>
            <a:custGeom>
              <a:rect b="b" l="l" r="r" t="t"/>
              <a:pathLst>
                <a:path extrusionOk="0" h="542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292"/>
                    <a:pt x="83" y="467"/>
                    <a:pt x="207" y="509"/>
                  </a:cubicBezTo>
                  <a:cubicBezTo>
                    <a:pt x="244" y="532"/>
                    <a:pt x="284" y="542"/>
                    <a:pt x="324" y="542"/>
                  </a:cubicBezTo>
                  <a:cubicBezTo>
                    <a:pt x="428" y="542"/>
                    <a:pt x="529" y="472"/>
                    <a:pt x="559" y="374"/>
                  </a:cubicBezTo>
                  <a:cubicBezTo>
                    <a:pt x="641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7" name="Google Shape;36907;p24"/>
            <p:cNvSpPr/>
            <p:nvPr/>
          </p:nvSpPr>
          <p:spPr>
            <a:xfrm>
              <a:off x="5113750" y="44861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207" y="532"/>
                  </a:cubicBezTo>
                  <a:cubicBezTo>
                    <a:pt x="240" y="542"/>
                    <a:pt x="277" y="548"/>
                    <a:pt x="313" y="548"/>
                  </a:cubicBezTo>
                  <a:cubicBezTo>
                    <a:pt x="421" y="548"/>
                    <a:pt x="527" y="501"/>
                    <a:pt x="558" y="408"/>
                  </a:cubicBezTo>
                  <a:cubicBezTo>
                    <a:pt x="600" y="232"/>
                    <a:pt x="558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8" name="Google Shape;36908;p24"/>
            <p:cNvSpPr/>
            <p:nvPr/>
          </p:nvSpPr>
          <p:spPr>
            <a:xfrm>
              <a:off x="4985525" y="454365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4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300"/>
                  </a:lnTo>
                  <a:cubicBezTo>
                    <a:pt x="301" y="176"/>
                    <a:pt x="218" y="41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9" name="Google Shape;36909;p24"/>
            <p:cNvSpPr/>
            <p:nvPr/>
          </p:nvSpPr>
          <p:spPr>
            <a:xfrm>
              <a:off x="5009050" y="4479025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218" y="0"/>
                  </a:moveTo>
                  <a:lnTo>
                    <a:pt x="1" y="517"/>
                  </a:lnTo>
                  <a:lnTo>
                    <a:pt x="52" y="517"/>
                  </a:lnTo>
                  <a:cubicBezTo>
                    <a:pt x="74" y="525"/>
                    <a:pt x="96" y="528"/>
                    <a:pt x="118" y="528"/>
                  </a:cubicBezTo>
                  <a:cubicBezTo>
                    <a:pt x="221" y="528"/>
                    <a:pt x="318" y="452"/>
                    <a:pt x="352" y="341"/>
                  </a:cubicBezTo>
                  <a:cubicBezTo>
                    <a:pt x="394" y="259"/>
                    <a:pt x="35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0" name="Google Shape;36910;p24"/>
            <p:cNvSpPr/>
            <p:nvPr/>
          </p:nvSpPr>
          <p:spPr>
            <a:xfrm>
              <a:off x="5160000" y="447152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125"/>
                  </a:lnTo>
                  <a:lnTo>
                    <a:pt x="1" y="218"/>
                  </a:lnTo>
                  <a:cubicBezTo>
                    <a:pt x="42" y="300"/>
                    <a:pt x="83" y="342"/>
                    <a:pt x="166" y="342"/>
                  </a:cubicBezTo>
                  <a:lnTo>
                    <a:pt x="259" y="1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1" name="Google Shape;36911;p24"/>
            <p:cNvSpPr/>
            <p:nvPr/>
          </p:nvSpPr>
          <p:spPr>
            <a:xfrm>
              <a:off x="5094350" y="4445675"/>
              <a:ext cx="13975" cy="8550"/>
            </a:xfrm>
            <a:custGeom>
              <a:rect b="b" l="l" r="r" t="t"/>
              <a:pathLst>
                <a:path extrusionOk="0" h="342" w="559">
                  <a:moveTo>
                    <a:pt x="83" y="1"/>
                  </a:moveTo>
                  <a:lnTo>
                    <a:pt x="83" y="1"/>
                  </a:lnTo>
                  <a:cubicBezTo>
                    <a:pt x="1" y="125"/>
                    <a:pt x="83" y="300"/>
                    <a:pt x="207" y="342"/>
                  </a:cubicBezTo>
                  <a:lnTo>
                    <a:pt x="342" y="342"/>
                  </a:lnTo>
                  <a:cubicBezTo>
                    <a:pt x="425" y="342"/>
                    <a:pt x="518" y="300"/>
                    <a:pt x="559" y="166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2" name="Google Shape;36912;p24"/>
            <p:cNvSpPr/>
            <p:nvPr/>
          </p:nvSpPr>
          <p:spPr>
            <a:xfrm>
              <a:off x="5034900" y="4420875"/>
              <a:ext cx="9850" cy="7500"/>
            </a:xfrm>
            <a:custGeom>
              <a:rect b="b" l="l" r="r" t="t"/>
              <a:pathLst>
                <a:path extrusionOk="0" h="300" w="394">
                  <a:moveTo>
                    <a:pt x="135" y="0"/>
                  </a:moveTo>
                  <a:lnTo>
                    <a:pt x="1" y="259"/>
                  </a:lnTo>
                  <a:cubicBezTo>
                    <a:pt x="52" y="300"/>
                    <a:pt x="52" y="300"/>
                    <a:pt x="94" y="300"/>
                  </a:cubicBezTo>
                  <a:lnTo>
                    <a:pt x="135" y="300"/>
                  </a:lnTo>
                  <a:cubicBezTo>
                    <a:pt x="218" y="300"/>
                    <a:pt x="352" y="217"/>
                    <a:pt x="394" y="12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3" name="Google Shape;36913;p24"/>
            <p:cNvSpPr/>
            <p:nvPr/>
          </p:nvSpPr>
          <p:spPr>
            <a:xfrm>
              <a:off x="5054300" y="4723800"/>
              <a:ext cx="8800" cy="7250"/>
            </a:xfrm>
            <a:custGeom>
              <a:rect b="b" l="l" r="r" t="t"/>
              <a:pathLst>
                <a:path extrusionOk="0" h="290" w="352">
                  <a:moveTo>
                    <a:pt x="284" y="0"/>
                  </a:moveTo>
                  <a:cubicBezTo>
                    <a:pt x="261" y="0"/>
                    <a:pt x="238" y="11"/>
                    <a:pt x="217" y="31"/>
                  </a:cubicBezTo>
                  <a:cubicBezTo>
                    <a:pt x="134" y="31"/>
                    <a:pt x="93" y="31"/>
                    <a:pt x="52" y="73"/>
                  </a:cubicBezTo>
                  <a:lnTo>
                    <a:pt x="52" y="114"/>
                  </a:lnTo>
                  <a:cubicBezTo>
                    <a:pt x="0" y="155"/>
                    <a:pt x="0" y="155"/>
                    <a:pt x="0" y="207"/>
                  </a:cubicBezTo>
                  <a:lnTo>
                    <a:pt x="259" y="290"/>
                  </a:lnTo>
                  <a:lnTo>
                    <a:pt x="352" y="31"/>
                  </a:lnTo>
                  <a:cubicBezTo>
                    <a:pt x="331" y="11"/>
                    <a:pt x="308" y="0"/>
                    <a:pt x="2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4" name="Google Shape;36914;p24"/>
            <p:cNvSpPr/>
            <p:nvPr/>
          </p:nvSpPr>
          <p:spPr>
            <a:xfrm>
              <a:off x="4989675" y="4697425"/>
              <a:ext cx="15275" cy="9850"/>
            </a:xfrm>
            <a:custGeom>
              <a:rect b="b" l="l" r="r" t="t"/>
              <a:pathLst>
                <a:path extrusionOk="0" h="394" w="611">
                  <a:moveTo>
                    <a:pt x="305" y="0"/>
                  </a:moveTo>
                  <a:cubicBezTo>
                    <a:pt x="174" y="0"/>
                    <a:pt x="77" y="74"/>
                    <a:pt x="0" y="177"/>
                  </a:cubicBezTo>
                  <a:lnTo>
                    <a:pt x="517" y="394"/>
                  </a:lnTo>
                  <a:cubicBezTo>
                    <a:pt x="610" y="270"/>
                    <a:pt x="517" y="94"/>
                    <a:pt x="393" y="11"/>
                  </a:cubicBezTo>
                  <a:cubicBezTo>
                    <a:pt x="362" y="4"/>
                    <a:pt x="333" y="0"/>
                    <a:pt x="30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5" name="Google Shape;36915;p24"/>
            <p:cNvSpPr/>
            <p:nvPr/>
          </p:nvSpPr>
          <p:spPr>
            <a:xfrm>
              <a:off x="5080125" y="4659550"/>
              <a:ext cx="9850" cy="13350"/>
            </a:xfrm>
            <a:custGeom>
              <a:rect b="b" l="l" r="r" t="t"/>
              <a:pathLst>
                <a:path extrusionOk="0" h="534" w="394">
                  <a:moveTo>
                    <a:pt x="296" y="0"/>
                  </a:moveTo>
                  <a:cubicBezTo>
                    <a:pt x="215" y="0"/>
                    <a:pt x="155" y="39"/>
                    <a:pt x="94" y="99"/>
                  </a:cubicBezTo>
                  <a:cubicBezTo>
                    <a:pt x="53" y="99"/>
                    <a:pt x="53" y="141"/>
                    <a:pt x="53" y="192"/>
                  </a:cubicBezTo>
                  <a:cubicBezTo>
                    <a:pt x="1" y="234"/>
                    <a:pt x="1" y="275"/>
                    <a:pt x="1" y="358"/>
                  </a:cubicBezTo>
                  <a:lnTo>
                    <a:pt x="53" y="399"/>
                  </a:lnTo>
                  <a:cubicBezTo>
                    <a:pt x="53" y="451"/>
                    <a:pt x="94" y="492"/>
                    <a:pt x="135" y="534"/>
                  </a:cubicBezTo>
                  <a:lnTo>
                    <a:pt x="177" y="534"/>
                  </a:lnTo>
                  <a:lnTo>
                    <a:pt x="394" y="17"/>
                  </a:lnTo>
                  <a:cubicBezTo>
                    <a:pt x="358" y="6"/>
                    <a:pt x="326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6" name="Google Shape;36916;p24"/>
            <p:cNvSpPr/>
            <p:nvPr/>
          </p:nvSpPr>
          <p:spPr>
            <a:xfrm>
              <a:off x="5015525" y="46332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77" y="0"/>
                  </a:moveTo>
                  <a:cubicBezTo>
                    <a:pt x="176" y="0"/>
                    <a:pt x="82" y="68"/>
                    <a:pt x="52" y="158"/>
                  </a:cubicBezTo>
                  <a:cubicBezTo>
                    <a:pt x="0" y="334"/>
                    <a:pt x="52" y="468"/>
                    <a:pt x="176" y="551"/>
                  </a:cubicBezTo>
                  <a:cubicBezTo>
                    <a:pt x="217" y="560"/>
                    <a:pt x="255" y="565"/>
                    <a:pt x="291" y="565"/>
                  </a:cubicBezTo>
                  <a:cubicBezTo>
                    <a:pt x="408" y="565"/>
                    <a:pt x="498" y="510"/>
                    <a:pt x="569" y="375"/>
                  </a:cubicBezTo>
                  <a:cubicBezTo>
                    <a:pt x="610" y="251"/>
                    <a:pt x="56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7" name="Google Shape;36917;p24"/>
            <p:cNvSpPr/>
            <p:nvPr/>
          </p:nvSpPr>
          <p:spPr>
            <a:xfrm>
              <a:off x="4969250" y="465220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60" y="561"/>
                    <a:pt x="543" y="491"/>
                    <a:pt x="611" y="393"/>
                  </a:cubicBezTo>
                  <a:cubicBezTo>
                    <a:pt x="652" y="269"/>
                    <a:pt x="611" y="93"/>
                    <a:pt x="435" y="11"/>
                  </a:cubicBezTo>
                  <a:cubicBezTo>
                    <a:pt x="411" y="3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8" name="Google Shape;36918;p24"/>
            <p:cNvSpPr/>
            <p:nvPr/>
          </p:nvSpPr>
          <p:spPr>
            <a:xfrm>
              <a:off x="5033875" y="46789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0" y="1"/>
                  </a:moveTo>
                  <a:cubicBezTo>
                    <a:pt x="222" y="1"/>
                    <a:pt x="111" y="47"/>
                    <a:pt x="42" y="14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9" name="Google Shape;36919;p24"/>
            <p:cNvSpPr/>
            <p:nvPr/>
          </p:nvSpPr>
          <p:spPr>
            <a:xfrm>
              <a:off x="4996125" y="45880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00" y="0"/>
                  </a:moveTo>
                  <a:cubicBezTo>
                    <a:pt x="193" y="0"/>
                    <a:pt x="112" y="68"/>
                    <a:pt x="52" y="157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5"/>
                  </a:cubicBezTo>
                  <a:cubicBezTo>
                    <a:pt x="652" y="251"/>
                    <a:pt x="569" y="75"/>
                    <a:pt x="435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0" name="Google Shape;36920;p24"/>
            <p:cNvSpPr/>
            <p:nvPr/>
          </p:nvSpPr>
          <p:spPr>
            <a:xfrm>
              <a:off x="5060750" y="46144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6" y="76"/>
                    <a:pt x="52" y="187"/>
                  </a:cubicBezTo>
                  <a:cubicBezTo>
                    <a:pt x="1" y="311"/>
                    <a:pt x="52" y="487"/>
                    <a:pt x="176" y="528"/>
                  </a:cubicBezTo>
                  <a:cubicBezTo>
                    <a:pt x="225" y="551"/>
                    <a:pt x="273" y="561"/>
                    <a:pt x="317" y="561"/>
                  </a:cubicBezTo>
                  <a:cubicBezTo>
                    <a:pt x="435" y="561"/>
                    <a:pt x="532" y="491"/>
                    <a:pt x="569" y="394"/>
                  </a:cubicBezTo>
                  <a:cubicBezTo>
                    <a:pt x="611" y="228"/>
                    <a:pt x="569" y="94"/>
                    <a:pt x="393" y="11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1" name="Google Shape;36921;p24"/>
            <p:cNvSpPr/>
            <p:nvPr/>
          </p:nvSpPr>
          <p:spPr>
            <a:xfrm>
              <a:off x="4932800" y="46718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24"/>
                    <a:pt x="20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2" name="Google Shape;36922;p24"/>
            <p:cNvSpPr/>
            <p:nvPr/>
          </p:nvSpPr>
          <p:spPr>
            <a:xfrm>
              <a:off x="4956325" y="460722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38" y="540"/>
                    <a:pt x="77" y="550"/>
                    <a:pt x="116" y="550"/>
                  </a:cubicBezTo>
                  <a:cubicBezTo>
                    <a:pt x="218" y="550"/>
                    <a:pt x="315" y="480"/>
                    <a:pt x="352" y="383"/>
                  </a:cubicBezTo>
                  <a:cubicBezTo>
                    <a:pt x="435" y="218"/>
                    <a:pt x="35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3" name="Google Shape;36923;p24"/>
            <p:cNvSpPr/>
            <p:nvPr/>
          </p:nvSpPr>
          <p:spPr>
            <a:xfrm>
              <a:off x="5105975" y="4599725"/>
              <a:ext cx="7800" cy="9600"/>
            </a:xfrm>
            <a:custGeom>
              <a:rect b="b" l="l" r="r" t="t"/>
              <a:pathLst>
                <a:path extrusionOk="0" h="384" w="312">
                  <a:moveTo>
                    <a:pt x="53" y="1"/>
                  </a:moveTo>
                  <a:cubicBezTo>
                    <a:pt x="53" y="83"/>
                    <a:pt x="1" y="125"/>
                    <a:pt x="53" y="166"/>
                  </a:cubicBezTo>
                  <a:cubicBezTo>
                    <a:pt x="53" y="259"/>
                    <a:pt x="94" y="300"/>
                    <a:pt x="135" y="342"/>
                  </a:cubicBezTo>
                  <a:cubicBezTo>
                    <a:pt x="177" y="342"/>
                    <a:pt x="177" y="383"/>
                    <a:pt x="218" y="383"/>
                  </a:cubicBezTo>
                  <a:lnTo>
                    <a:pt x="311" y="125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4" name="Google Shape;36924;p24"/>
            <p:cNvSpPr/>
            <p:nvPr/>
          </p:nvSpPr>
          <p:spPr>
            <a:xfrm>
              <a:off x="5041375" y="4573875"/>
              <a:ext cx="14225" cy="9600"/>
            </a:xfrm>
            <a:custGeom>
              <a:rect b="b" l="l" r="r" t="t"/>
              <a:pathLst>
                <a:path extrusionOk="0" h="38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93" y="301"/>
                    <a:pt x="217" y="342"/>
                  </a:cubicBezTo>
                  <a:cubicBezTo>
                    <a:pt x="217" y="342"/>
                    <a:pt x="259" y="342"/>
                    <a:pt x="259" y="383"/>
                  </a:cubicBezTo>
                  <a:lnTo>
                    <a:pt x="310" y="383"/>
                  </a:lnTo>
                  <a:cubicBezTo>
                    <a:pt x="393" y="383"/>
                    <a:pt x="434" y="342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5" name="Google Shape;36925;p24"/>
            <p:cNvSpPr/>
            <p:nvPr/>
          </p:nvSpPr>
          <p:spPr>
            <a:xfrm>
              <a:off x="4982175" y="45501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7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6" name="Google Shape;36926;p24"/>
            <p:cNvSpPr/>
            <p:nvPr/>
          </p:nvSpPr>
          <p:spPr>
            <a:xfrm>
              <a:off x="4961750" y="47619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6" y="1"/>
                  </a:moveTo>
                  <a:cubicBezTo>
                    <a:pt x="229" y="1"/>
                    <a:pt x="123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59" y="542"/>
                    <a:pt x="297" y="548"/>
                    <a:pt x="332" y="548"/>
                  </a:cubicBezTo>
                  <a:cubicBezTo>
                    <a:pt x="449" y="548"/>
                    <a:pt x="537" y="492"/>
                    <a:pt x="600" y="357"/>
                  </a:cubicBezTo>
                  <a:cubicBezTo>
                    <a:pt x="652" y="233"/>
                    <a:pt x="600" y="57"/>
                    <a:pt x="435" y="16"/>
                  </a:cubicBezTo>
                  <a:cubicBezTo>
                    <a:pt x="403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7" name="Google Shape;36927;p24"/>
            <p:cNvSpPr/>
            <p:nvPr/>
          </p:nvSpPr>
          <p:spPr>
            <a:xfrm>
              <a:off x="4916525" y="47807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6" y="0"/>
                  </a:moveTo>
                  <a:cubicBezTo>
                    <a:pt x="216" y="0"/>
                    <a:pt x="120" y="73"/>
                    <a:pt x="83" y="162"/>
                  </a:cubicBezTo>
                  <a:cubicBezTo>
                    <a:pt x="0" y="297"/>
                    <a:pt x="83" y="462"/>
                    <a:pt x="217" y="555"/>
                  </a:cubicBezTo>
                  <a:cubicBezTo>
                    <a:pt x="248" y="563"/>
                    <a:pt x="278" y="566"/>
                    <a:pt x="305" y="566"/>
                  </a:cubicBezTo>
                  <a:cubicBezTo>
                    <a:pt x="436" y="566"/>
                    <a:pt x="532" y="490"/>
                    <a:pt x="600" y="379"/>
                  </a:cubicBezTo>
                  <a:cubicBezTo>
                    <a:pt x="65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8" name="Google Shape;36928;p24"/>
            <p:cNvSpPr/>
            <p:nvPr/>
          </p:nvSpPr>
          <p:spPr>
            <a:xfrm>
              <a:off x="4943400" y="47167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19" y="1"/>
                  </a:moveTo>
                  <a:cubicBezTo>
                    <a:pt x="202" y="1"/>
                    <a:pt x="11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3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9" name="Google Shape;36929;p24"/>
            <p:cNvSpPr/>
            <p:nvPr/>
          </p:nvSpPr>
          <p:spPr>
            <a:xfrm>
              <a:off x="5008025" y="47431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7" y="0"/>
                  </a:moveTo>
                  <a:cubicBezTo>
                    <a:pt x="175" y="0"/>
                    <a:pt x="79" y="68"/>
                    <a:pt x="42" y="158"/>
                  </a:cubicBezTo>
                  <a:cubicBezTo>
                    <a:pt x="0" y="292"/>
                    <a:pt x="42" y="468"/>
                    <a:pt x="176" y="509"/>
                  </a:cubicBezTo>
                  <a:cubicBezTo>
                    <a:pt x="225" y="532"/>
                    <a:pt x="269" y="542"/>
                    <a:pt x="310" y="542"/>
                  </a:cubicBezTo>
                  <a:cubicBezTo>
                    <a:pt x="417" y="542"/>
                    <a:pt x="499" y="472"/>
                    <a:pt x="559" y="375"/>
                  </a:cubicBezTo>
                  <a:cubicBezTo>
                    <a:pt x="610" y="251"/>
                    <a:pt x="559" y="75"/>
                    <a:pt x="393" y="34"/>
                  </a:cubicBezTo>
                  <a:cubicBezTo>
                    <a:pt x="356" y="11"/>
                    <a:pt x="316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0" name="Google Shape;36930;p24"/>
            <p:cNvSpPr/>
            <p:nvPr/>
          </p:nvSpPr>
          <p:spPr>
            <a:xfrm>
              <a:off x="4879825" y="4800050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7" y="83"/>
                    <a:pt x="135" y="4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1" name="Google Shape;36931;p24"/>
            <p:cNvSpPr/>
            <p:nvPr/>
          </p:nvSpPr>
          <p:spPr>
            <a:xfrm>
              <a:off x="4903600" y="4736450"/>
              <a:ext cx="9850" cy="12750"/>
            </a:xfrm>
            <a:custGeom>
              <a:rect b="b" l="l" r="r" t="t"/>
              <a:pathLst>
                <a:path extrusionOk="0" h="510" w="394">
                  <a:moveTo>
                    <a:pt x="218" y="1"/>
                  </a:moveTo>
                  <a:lnTo>
                    <a:pt x="0" y="477"/>
                  </a:lnTo>
                  <a:cubicBezTo>
                    <a:pt x="38" y="499"/>
                    <a:pt x="77" y="510"/>
                    <a:pt x="116" y="510"/>
                  </a:cubicBezTo>
                  <a:cubicBezTo>
                    <a:pt x="217" y="510"/>
                    <a:pt x="312" y="439"/>
                    <a:pt x="342" y="342"/>
                  </a:cubicBezTo>
                  <a:cubicBezTo>
                    <a:pt x="393" y="218"/>
                    <a:pt x="342" y="4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2" name="Google Shape;36932;p24"/>
            <p:cNvSpPr/>
            <p:nvPr/>
          </p:nvSpPr>
          <p:spPr>
            <a:xfrm>
              <a:off x="5053250" y="47289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1"/>
                    <a:pt x="1" y="83"/>
                    <a:pt x="42" y="124"/>
                  </a:cubicBezTo>
                  <a:cubicBezTo>
                    <a:pt x="42" y="207"/>
                    <a:pt x="94" y="300"/>
                    <a:pt x="176" y="341"/>
                  </a:cubicBez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3" name="Google Shape;36933;p24"/>
            <p:cNvSpPr/>
            <p:nvPr/>
          </p:nvSpPr>
          <p:spPr>
            <a:xfrm>
              <a:off x="4988625" y="4701825"/>
              <a:ext cx="14000" cy="9600"/>
            </a:xfrm>
            <a:custGeom>
              <a:rect b="b" l="l" r="r" t="t"/>
              <a:pathLst>
                <a:path extrusionOk="0" h="384" w="560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94" y="311"/>
                    <a:pt x="218" y="352"/>
                  </a:cubicBezTo>
                  <a:cubicBezTo>
                    <a:pt x="259" y="373"/>
                    <a:pt x="303" y="383"/>
                    <a:pt x="347" y="383"/>
                  </a:cubicBezTo>
                  <a:cubicBezTo>
                    <a:pt x="391" y="383"/>
                    <a:pt x="435" y="373"/>
                    <a:pt x="477" y="352"/>
                  </a:cubicBezTo>
                  <a:cubicBezTo>
                    <a:pt x="518" y="31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4" name="Google Shape;36934;p24"/>
            <p:cNvSpPr/>
            <p:nvPr/>
          </p:nvSpPr>
          <p:spPr>
            <a:xfrm>
              <a:off x="4929450" y="467830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42" y="166"/>
                    <a:pt x="393" y="8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5" name="Google Shape;36935;p24"/>
            <p:cNvSpPr/>
            <p:nvPr/>
          </p:nvSpPr>
          <p:spPr>
            <a:xfrm>
              <a:off x="4876725" y="48065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124" y="1"/>
                  </a:moveTo>
                  <a:lnTo>
                    <a:pt x="0" y="259"/>
                  </a:lnTo>
                  <a:cubicBezTo>
                    <a:pt x="42" y="259"/>
                    <a:pt x="83" y="301"/>
                    <a:pt x="124" y="301"/>
                  </a:cubicBezTo>
                  <a:lnTo>
                    <a:pt x="176" y="259"/>
                  </a:lnTo>
                  <a:lnTo>
                    <a:pt x="217" y="259"/>
                  </a:lnTo>
                  <a:cubicBezTo>
                    <a:pt x="259" y="259"/>
                    <a:pt x="300" y="208"/>
                    <a:pt x="300" y="208"/>
                  </a:cubicBezTo>
                  <a:cubicBezTo>
                    <a:pt x="341" y="166"/>
                    <a:pt x="341" y="125"/>
                    <a:pt x="383" y="125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6" name="Google Shape;36936;p24"/>
            <p:cNvSpPr/>
            <p:nvPr/>
          </p:nvSpPr>
          <p:spPr>
            <a:xfrm>
              <a:off x="5126675" y="4002525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44" y="0"/>
                  </a:moveTo>
                  <a:cubicBezTo>
                    <a:pt x="148" y="0"/>
                    <a:pt x="62" y="49"/>
                    <a:pt x="0" y="150"/>
                  </a:cubicBezTo>
                  <a:lnTo>
                    <a:pt x="0" y="192"/>
                  </a:lnTo>
                  <a:lnTo>
                    <a:pt x="465" y="409"/>
                  </a:lnTo>
                  <a:cubicBezTo>
                    <a:pt x="558" y="233"/>
                    <a:pt x="465" y="109"/>
                    <a:pt x="341" y="16"/>
                  </a:cubicBezTo>
                  <a:cubicBezTo>
                    <a:pt x="308" y="6"/>
                    <a:pt x="276" y="0"/>
                    <a:pt x="2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7" name="Google Shape;36937;p24"/>
            <p:cNvSpPr/>
            <p:nvPr/>
          </p:nvSpPr>
          <p:spPr>
            <a:xfrm>
              <a:off x="5105975" y="39573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7" y="1"/>
                  </a:moveTo>
                  <a:cubicBezTo>
                    <a:pt x="189" y="1"/>
                    <a:pt x="84" y="56"/>
                    <a:pt x="53" y="191"/>
                  </a:cubicBezTo>
                  <a:cubicBezTo>
                    <a:pt x="1" y="315"/>
                    <a:pt x="53" y="491"/>
                    <a:pt x="218" y="532"/>
                  </a:cubicBezTo>
                  <a:cubicBezTo>
                    <a:pt x="252" y="543"/>
                    <a:pt x="287" y="548"/>
                    <a:pt x="322" y="548"/>
                  </a:cubicBezTo>
                  <a:cubicBezTo>
                    <a:pt x="428" y="548"/>
                    <a:pt x="531" y="501"/>
                    <a:pt x="570" y="408"/>
                  </a:cubicBezTo>
                  <a:cubicBezTo>
                    <a:pt x="611" y="233"/>
                    <a:pt x="570" y="109"/>
                    <a:pt x="394" y="16"/>
                  </a:cubicBezTo>
                  <a:cubicBezTo>
                    <a:pt x="362" y="6"/>
                    <a:pt x="32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8" name="Google Shape;36938;p24"/>
            <p:cNvSpPr/>
            <p:nvPr/>
          </p:nvSpPr>
          <p:spPr>
            <a:xfrm>
              <a:off x="5068500" y="397705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83" y="1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35"/>
                    <a:pt x="20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9" name="Google Shape;36939;p24"/>
            <p:cNvSpPr/>
            <p:nvPr/>
          </p:nvSpPr>
          <p:spPr>
            <a:xfrm>
              <a:off x="5137250" y="4157525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61" y="1"/>
                  </a:moveTo>
                  <a:cubicBezTo>
                    <a:pt x="246" y="1"/>
                    <a:pt x="232" y="5"/>
                    <a:pt x="218" y="19"/>
                  </a:cubicBezTo>
                  <a:cubicBezTo>
                    <a:pt x="177" y="19"/>
                    <a:pt x="94" y="61"/>
                    <a:pt x="94" y="61"/>
                  </a:cubicBezTo>
                  <a:lnTo>
                    <a:pt x="42" y="112"/>
                  </a:lnTo>
                  <a:cubicBezTo>
                    <a:pt x="1" y="154"/>
                    <a:pt x="1" y="154"/>
                    <a:pt x="1" y="195"/>
                  </a:cubicBezTo>
                  <a:lnTo>
                    <a:pt x="259" y="278"/>
                  </a:lnTo>
                  <a:lnTo>
                    <a:pt x="394" y="19"/>
                  </a:lnTo>
                  <a:cubicBezTo>
                    <a:pt x="332" y="19"/>
                    <a:pt x="293" y="1"/>
                    <a:pt x="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0" name="Google Shape;36940;p24"/>
            <p:cNvSpPr/>
            <p:nvPr/>
          </p:nvSpPr>
          <p:spPr>
            <a:xfrm>
              <a:off x="5072650" y="4130725"/>
              <a:ext cx="15275" cy="10225"/>
            </a:xfrm>
            <a:custGeom>
              <a:rect b="b" l="l" r="r" t="t"/>
              <a:pathLst>
                <a:path extrusionOk="0" h="409" w="611">
                  <a:moveTo>
                    <a:pt x="296" y="1"/>
                  </a:moveTo>
                  <a:cubicBezTo>
                    <a:pt x="199" y="1"/>
                    <a:pt x="112" y="49"/>
                    <a:pt x="42" y="150"/>
                  </a:cubicBezTo>
                  <a:cubicBezTo>
                    <a:pt x="42" y="150"/>
                    <a:pt x="42" y="192"/>
                    <a:pt x="0" y="192"/>
                  </a:cubicBezTo>
                  <a:lnTo>
                    <a:pt x="517" y="409"/>
                  </a:lnTo>
                  <a:cubicBezTo>
                    <a:pt x="610" y="274"/>
                    <a:pt x="517" y="99"/>
                    <a:pt x="393" y="16"/>
                  </a:cubicBezTo>
                  <a:cubicBezTo>
                    <a:pt x="360" y="6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1" name="Google Shape;36941;p24"/>
            <p:cNvSpPr/>
            <p:nvPr/>
          </p:nvSpPr>
          <p:spPr>
            <a:xfrm>
              <a:off x="5163100" y="4093100"/>
              <a:ext cx="9850" cy="13225"/>
            </a:xfrm>
            <a:custGeom>
              <a:rect b="b" l="l" r="r" t="t"/>
              <a:pathLst>
                <a:path extrusionOk="0" h="529" w="394">
                  <a:moveTo>
                    <a:pt x="321" y="1"/>
                  </a:moveTo>
                  <a:cubicBezTo>
                    <a:pt x="205" y="1"/>
                    <a:pt x="85" y="76"/>
                    <a:pt x="42" y="187"/>
                  </a:cubicBezTo>
                  <a:cubicBezTo>
                    <a:pt x="1" y="270"/>
                    <a:pt x="1" y="311"/>
                    <a:pt x="42" y="404"/>
                  </a:cubicBezTo>
                  <a:cubicBezTo>
                    <a:pt x="42" y="446"/>
                    <a:pt x="94" y="487"/>
                    <a:pt x="135" y="528"/>
                  </a:cubicBezTo>
                  <a:lnTo>
                    <a:pt x="177" y="528"/>
                  </a:lnTo>
                  <a:lnTo>
                    <a:pt x="394" y="11"/>
                  </a:lnTo>
                  <a:cubicBezTo>
                    <a:pt x="370" y="4"/>
                    <a:pt x="346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2" name="Google Shape;36942;p24"/>
            <p:cNvSpPr/>
            <p:nvPr/>
          </p:nvSpPr>
          <p:spPr>
            <a:xfrm>
              <a:off x="5098500" y="406715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0" y="0"/>
                  </a:moveTo>
                  <a:cubicBezTo>
                    <a:pt x="184" y="0"/>
                    <a:pt x="80" y="49"/>
                    <a:pt x="41" y="150"/>
                  </a:cubicBezTo>
                  <a:cubicBezTo>
                    <a:pt x="0" y="315"/>
                    <a:pt x="41" y="450"/>
                    <a:pt x="217" y="533"/>
                  </a:cubicBezTo>
                  <a:cubicBezTo>
                    <a:pt x="249" y="542"/>
                    <a:pt x="282" y="547"/>
                    <a:pt x="316" y="547"/>
                  </a:cubicBezTo>
                  <a:cubicBezTo>
                    <a:pt x="423" y="547"/>
                    <a:pt x="527" y="493"/>
                    <a:pt x="558" y="367"/>
                  </a:cubicBezTo>
                  <a:cubicBezTo>
                    <a:pt x="610" y="233"/>
                    <a:pt x="558" y="57"/>
                    <a:pt x="393" y="16"/>
                  </a:cubicBezTo>
                  <a:cubicBezTo>
                    <a:pt x="360" y="5"/>
                    <a:pt x="325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3" name="Google Shape;36943;p24"/>
            <p:cNvSpPr/>
            <p:nvPr/>
          </p:nvSpPr>
          <p:spPr>
            <a:xfrm>
              <a:off x="5053250" y="408560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21" y="1"/>
                  </a:moveTo>
                  <a:cubicBezTo>
                    <a:pt x="205" y="1"/>
                    <a:pt x="85" y="77"/>
                    <a:pt x="42" y="187"/>
                  </a:cubicBezTo>
                  <a:cubicBezTo>
                    <a:pt x="1" y="311"/>
                    <a:pt x="42" y="487"/>
                    <a:pt x="176" y="529"/>
                  </a:cubicBezTo>
                  <a:cubicBezTo>
                    <a:pt x="226" y="552"/>
                    <a:pt x="274" y="562"/>
                    <a:pt x="319" y="562"/>
                  </a:cubicBezTo>
                  <a:cubicBezTo>
                    <a:pt x="435" y="562"/>
                    <a:pt x="529" y="494"/>
                    <a:pt x="559" y="405"/>
                  </a:cubicBezTo>
                  <a:cubicBezTo>
                    <a:pt x="611" y="270"/>
                    <a:pt x="559" y="94"/>
                    <a:pt x="394" y="12"/>
                  </a:cubicBezTo>
                  <a:cubicBezTo>
                    <a:pt x="370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4" name="Google Shape;36944;p24"/>
            <p:cNvSpPr/>
            <p:nvPr/>
          </p:nvSpPr>
          <p:spPr>
            <a:xfrm>
              <a:off x="5116850" y="41123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2" y="1"/>
                  </a:moveTo>
                  <a:cubicBezTo>
                    <a:pt x="225" y="1"/>
                    <a:pt x="122" y="49"/>
                    <a:pt x="83" y="150"/>
                  </a:cubicBezTo>
                  <a:cubicBezTo>
                    <a:pt x="0" y="316"/>
                    <a:pt x="83" y="492"/>
                    <a:pt x="217" y="533"/>
                  </a:cubicBezTo>
                  <a:cubicBezTo>
                    <a:pt x="247" y="543"/>
                    <a:pt x="279" y="548"/>
                    <a:pt x="311" y="548"/>
                  </a:cubicBezTo>
                  <a:cubicBezTo>
                    <a:pt x="417" y="548"/>
                    <a:pt x="527" y="494"/>
                    <a:pt x="558" y="367"/>
                  </a:cubicBezTo>
                  <a:cubicBezTo>
                    <a:pt x="651" y="233"/>
                    <a:pt x="558" y="57"/>
                    <a:pt x="434" y="16"/>
                  </a:cubicBezTo>
                  <a:cubicBezTo>
                    <a:pt x="401" y="6"/>
                    <a:pt x="366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5" name="Google Shape;36945;p24"/>
            <p:cNvSpPr/>
            <p:nvPr/>
          </p:nvSpPr>
          <p:spPr>
            <a:xfrm>
              <a:off x="5079100" y="402147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9" y="0"/>
                  </a:moveTo>
                  <a:cubicBezTo>
                    <a:pt x="215" y="0"/>
                    <a:pt x="109" y="70"/>
                    <a:pt x="42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60"/>
                    <a:pt x="283" y="565"/>
                    <a:pt x="316" y="565"/>
                  </a:cubicBezTo>
                  <a:cubicBezTo>
                    <a:pt x="423" y="565"/>
                    <a:pt x="527" y="511"/>
                    <a:pt x="559" y="38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8" y="10"/>
                    <a:pt x="358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6" name="Google Shape;36946;p24"/>
            <p:cNvSpPr/>
            <p:nvPr/>
          </p:nvSpPr>
          <p:spPr>
            <a:xfrm>
              <a:off x="5143725" y="404787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344" y="0"/>
                  </a:moveTo>
                  <a:cubicBezTo>
                    <a:pt x="204" y="0"/>
                    <a:pt x="84" y="76"/>
                    <a:pt x="42" y="187"/>
                  </a:cubicBezTo>
                  <a:cubicBezTo>
                    <a:pt x="0" y="311"/>
                    <a:pt x="42" y="487"/>
                    <a:pt x="218" y="528"/>
                  </a:cubicBezTo>
                  <a:cubicBezTo>
                    <a:pt x="256" y="554"/>
                    <a:pt x="296" y="566"/>
                    <a:pt x="336" y="566"/>
                  </a:cubicBezTo>
                  <a:cubicBezTo>
                    <a:pt x="436" y="566"/>
                    <a:pt x="529" y="493"/>
                    <a:pt x="559" y="404"/>
                  </a:cubicBezTo>
                  <a:cubicBezTo>
                    <a:pt x="610" y="228"/>
                    <a:pt x="559" y="104"/>
                    <a:pt x="435" y="11"/>
                  </a:cubicBezTo>
                  <a:cubicBezTo>
                    <a:pt x="404" y="4"/>
                    <a:pt x="373" y="0"/>
                    <a:pt x="34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7" name="Google Shape;36947;p24"/>
            <p:cNvSpPr/>
            <p:nvPr/>
          </p:nvSpPr>
          <p:spPr>
            <a:xfrm>
              <a:off x="5015525" y="4105275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93" y="0"/>
                  </a:moveTo>
                  <a:lnTo>
                    <a:pt x="0" y="259"/>
                  </a:lnTo>
                  <a:lnTo>
                    <a:pt x="259" y="341"/>
                  </a:lnTo>
                  <a:lnTo>
                    <a:pt x="259" y="259"/>
                  </a:lnTo>
                  <a:cubicBezTo>
                    <a:pt x="259" y="134"/>
                    <a:pt x="217" y="41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8" name="Google Shape;36948;p24"/>
            <p:cNvSpPr/>
            <p:nvPr/>
          </p:nvSpPr>
          <p:spPr>
            <a:xfrm>
              <a:off x="5039300" y="404065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0" y="517"/>
                  </a:lnTo>
                  <a:cubicBezTo>
                    <a:pt x="38" y="540"/>
                    <a:pt x="78" y="551"/>
                    <a:pt x="117" y="551"/>
                  </a:cubicBezTo>
                  <a:cubicBezTo>
                    <a:pt x="218" y="551"/>
                    <a:pt x="312" y="483"/>
                    <a:pt x="342" y="393"/>
                  </a:cubicBezTo>
                  <a:cubicBezTo>
                    <a:pt x="435" y="217"/>
                    <a:pt x="342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9" name="Google Shape;36949;p24"/>
            <p:cNvSpPr/>
            <p:nvPr/>
          </p:nvSpPr>
          <p:spPr>
            <a:xfrm>
              <a:off x="5125375" y="4007300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52" y="1"/>
                  </a:moveTo>
                  <a:cubicBezTo>
                    <a:pt x="0" y="42"/>
                    <a:pt x="0" y="42"/>
                    <a:pt x="0" y="83"/>
                  </a:cubicBezTo>
                  <a:cubicBezTo>
                    <a:pt x="0" y="125"/>
                    <a:pt x="0" y="176"/>
                    <a:pt x="52" y="218"/>
                  </a:cubicBezTo>
                  <a:lnTo>
                    <a:pt x="52" y="259"/>
                  </a:lnTo>
                  <a:cubicBezTo>
                    <a:pt x="93" y="300"/>
                    <a:pt x="135" y="342"/>
                    <a:pt x="176" y="342"/>
                  </a:cubicBezTo>
                  <a:cubicBezTo>
                    <a:pt x="217" y="362"/>
                    <a:pt x="261" y="373"/>
                    <a:pt x="305" y="373"/>
                  </a:cubicBezTo>
                  <a:cubicBezTo>
                    <a:pt x="349" y="373"/>
                    <a:pt x="393" y="362"/>
                    <a:pt x="435" y="342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0" name="Google Shape;36950;p24"/>
            <p:cNvSpPr/>
            <p:nvPr/>
          </p:nvSpPr>
          <p:spPr>
            <a:xfrm>
              <a:off x="5065150" y="398352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35" y="259"/>
                  </a:lnTo>
                  <a:cubicBezTo>
                    <a:pt x="217" y="259"/>
                    <a:pt x="300" y="218"/>
                    <a:pt x="342" y="135"/>
                  </a:cubicBezTo>
                  <a:cubicBezTo>
                    <a:pt x="393" y="135"/>
                    <a:pt x="393" y="135"/>
                    <a:pt x="393" y="9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1" name="Google Shape;36951;p24"/>
            <p:cNvSpPr/>
            <p:nvPr/>
          </p:nvSpPr>
          <p:spPr>
            <a:xfrm>
              <a:off x="5084525" y="42862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35" y="0"/>
                  </a:moveTo>
                  <a:cubicBezTo>
                    <a:pt x="135" y="0"/>
                    <a:pt x="135" y="42"/>
                    <a:pt x="83" y="42"/>
                  </a:cubicBezTo>
                  <a:cubicBezTo>
                    <a:pt x="83" y="42"/>
                    <a:pt x="42" y="83"/>
                    <a:pt x="42" y="135"/>
                  </a:cubicBezTo>
                  <a:cubicBezTo>
                    <a:pt x="1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2" name="Google Shape;36952;p24"/>
            <p:cNvSpPr/>
            <p:nvPr/>
          </p:nvSpPr>
          <p:spPr>
            <a:xfrm>
              <a:off x="5019900" y="4259325"/>
              <a:ext cx="14000" cy="9575"/>
            </a:xfrm>
            <a:custGeom>
              <a:rect b="b" l="l" r="r" t="t"/>
              <a:pathLst>
                <a:path extrusionOk="0" h="383" w="560">
                  <a:moveTo>
                    <a:pt x="259" y="0"/>
                  </a:moveTo>
                  <a:cubicBezTo>
                    <a:pt x="218" y="0"/>
                    <a:pt x="218" y="0"/>
                    <a:pt x="177" y="41"/>
                  </a:cubicBezTo>
                  <a:lnTo>
                    <a:pt x="135" y="41"/>
                  </a:lnTo>
                  <a:cubicBezTo>
                    <a:pt x="84" y="83"/>
                    <a:pt x="42" y="83"/>
                    <a:pt x="42" y="124"/>
                  </a:cubicBezTo>
                  <a:cubicBezTo>
                    <a:pt x="42" y="124"/>
                    <a:pt x="42" y="176"/>
                    <a:pt x="1" y="176"/>
                  </a:cubicBezTo>
                  <a:lnTo>
                    <a:pt x="518" y="383"/>
                  </a:lnTo>
                  <a:lnTo>
                    <a:pt x="559" y="341"/>
                  </a:lnTo>
                  <a:cubicBezTo>
                    <a:pt x="559" y="217"/>
                    <a:pt x="518" y="83"/>
                    <a:pt x="394" y="41"/>
                  </a:cubicBezTo>
                  <a:cubicBezTo>
                    <a:pt x="342" y="0"/>
                    <a:pt x="30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3" name="Google Shape;36953;p24"/>
            <p:cNvSpPr/>
            <p:nvPr/>
          </p:nvSpPr>
          <p:spPr>
            <a:xfrm>
              <a:off x="5110375" y="422157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59" y="1"/>
                  </a:moveTo>
                  <a:cubicBezTo>
                    <a:pt x="176" y="1"/>
                    <a:pt x="83" y="83"/>
                    <a:pt x="42" y="176"/>
                  </a:cubicBezTo>
                  <a:cubicBezTo>
                    <a:pt x="1" y="259"/>
                    <a:pt x="1" y="342"/>
                    <a:pt x="42" y="435"/>
                  </a:cubicBezTo>
                  <a:lnTo>
                    <a:pt x="176" y="559"/>
                  </a:lnTo>
                  <a:lnTo>
                    <a:pt x="394" y="42"/>
                  </a:lnTo>
                  <a:cubicBezTo>
                    <a:pt x="342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4" name="Google Shape;36954;p24"/>
            <p:cNvSpPr/>
            <p:nvPr/>
          </p:nvSpPr>
          <p:spPr>
            <a:xfrm>
              <a:off x="5045750" y="41953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295" y="1"/>
                  </a:moveTo>
                  <a:cubicBezTo>
                    <a:pt x="185" y="1"/>
                    <a:pt x="74" y="57"/>
                    <a:pt x="42" y="192"/>
                  </a:cubicBezTo>
                  <a:cubicBezTo>
                    <a:pt x="1" y="316"/>
                    <a:pt x="42" y="491"/>
                    <a:pt x="177" y="533"/>
                  </a:cubicBezTo>
                  <a:cubicBezTo>
                    <a:pt x="218" y="543"/>
                    <a:pt x="260" y="548"/>
                    <a:pt x="300" y="548"/>
                  </a:cubicBezTo>
                  <a:cubicBezTo>
                    <a:pt x="422" y="548"/>
                    <a:pt x="528" y="502"/>
                    <a:pt x="559" y="409"/>
                  </a:cubicBezTo>
                  <a:cubicBezTo>
                    <a:pt x="601" y="233"/>
                    <a:pt x="559" y="57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5" name="Google Shape;36955;p24"/>
            <p:cNvSpPr/>
            <p:nvPr/>
          </p:nvSpPr>
          <p:spPr>
            <a:xfrm>
              <a:off x="5000525" y="4214300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276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1" y="292"/>
                    <a:pt x="42" y="467"/>
                    <a:pt x="176" y="550"/>
                  </a:cubicBezTo>
                  <a:cubicBezTo>
                    <a:pt x="205" y="557"/>
                    <a:pt x="233" y="561"/>
                    <a:pt x="261" y="561"/>
                  </a:cubicBezTo>
                  <a:cubicBezTo>
                    <a:pt x="387" y="561"/>
                    <a:pt x="491" y="485"/>
                    <a:pt x="559" y="374"/>
                  </a:cubicBezTo>
                  <a:cubicBezTo>
                    <a:pt x="600" y="250"/>
                    <a:pt x="559" y="75"/>
                    <a:pt x="393" y="33"/>
                  </a:cubicBezTo>
                  <a:cubicBezTo>
                    <a:pt x="356" y="10"/>
                    <a:pt x="316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6" name="Google Shape;36956;p24"/>
            <p:cNvSpPr/>
            <p:nvPr/>
          </p:nvSpPr>
          <p:spPr>
            <a:xfrm>
              <a:off x="5064100" y="424060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6" y="0"/>
                  </a:moveTo>
                  <a:cubicBezTo>
                    <a:pt x="224" y="0"/>
                    <a:pt x="106" y="56"/>
                    <a:pt x="42" y="191"/>
                  </a:cubicBezTo>
                  <a:cubicBezTo>
                    <a:pt x="1" y="315"/>
                    <a:pt x="84" y="491"/>
                    <a:pt x="218" y="532"/>
                  </a:cubicBezTo>
                  <a:cubicBezTo>
                    <a:pt x="249" y="542"/>
                    <a:pt x="283" y="548"/>
                    <a:pt x="318" y="548"/>
                  </a:cubicBezTo>
                  <a:cubicBezTo>
                    <a:pt x="422" y="548"/>
                    <a:pt x="528" y="501"/>
                    <a:pt x="559" y="408"/>
                  </a:cubicBezTo>
                  <a:cubicBezTo>
                    <a:pt x="642" y="232"/>
                    <a:pt x="559" y="98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7" name="Google Shape;36957;p24"/>
            <p:cNvSpPr/>
            <p:nvPr/>
          </p:nvSpPr>
          <p:spPr>
            <a:xfrm>
              <a:off x="5026375" y="41501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0" y="315"/>
                    <a:pt x="83" y="491"/>
                    <a:pt x="218" y="532"/>
                  </a:cubicBezTo>
                  <a:cubicBezTo>
                    <a:pt x="246" y="542"/>
                    <a:pt x="278" y="547"/>
                    <a:pt x="310" y="547"/>
                  </a:cubicBezTo>
                  <a:cubicBezTo>
                    <a:pt x="416" y="547"/>
                    <a:pt x="527" y="491"/>
                    <a:pt x="559" y="357"/>
                  </a:cubicBezTo>
                  <a:cubicBezTo>
                    <a:pt x="652" y="233"/>
                    <a:pt x="559" y="57"/>
                    <a:pt x="435" y="15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8" name="Google Shape;36958;p24"/>
            <p:cNvSpPr/>
            <p:nvPr/>
          </p:nvSpPr>
          <p:spPr>
            <a:xfrm>
              <a:off x="5091000" y="4176550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292"/>
                    <a:pt x="42" y="468"/>
                    <a:pt x="217" y="509"/>
                  </a:cubicBezTo>
                  <a:cubicBezTo>
                    <a:pt x="252" y="532"/>
                    <a:pt x="291" y="543"/>
                    <a:pt x="329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9" name="Google Shape;36959;p24"/>
            <p:cNvSpPr/>
            <p:nvPr/>
          </p:nvSpPr>
          <p:spPr>
            <a:xfrm>
              <a:off x="4962800" y="4233475"/>
              <a:ext cx="6475" cy="9575"/>
            </a:xfrm>
            <a:custGeom>
              <a:rect b="b" l="l" r="r" t="t"/>
              <a:pathLst>
                <a:path extrusionOk="0" h="383" w="259">
                  <a:moveTo>
                    <a:pt x="93" y="0"/>
                  </a:moveTo>
                  <a:lnTo>
                    <a:pt x="0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76"/>
                    <a:pt x="217" y="83"/>
                    <a:pt x="134" y="42"/>
                  </a:cubicBezTo>
                  <a:cubicBezTo>
                    <a:pt x="134" y="42"/>
                    <a:pt x="134" y="0"/>
                    <a:pt x="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0" name="Google Shape;36960;p24"/>
            <p:cNvSpPr/>
            <p:nvPr/>
          </p:nvSpPr>
          <p:spPr>
            <a:xfrm>
              <a:off x="4986575" y="4169875"/>
              <a:ext cx="9575" cy="12750"/>
            </a:xfrm>
            <a:custGeom>
              <a:rect b="b" l="l" r="r" t="t"/>
              <a:pathLst>
                <a:path extrusionOk="0" h="510" w="383">
                  <a:moveTo>
                    <a:pt x="217" y="1"/>
                  </a:moveTo>
                  <a:lnTo>
                    <a:pt x="0" y="476"/>
                  </a:lnTo>
                  <a:cubicBezTo>
                    <a:pt x="35" y="499"/>
                    <a:pt x="73" y="510"/>
                    <a:pt x="111" y="510"/>
                  </a:cubicBezTo>
                  <a:cubicBezTo>
                    <a:pt x="211" y="510"/>
                    <a:pt x="312" y="439"/>
                    <a:pt x="341" y="342"/>
                  </a:cubicBez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1" name="Google Shape;36961;p24"/>
            <p:cNvSpPr/>
            <p:nvPr/>
          </p:nvSpPr>
          <p:spPr>
            <a:xfrm>
              <a:off x="5137250" y="416240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cubicBezTo>
                    <a:pt x="1" y="217"/>
                    <a:pt x="42" y="300"/>
                    <a:pt x="177" y="341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2" name="Google Shape;36962;p24"/>
            <p:cNvSpPr/>
            <p:nvPr/>
          </p:nvSpPr>
          <p:spPr>
            <a:xfrm>
              <a:off x="5072650" y="4135500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0" y="1"/>
                  </a:moveTo>
                  <a:lnTo>
                    <a:pt x="0" y="125"/>
                  </a:lnTo>
                  <a:cubicBezTo>
                    <a:pt x="0" y="218"/>
                    <a:pt x="93" y="301"/>
                    <a:pt x="176" y="342"/>
                  </a:cubicBezTo>
                  <a:cubicBezTo>
                    <a:pt x="210" y="359"/>
                    <a:pt x="253" y="369"/>
                    <a:pt x="298" y="369"/>
                  </a:cubicBezTo>
                  <a:cubicBezTo>
                    <a:pt x="361" y="369"/>
                    <a:pt x="427" y="349"/>
                    <a:pt x="47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3" name="Google Shape;36963;p24"/>
            <p:cNvSpPr/>
            <p:nvPr/>
          </p:nvSpPr>
          <p:spPr>
            <a:xfrm>
              <a:off x="5012425" y="4111725"/>
              <a:ext cx="9575" cy="6500"/>
            </a:xfrm>
            <a:custGeom>
              <a:rect b="b" l="l" r="r" t="t"/>
              <a:pathLst>
                <a:path extrusionOk="0" h="260" w="383">
                  <a:moveTo>
                    <a:pt x="124" y="1"/>
                  </a:moveTo>
                  <a:lnTo>
                    <a:pt x="0" y="259"/>
                  </a:lnTo>
                  <a:lnTo>
                    <a:pt x="217" y="259"/>
                  </a:lnTo>
                  <a:cubicBezTo>
                    <a:pt x="259" y="259"/>
                    <a:pt x="300" y="218"/>
                    <a:pt x="300" y="176"/>
                  </a:cubicBezTo>
                  <a:cubicBezTo>
                    <a:pt x="341" y="176"/>
                    <a:pt x="341" y="135"/>
                    <a:pt x="383" y="83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4" name="Google Shape;36964;p24"/>
            <p:cNvSpPr/>
            <p:nvPr/>
          </p:nvSpPr>
          <p:spPr>
            <a:xfrm>
              <a:off x="5031800" y="441440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218" y="1"/>
                  </a:moveTo>
                  <a:cubicBezTo>
                    <a:pt x="125" y="1"/>
                    <a:pt x="83" y="42"/>
                    <a:pt x="42" y="83"/>
                  </a:cubicBezTo>
                  <a:cubicBezTo>
                    <a:pt x="42" y="83"/>
                    <a:pt x="1" y="125"/>
                    <a:pt x="1" y="176"/>
                  </a:cubicBezTo>
                  <a:lnTo>
                    <a:pt x="259" y="259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5" name="Google Shape;36965;p24"/>
            <p:cNvSpPr/>
            <p:nvPr/>
          </p:nvSpPr>
          <p:spPr>
            <a:xfrm>
              <a:off x="4967175" y="4388150"/>
              <a:ext cx="14000" cy="8950"/>
            </a:xfrm>
            <a:custGeom>
              <a:rect b="b" l="l" r="r" t="t"/>
              <a:pathLst>
                <a:path extrusionOk="0" h="358" w="560">
                  <a:moveTo>
                    <a:pt x="283" y="0"/>
                  </a:moveTo>
                  <a:cubicBezTo>
                    <a:pt x="191" y="0"/>
                    <a:pt x="103" y="39"/>
                    <a:pt x="42" y="99"/>
                  </a:cubicBezTo>
                  <a:cubicBezTo>
                    <a:pt x="42" y="141"/>
                    <a:pt x="1" y="141"/>
                    <a:pt x="1" y="141"/>
                  </a:cubicBezTo>
                  <a:lnTo>
                    <a:pt x="518" y="358"/>
                  </a:lnTo>
                  <a:cubicBezTo>
                    <a:pt x="518" y="358"/>
                    <a:pt x="559" y="358"/>
                    <a:pt x="559" y="316"/>
                  </a:cubicBezTo>
                  <a:lnTo>
                    <a:pt x="559" y="234"/>
                  </a:lnTo>
                  <a:cubicBezTo>
                    <a:pt x="559" y="192"/>
                    <a:pt x="518" y="192"/>
                    <a:pt x="518" y="141"/>
                  </a:cubicBezTo>
                  <a:cubicBezTo>
                    <a:pt x="518" y="141"/>
                    <a:pt x="476" y="99"/>
                    <a:pt x="476" y="58"/>
                  </a:cubicBezTo>
                  <a:lnTo>
                    <a:pt x="435" y="58"/>
                  </a:lnTo>
                  <a:cubicBezTo>
                    <a:pt x="435" y="17"/>
                    <a:pt x="383" y="17"/>
                    <a:pt x="383" y="17"/>
                  </a:cubicBezTo>
                  <a:cubicBezTo>
                    <a:pt x="350" y="6"/>
                    <a:pt x="316" y="0"/>
                    <a:pt x="2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6" name="Google Shape;36966;p24"/>
            <p:cNvSpPr/>
            <p:nvPr/>
          </p:nvSpPr>
          <p:spPr>
            <a:xfrm>
              <a:off x="5057650" y="4349775"/>
              <a:ext cx="9600" cy="14000"/>
            </a:xfrm>
            <a:custGeom>
              <a:rect b="b" l="l" r="r" t="t"/>
              <a:pathLst>
                <a:path extrusionOk="0" h="560" w="384">
                  <a:moveTo>
                    <a:pt x="259" y="1"/>
                  </a:moveTo>
                  <a:cubicBezTo>
                    <a:pt x="259" y="1"/>
                    <a:pt x="218" y="42"/>
                    <a:pt x="176" y="42"/>
                  </a:cubicBezTo>
                  <a:lnTo>
                    <a:pt x="125" y="42"/>
                  </a:lnTo>
                  <a:cubicBezTo>
                    <a:pt x="83" y="84"/>
                    <a:pt x="42" y="125"/>
                    <a:pt x="0" y="177"/>
                  </a:cubicBezTo>
                  <a:lnTo>
                    <a:pt x="0" y="342"/>
                  </a:lnTo>
                  <a:cubicBezTo>
                    <a:pt x="42" y="435"/>
                    <a:pt x="83" y="518"/>
                    <a:pt x="176" y="559"/>
                  </a:cubicBezTo>
                  <a:lnTo>
                    <a:pt x="383" y="42"/>
                  </a:lnTo>
                  <a:cubicBezTo>
                    <a:pt x="342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7" name="Google Shape;36967;p24"/>
            <p:cNvSpPr/>
            <p:nvPr/>
          </p:nvSpPr>
          <p:spPr>
            <a:xfrm>
              <a:off x="4993025" y="4323675"/>
              <a:ext cx="15025" cy="14025"/>
            </a:xfrm>
            <a:custGeom>
              <a:rect b="b" l="l" r="r" t="t"/>
              <a:pathLst>
                <a:path extrusionOk="0" h="561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176" y="528"/>
                  </a:cubicBezTo>
                  <a:cubicBezTo>
                    <a:pt x="222" y="551"/>
                    <a:pt x="266" y="561"/>
                    <a:pt x="306" y="561"/>
                  </a:cubicBezTo>
                  <a:cubicBezTo>
                    <a:pt x="412" y="561"/>
                    <a:pt x="499" y="491"/>
                    <a:pt x="559" y="393"/>
                  </a:cubicBezTo>
                  <a:cubicBezTo>
                    <a:pt x="600" y="228"/>
                    <a:pt x="559" y="94"/>
                    <a:pt x="383" y="11"/>
                  </a:cubicBezTo>
                  <a:cubicBezTo>
                    <a:pt x="361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8" name="Google Shape;36968;p24"/>
            <p:cNvSpPr/>
            <p:nvPr/>
          </p:nvSpPr>
          <p:spPr>
            <a:xfrm>
              <a:off x="4946775" y="43425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333"/>
                    <a:pt x="83" y="468"/>
                    <a:pt x="217" y="550"/>
                  </a:cubicBezTo>
                  <a:cubicBezTo>
                    <a:pt x="256" y="560"/>
                    <a:pt x="293" y="565"/>
                    <a:pt x="327" y="565"/>
                  </a:cubicBezTo>
                  <a:cubicBezTo>
                    <a:pt x="442" y="565"/>
                    <a:pt x="536" y="509"/>
                    <a:pt x="600" y="375"/>
                  </a:cubicBezTo>
                  <a:cubicBezTo>
                    <a:pt x="641" y="250"/>
                    <a:pt x="558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9" name="Google Shape;36969;p24"/>
            <p:cNvSpPr/>
            <p:nvPr/>
          </p:nvSpPr>
          <p:spPr>
            <a:xfrm>
              <a:off x="5011375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5" y="1"/>
                  </a:moveTo>
                  <a:cubicBezTo>
                    <a:pt x="242" y="1"/>
                    <a:pt x="110" y="76"/>
                    <a:pt x="42" y="187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0" y="561"/>
                    <a:pt x="329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42" y="270"/>
                    <a:pt x="559" y="94"/>
                    <a:pt x="425" y="11"/>
                  </a:cubicBezTo>
                  <a:cubicBezTo>
                    <a:pt x="403" y="4"/>
                    <a:pt x="380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0" name="Google Shape;36970;p24"/>
            <p:cNvSpPr/>
            <p:nvPr/>
          </p:nvSpPr>
          <p:spPr>
            <a:xfrm>
              <a:off x="4973650" y="42783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9" y="1"/>
                  </a:moveTo>
                  <a:cubicBezTo>
                    <a:pt x="199" y="1"/>
                    <a:pt x="105" y="57"/>
                    <a:pt x="42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2" y="555"/>
                    <a:pt x="290" y="566"/>
                    <a:pt x="328" y="566"/>
                  </a:cubicBezTo>
                  <a:cubicBezTo>
                    <a:pt x="428" y="566"/>
                    <a:pt x="529" y="495"/>
                    <a:pt x="559" y="398"/>
                  </a:cubicBezTo>
                  <a:cubicBezTo>
                    <a:pt x="641" y="233"/>
                    <a:pt x="559" y="98"/>
                    <a:pt x="435" y="16"/>
                  </a:cubicBezTo>
                  <a:cubicBezTo>
                    <a:pt x="394" y="6"/>
                    <a:pt x="355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1" name="Google Shape;36971;p24"/>
            <p:cNvSpPr/>
            <p:nvPr/>
          </p:nvSpPr>
          <p:spPr>
            <a:xfrm>
              <a:off x="5038275" y="43047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334"/>
                    <a:pt x="41" y="468"/>
                    <a:pt x="176" y="551"/>
                  </a:cubicBezTo>
                  <a:cubicBezTo>
                    <a:pt x="205" y="558"/>
                    <a:pt x="234" y="561"/>
                    <a:pt x="263" y="561"/>
                  </a:cubicBezTo>
                  <a:cubicBezTo>
                    <a:pt x="399" y="561"/>
                    <a:pt x="524" y="486"/>
                    <a:pt x="558" y="37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2" name="Google Shape;36972;p24"/>
            <p:cNvSpPr/>
            <p:nvPr/>
          </p:nvSpPr>
          <p:spPr>
            <a:xfrm>
              <a:off x="4910050" y="4361675"/>
              <a:ext cx="6500" cy="9575"/>
            </a:xfrm>
            <a:custGeom>
              <a:rect b="b" l="l" r="r" t="t"/>
              <a:pathLst>
                <a:path extrusionOk="0" h="383" w="260">
                  <a:moveTo>
                    <a:pt x="84" y="0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259"/>
                  </a:lnTo>
                  <a:cubicBezTo>
                    <a:pt x="259" y="166"/>
                    <a:pt x="218" y="42"/>
                    <a:pt x="8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3" name="Google Shape;36973;p24"/>
            <p:cNvSpPr/>
            <p:nvPr/>
          </p:nvSpPr>
          <p:spPr>
            <a:xfrm>
              <a:off x="4933850" y="42980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17" y="1"/>
                  </a:moveTo>
                  <a:lnTo>
                    <a:pt x="0" y="518"/>
                  </a:lnTo>
                  <a:lnTo>
                    <a:pt x="41" y="518"/>
                  </a:lnTo>
                  <a:cubicBezTo>
                    <a:pt x="124" y="518"/>
                    <a:pt x="217" y="518"/>
                    <a:pt x="300" y="435"/>
                  </a:cubicBezTo>
                  <a:lnTo>
                    <a:pt x="341" y="384"/>
                  </a:lnTo>
                  <a:lnTo>
                    <a:pt x="341" y="342"/>
                  </a:lnTo>
                  <a:cubicBezTo>
                    <a:pt x="383" y="218"/>
                    <a:pt x="341" y="84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4" name="Google Shape;36974;p24"/>
            <p:cNvSpPr/>
            <p:nvPr/>
          </p:nvSpPr>
          <p:spPr>
            <a:xfrm>
              <a:off x="5083500" y="4290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42" y="42"/>
                    <a:pt x="0" y="83"/>
                    <a:pt x="42" y="166"/>
                  </a:cubicBezTo>
                  <a:cubicBezTo>
                    <a:pt x="42" y="217"/>
                    <a:pt x="83" y="300"/>
                    <a:pt x="124" y="341"/>
                  </a:cubicBezTo>
                  <a:lnTo>
                    <a:pt x="218" y="341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5" name="Google Shape;36975;p24"/>
            <p:cNvSpPr/>
            <p:nvPr/>
          </p:nvSpPr>
          <p:spPr>
            <a:xfrm>
              <a:off x="5019900" y="4263700"/>
              <a:ext cx="12950" cy="10000"/>
            </a:xfrm>
            <a:custGeom>
              <a:rect b="b" l="l" r="r" t="t"/>
              <a:pathLst>
                <a:path extrusionOk="0" h="400" w="518">
                  <a:moveTo>
                    <a:pt x="1" y="1"/>
                  </a:moveTo>
                  <a:lnTo>
                    <a:pt x="1" y="125"/>
                  </a:lnTo>
                  <a:lnTo>
                    <a:pt x="1" y="208"/>
                  </a:lnTo>
                  <a:lnTo>
                    <a:pt x="42" y="259"/>
                  </a:lnTo>
                  <a:cubicBezTo>
                    <a:pt x="84" y="301"/>
                    <a:pt x="135" y="342"/>
                    <a:pt x="177" y="383"/>
                  </a:cubicBezTo>
                  <a:cubicBezTo>
                    <a:pt x="199" y="395"/>
                    <a:pt x="225" y="400"/>
                    <a:pt x="252" y="400"/>
                  </a:cubicBezTo>
                  <a:cubicBezTo>
                    <a:pt x="328" y="400"/>
                    <a:pt x="416" y="361"/>
                    <a:pt x="477" y="301"/>
                  </a:cubicBezTo>
                  <a:cubicBezTo>
                    <a:pt x="477" y="301"/>
                    <a:pt x="518" y="259"/>
                    <a:pt x="518" y="20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6" name="Google Shape;36976;p24"/>
            <p:cNvSpPr/>
            <p:nvPr/>
          </p:nvSpPr>
          <p:spPr>
            <a:xfrm>
              <a:off x="4959675" y="4239925"/>
              <a:ext cx="9600" cy="7275"/>
            </a:xfrm>
            <a:custGeom>
              <a:rect b="b" l="l" r="r" t="t"/>
              <a:pathLst>
                <a:path extrusionOk="0" h="291" w="384">
                  <a:moveTo>
                    <a:pt x="12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84" y="280"/>
                    <a:pt x="94" y="290"/>
                    <a:pt x="110" y="290"/>
                  </a:cubicBezTo>
                  <a:cubicBezTo>
                    <a:pt x="125" y="290"/>
                    <a:pt x="146" y="280"/>
                    <a:pt x="166" y="259"/>
                  </a:cubicBezTo>
                  <a:cubicBezTo>
                    <a:pt x="259" y="259"/>
                    <a:pt x="342" y="218"/>
                    <a:pt x="384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7" name="Google Shape;36977;p24"/>
            <p:cNvSpPr/>
            <p:nvPr/>
          </p:nvSpPr>
          <p:spPr>
            <a:xfrm>
              <a:off x="4979075" y="45426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8" y="1"/>
                  </a:moveTo>
                  <a:cubicBezTo>
                    <a:pt x="124" y="42"/>
                    <a:pt x="83" y="42"/>
                    <a:pt x="42" y="83"/>
                  </a:cubicBezTo>
                  <a:cubicBezTo>
                    <a:pt x="42" y="125"/>
                    <a:pt x="0" y="125"/>
                    <a:pt x="0" y="166"/>
                  </a:cubicBezTo>
                  <a:lnTo>
                    <a:pt x="259" y="301"/>
                  </a:lnTo>
                  <a:lnTo>
                    <a:pt x="342" y="42"/>
                  </a:lnTo>
                  <a:cubicBezTo>
                    <a:pt x="300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8" name="Google Shape;36978;p24"/>
            <p:cNvSpPr/>
            <p:nvPr/>
          </p:nvSpPr>
          <p:spPr>
            <a:xfrm>
              <a:off x="4914450" y="45167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5" y="1"/>
                    <a:pt x="125" y="42"/>
                    <a:pt x="125" y="42"/>
                  </a:cubicBez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8" y="383"/>
                  </a:lnTo>
                  <a:cubicBezTo>
                    <a:pt x="559" y="259"/>
                    <a:pt x="518" y="84"/>
                    <a:pt x="425" y="42"/>
                  </a:cubicBezTo>
                  <a:cubicBezTo>
                    <a:pt x="383" y="42"/>
                    <a:pt x="383" y="1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9" name="Google Shape;36979;p24"/>
            <p:cNvSpPr/>
            <p:nvPr/>
          </p:nvSpPr>
          <p:spPr>
            <a:xfrm>
              <a:off x="5003875" y="44786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332" y="1"/>
                  </a:moveTo>
                  <a:cubicBezTo>
                    <a:pt x="224" y="1"/>
                    <a:pt x="106" y="56"/>
                    <a:pt x="42" y="191"/>
                  </a:cubicBezTo>
                  <a:cubicBezTo>
                    <a:pt x="1" y="315"/>
                    <a:pt x="84" y="491"/>
                    <a:pt x="208" y="532"/>
                  </a:cubicBezTo>
                  <a:lnTo>
                    <a:pt x="425" y="15"/>
                  </a:lnTo>
                  <a:cubicBezTo>
                    <a:pt x="396" y="6"/>
                    <a:pt x="364" y="1"/>
                    <a:pt x="33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0" name="Google Shape;36980;p24"/>
            <p:cNvSpPr/>
            <p:nvPr/>
          </p:nvSpPr>
          <p:spPr>
            <a:xfrm>
              <a:off x="4939275" y="4452350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312" y="0"/>
                  </a:moveTo>
                  <a:cubicBezTo>
                    <a:pt x="212" y="0"/>
                    <a:pt x="113" y="68"/>
                    <a:pt x="83" y="157"/>
                  </a:cubicBezTo>
                  <a:cubicBezTo>
                    <a:pt x="0" y="292"/>
                    <a:pt x="83" y="468"/>
                    <a:pt x="207" y="509"/>
                  </a:cubicBezTo>
                  <a:cubicBezTo>
                    <a:pt x="256" y="532"/>
                    <a:pt x="301" y="542"/>
                    <a:pt x="343" y="542"/>
                  </a:cubicBezTo>
                  <a:cubicBezTo>
                    <a:pt x="453" y="542"/>
                    <a:pt x="540" y="472"/>
                    <a:pt x="600" y="375"/>
                  </a:cubicBezTo>
                  <a:cubicBezTo>
                    <a:pt x="641" y="251"/>
                    <a:pt x="559" y="75"/>
                    <a:pt x="424" y="33"/>
                  </a:cubicBezTo>
                  <a:cubicBezTo>
                    <a:pt x="389" y="10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1" name="Google Shape;36981;p24"/>
            <p:cNvSpPr/>
            <p:nvPr/>
          </p:nvSpPr>
          <p:spPr>
            <a:xfrm>
              <a:off x="4894025" y="4471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5"/>
                    <a:pt x="84" y="181"/>
                  </a:cubicBezTo>
                  <a:cubicBezTo>
                    <a:pt x="1" y="315"/>
                    <a:pt x="84" y="491"/>
                    <a:pt x="208" y="532"/>
                  </a:cubicBezTo>
                  <a:cubicBezTo>
                    <a:pt x="239" y="542"/>
                    <a:pt x="273" y="547"/>
                    <a:pt x="307" y="547"/>
                  </a:cubicBezTo>
                  <a:cubicBezTo>
                    <a:pt x="419" y="547"/>
                    <a:pt x="537" y="491"/>
                    <a:pt x="601" y="357"/>
                  </a:cubicBezTo>
                  <a:cubicBezTo>
                    <a:pt x="642" y="233"/>
                    <a:pt x="559" y="57"/>
                    <a:pt x="425" y="15"/>
                  </a:cubicBezTo>
                  <a:cubicBezTo>
                    <a:pt x="395" y="6"/>
                    <a:pt x="363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2" name="Google Shape;36982;p24"/>
            <p:cNvSpPr/>
            <p:nvPr/>
          </p:nvSpPr>
          <p:spPr>
            <a:xfrm>
              <a:off x="49586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4" y="0"/>
                  </a:moveTo>
                  <a:cubicBezTo>
                    <a:pt x="188" y="0"/>
                    <a:pt x="102" y="68"/>
                    <a:pt x="42" y="158"/>
                  </a:cubicBezTo>
                  <a:cubicBezTo>
                    <a:pt x="1" y="292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399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78" y="11"/>
                    <a:pt x="335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3" name="Google Shape;36983;p24"/>
            <p:cNvSpPr/>
            <p:nvPr/>
          </p:nvSpPr>
          <p:spPr>
            <a:xfrm>
              <a:off x="4920925" y="44066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39" y="1"/>
                  </a:moveTo>
                  <a:cubicBezTo>
                    <a:pt x="213" y="1"/>
                    <a:pt x="110" y="75"/>
                    <a:pt x="41" y="177"/>
                  </a:cubicBezTo>
                  <a:cubicBezTo>
                    <a:pt x="0" y="312"/>
                    <a:pt x="41" y="487"/>
                    <a:pt x="217" y="529"/>
                  </a:cubicBezTo>
                  <a:cubicBezTo>
                    <a:pt x="252" y="552"/>
                    <a:pt x="290" y="562"/>
                    <a:pt x="328" y="562"/>
                  </a:cubicBezTo>
                  <a:cubicBezTo>
                    <a:pt x="428" y="562"/>
                    <a:pt x="529" y="492"/>
                    <a:pt x="558" y="394"/>
                  </a:cubicBezTo>
                  <a:cubicBezTo>
                    <a:pt x="641" y="270"/>
                    <a:pt x="558" y="94"/>
                    <a:pt x="424" y="12"/>
                  </a:cubicBezTo>
                  <a:cubicBezTo>
                    <a:pt x="395" y="4"/>
                    <a:pt x="366" y="1"/>
                    <a:pt x="33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4" name="Google Shape;36984;p24"/>
            <p:cNvSpPr/>
            <p:nvPr/>
          </p:nvSpPr>
          <p:spPr>
            <a:xfrm>
              <a:off x="4984500" y="44334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48" y="542"/>
                    <a:pt x="287" y="547"/>
                    <a:pt x="323" y="547"/>
                  </a:cubicBezTo>
                  <a:cubicBezTo>
                    <a:pt x="443" y="547"/>
                    <a:pt x="537" y="491"/>
                    <a:pt x="600" y="356"/>
                  </a:cubicBezTo>
                  <a:cubicBezTo>
                    <a:pt x="642" y="232"/>
                    <a:pt x="600" y="56"/>
                    <a:pt x="424" y="15"/>
                  </a:cubicBez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5" name="Google Shape;36985;p24"/>
            <p:cNvSpPr/>
            <p:nvPr/>
          </p:nvSpPr>
          <p:spPr>
            <a:xfrm>
              <a:off x="4857325" y="4490900"/>
              <a:ext cx="6500" cy="8575"/>
            </a:xfrm>
            <a:custGeom>
              <a:rect b="b" l="l" r="r" t="t"/>
              <a:pathLst>
                <a:path extrusionOk="0" h="343" w="260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lnTo>
                    <a:pt x="259" y="259"/>
                  </a:lnTo>
                  <a:cubicBezTo>
                    <a:pt x="259" y="125"/>
                    <a:pt x="21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6" name="Google Shape;36986;p24"/>
            <p:cNvSpPr/>
            <p:nvPr/>
          </p:nvSpPr>
          <p:spPr>
            <a:xfrm>
              <a:off x="4881100" y="44263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8" y="0"/>
                  </a:moveTo>
                  <a:lnTo>
                    <a:pt x="1" y="517"/>
                  </a:lnTo>
                  <a:lnTo>
                    <a:pt x="125" y="517"/>
                  </a:lnTo>
                  <a:cubicBezTo>
                    <a:pt x="208" y="517"/>
                    <a:pt x="301" y="424"/>
                    <a:pt x="342" y="341"/>
                  </a:cubicBezTo>
                  <a:lnTo>
                    <a:pt x="342" y="300"/>
                  </a:lnTo>
                  <a:cubicBezTo>
                    <a:pt x="383" y="166"/>
                    <a:pt x="301" y="42"/>
                    <a:pt x="2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7" name="Google Shape;36987;p24"/>
            <p:cNvSpPr/>
            <p:nvPr/>
          </p:nvSpPr>
          <p:spPr>
            <a:xfrm>
              <a:off x="5030775" y="4418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42"/>
                    <a:pt x="0" y="124"/>
                    <a:pt x="42" y="166"/>
                  </a:cubicBezTo>
                  <a:cubicBezTo>
                    <a:pt x="42" y="207"/>
                    <a:pt x="83" y="300"/>
                    <a:pt x="124" y="342"/>
                  </a:cubicBezTo>
                  <a:lnTo>
                    <a:pt x="166" y="342"/>
                  </a:ln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8" name="Google Shape;36988;p24"/>
            <p:cNvSpPr/>
            <p:nvPr/>
          </p:nvSpPr>
          <p:spPr>
            <a:xfrm>
              <a:off x="4967175" y="43916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42" y="259"/>
                    <a:pt x="42" y="259"/>
                  </a:cubicBezTo>
                  <a:cubicBezTo>
                    <a:pt x="84" y="311"/>
                    <a:pt x="125" y="352"/>
                    <a:pt x="177" y="394"/>
                  </a:cubicBezTo>
                  <a:cubicBezTo>
                    <a:pt x="199" y="405"/>
                    <a:pt x="224" y="410"/>
                    <a:pt x="251" y="410"/>
                  </a:cubicBezTo>
                  <a:cubicBezTo>
                    <a:pt x="324" y="410"/>
                    <a:pt x="408" y="371"/>
                    <a:pt x="476" y="311"/>
                  </a:cubicBezTo>
                  <a:cubicBezTo>
                    <a:pt x="476" y="311"/>
                    <a:pt x="518" y="259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9" name="Google Shape;36989;p24"/>
            <p:cNvSpPr/>
            <p:nvPr/>
          </p:nvSpPr>
          <p:spPr>
            <a:xfrm>
              <a:off x="4906950" y="436812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1"/>
                  </a:moveTo>
                  <a:lnTo>
                    <a:pt x="1" y="259"/>
                  </a:lnTo>
                  <a:cubicBezTo>
                    <a:pt x="42" y="259"/>
                    <a:pt x="42" y="301"/>
                    <a:pt x="42" y="301"/>
                  </a:cubicBezTo>
                  <a:lnTo>
                    <a:pt x="166" y="301"/>
                  </a:lnTo>
                  <a:lnTo>
                    <a:pt x="208" y="259"/>
                  </a:lnTo>
                  <a:cubicBezTo>
                    <a:pt x="259" y="259"/>
                    <a:pt x="301" y="218"/>
                    <a:pt x="342" y="166"/>
                  </a:cubicBezTo>
                  <a:cubicBezTo>
                    <a:pt x="342" y="166"/>
                    <a:pt x="342" y="125"/>
                    <a:pt x="383" y="125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0" name="Google Shape;36990;p24"/>
            <p:cNvSpPr/>
            <p:nvPr/>
          </p:nvSpPr>
          <p:spPr>
            <a:xfrm>
              <a:off x="4926350" y="46708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207" y="1"/>
                    <a:pt x="166" y="42"/>
                    <a:pt x="124" y="42"/>
                  </a:cubicBezTo>
                  <a:cubicBezTo>
                    <a:pt x="124" y="42"/>
                    <a:pt x="83" y="42"/>
                    <a:pt x="83" y="84"/>
                  </a:cubicBezTo>
                  <a:cubicBezTo>
                    <a:pt x="42" y="84"/>
                    <a:pt x="0" y="125"/>
                    <a:pt x="0" y="166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42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1" name="Google Shape;36991;p24"/>
            <p:cNvSpPr/>
            <p:nvPr/>
          </p:nvSpPr>
          <p:spPr>
            <a:xfrm>
              <a:off x="4861725" y="46449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lnTo>
                    <a:pt x="125" y="42"/>
                  </a:lnTo>
                  <a:cubicBezTo>
                    <a:pt x="83" y="42"/>
                    <a:pt x="42" y="84"/>
                    <a:pt x="42" y="125"/>
                  </a:cubicBezTo>
                  <a:cubicBezTo>
                    <a:pt x="42" y="125"/>
                    <a:pt x="1" y="125"/>
                    <a:pt x="1" y="166"/>
                  </a:cubicBezTo>
                  <a:lnTo>
                    <a:pt x="517" y="383"/>
                  </a:lnTo>
                  <a:cubicBezTo>
                    <a:pt x="559" y="342"/>
                    <a:pt x="559" y="259"/>
                    <a:pt x="517" y="208"/>
                  </a:cubicBezTo>
                  <a:cubicBezTo>
                    <a:pt x="517" y="166"/>
                    <a:pt x="517" y="125"/>
                    <a:pt x="466" y="84"/>
                  </a:cubicBezTo>
                  <a:cubicBezTo>
                    <a:pt x="424" y="42"/>
                    <a:pt x="383" y="42"/>
                    <a:pt x="3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2" name="Google Shape;36992;p24"/>
            <p:cNvSpPr/>
            <p:nvPr/>
          </p:nvSpPr>
          <p:spPr>
            <a:xfrm>
              <a:off x="4950900" y="46072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311" y="0"/>
                  </a:moveTo>
                  <a:cubicBezTo>
                    <a:pt x="218" y="0"/>
                    <a:pt x="94" y="42"/>
                    <a:pt x="52" y="166"/>
                  </a:cubicBezTo>
                  <a:cubicBezTo>
                    <a:pt x="0" y="259"/>
                    <a:pt x="52" y="342"/>
                    <a:pt x="94" y="424"/>
                  </a:cubicBezTo>
                  <a:cubicBezTo>
                    <a:pt x="135" y="476"/>
                    <a:pt x="176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3" name="Google Shape;36993;p24"/>
            <p:cNvSpPr/>
            <p:nvPr/>
          </p:nvSpPr>
          <p:spPr>
            <a:xfrm>
              <a:off x="4886275" y="4580425"/>
              <a:ext cx="16325" cy="14175"/>
            </a:xfrm>
            <a:custGeom>
              <a:rect b="b" l="l" r="r" t="t"/>
              <a:pathLst>
                <a:path extrusionOk="0" h="567" w="653">
                  <a:moveTo>
                    <a:pt x="321" y="1"/>
                  </a:moveTo>
                  <a:cubicBezTo>
                    <a:pt x="222" y="1"/>
                    <a:pt x="123" y="74"/>
                    <a:pt x="94" y="163"/>
                  </a:cubicBezTo>
                  <a:cubicBezTo>
                    <a:pt x="1" y="338"/>
                    <a:pt x="94" y="462"/>
                    <a:pt x="218" y="556"/>
                  </a:cubicBezTo>
                  <a:cubicBezTo>
                    <a:pt x="241" y="563"/>
                    <a:pt x="266" y="566"/>
                    <a:pt x="291" y="566"/>
                  </a:cubicBezTo>
                  <a:cubicBezTo>
                    <a:pt x="408" y="566"/>
                    <a:pt x="534" y="491"/>
                    <a:pt x="611" y="380"/>
                  </a:cubicBezTo>
                  <a:cubicBezTo>
                    <a:pt x="652" y="256"/>
                    <a:pt x="569" y="80"/>
                    <a:pt x="435" y="39"/>
                  </a:cubicBezTo>
                  <a:cubicBezTo>
                    <a:pt x="400" y="12"/>
                    <a:pt x="360" y="1"/>
                    <a:pt x="32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4" name="Google Shape;36994;p24"/>
            <p:cNvSpPr/>
            <p:nvPr/>
          </p:nvSpPr>
          <p:spPr>
            <a:xfrm>
              <a:off x="4841050" y="4599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58" y="0"/>
                  </a:moveTo>
                  <a:cubicBezTo>
                    <a:pt x="248" y="0"/>
                    <a:pt x="127" y="80"/>
                    <a:pt x="93" y="180"/>
                  </a:cubicBezTo>
                  <a:cubicBezTo>
                    <a:pt x="0" y="314"/>
                    <a:pt x="93" y="480"/>
                    <a:pt x="218" y="532"/>
                  </a:cubicBezTo>
                  <a:cubicBezTo>
                    <a:pt x="255" y="554"/>
                    <a:pt x="294" y="565"/>
                    <a:pt x="334" y="565"/>
                  </a:cubicBezTo>
                  <a:cubicBezTo>
                    <a:pt x="438" y="565"/>
                    <a:pt x="543" y="494"/>
                    <a:pt x="610" y="397"/>
                  </a:cubicBezTo>
                  <a:cubicBezTo>
                    <a:pt x="652" y="221"/>
                    <a:pt x="569" y="97"/>
                    <a:pt x="435" y="15"/>
                  </a:cubicBezTo>
                  <a:cubicBezTo>
                    <a:pt x="411" y="5"/>
                    <a:pt x="385" y="0"/>
                    <a:pt x="3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5" name="Google Shape;36995;p24"/>
            <p:cNvSpPr/>
            <p:nvPr/>
          </p:nvSpPr>
          <p:spPr>
            <a:xfrm>
              <a:off x="4905675" y="4625675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4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434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6" name="Google Shape;36996;p24"/>
            <p:cNvSpPr/>
            <p:nvPr/>
          </p:nvSpPr>
          <p:spPr>
            <a:xfrm>
              <a:off x="4868175" y="45352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2" y="0"/>
                  </a:moveTo>
                  <a:cubicBezTo>
                    <a:pt x="187" y="0"/>
                    <a:pt x="102" y="73"/>
                    <a:pt x="42" y="162"/>
                  </a:cubicBezTo>
                  <a:cubicBezTo>
                    <a:pt x="1" y="297"/>
                    <a:pt x="42" y="462"/>
                    <a:pt x="208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01" y="255"/>
                    <a:pt x="559" y="80"/>
                    <a:pt x="425" y="38"/>
                  </a:cubicBezTo>
                  <a:cubicBezTo>
                    <a:pt x="378" y="12"/>
                    <a:pt x="334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7" name="Google Shape;36997;p24"/>
            <p:cNvSpPr/>
            <p:nvPr/>
          </p:nvSpPr>
          <p:spPr>
            <a:xfrm>
              <a:off x="4931525" y="45616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6" y="555"/>
                    <a:pt x="310" y="565"/>
                    <a:pt x="351" y="565"/>
                  </a:cubicBezTo>
                  <a:cubicBezTo>
                    <a:pt x="459" y="565"/>
                    <a:pt x="543" y="495"/>
                    <a:pt x="610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5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8" name="Google Shape;36998;p24"/>
            <p:cNvSpPr/>
            <p:nvPr/>
          </p:nvSpPr>
          <p:spPr>
            <a:xfrm>
              <a:off x="4803575" y="46191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0"/>
                  </a:moveTo>
                  <a:lnTo>
                    <a:pt x="0" y="259"/>
                  </a:lnTo>
                  <a:lnTo>
                    <a:pt x="259" y="341"/>
                  </a:lnTo>
                  <a:cubicBezTo>
                    <a:pt x="300" y="341"/>
                    <a:pt x="300" y="300"/>
                    <a:pt x="300" y="300"/>
                  </a:cubicBezTo>
                  <a:cubicBezTo>
                    <a:pt x="300" y="259"/>
                    <a:pt x="300" y="165"/>
                    <a:pt x="259" y="124"/>
                  </a:cubicBezTo>
                  <a:lnTo>
                    <a:pt x="259" y="83"/>
                  </a:lnTo>
                  <a:cubicBezTo>
                    <a:pt x="207" y="83"/>
                    <a:pt x="207" y="41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9" name="Google Shape;36999;p24"/>
            <p:cNvSpPr/>
            <p:nvPr/>
          </p:nvSpPr>
          <p:spPr>
            <a:xfrm>
              <a:off x="4828125" y="455450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176" y="0"/>
                  </a:moveTo>
                  <a:lnTo>
                    <a:pt x="0" y="517"/>
                  </a:lnTo>
                  <a:cubicBezTo>
                    <a:pt x="38" y="540"/>
                    <a:pt x="78" y="550"/>
                    <a:pt x="118" y="550"/>
                  </a:cubicBezTo>
                  <a:cubicBezTo>
                    <a:pt x="222" y="550"/>
                    <a:pt x="322" y="480"/>
                    <a:pt x="352" y="383"/>
                  </a:cubicBezTo>
                  <a:cubicBezTo>
                    <a:pt x="393" y="207"/>
                    <a:pt x="352" y="83"/>
                    <a:pt x="1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0" name="Google Shape;37000;p24"/>
            <p:cNvSpPr/>
            <p:nvPr/>
          </p:nvSpPr>
          <p:spPr>
            <a:xfrm>
              <a:off x="4978050" y="4546750"/>
              <a:ext cx="7500" cy="9825"/>
            </a:xfrm>
            <a:custGeom>
              <a:rect b="b" l="l" r="r" t="t"/>
              <a:pathLst>
                <a:path extrusionOk="0" h="393" w="300">
                  <a:moveTo>
                    <a:pt x="41" y="0"/>
                  </a:moveTo>
                  <a:cubicBezTo>
                    <a:pt x="41" y="52"/>
                    <a:pt x="41" y="52"/>
                    <a:pt x="0" y="52"/>
                  </a:cubicBezTo>
                  <a:lnTo>
                    <a:pt x="0" y="135"/>
                  </a:lnTo>
                  <a:cubicBezTo>
                    <a:pt x="0" y="217"/>
                    <a:pt x="83" y="352"/>
                    <a:pt x="165" y="393"/>
                  </a:cubicBezTo>
                  <a:lnTo>
                    <a:pt x="300" y="13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1" name="Google Shape;37001;p24"/>
            <p:cNvSpPr/>
            <p:nvPr/>
          </p:nvSpPr>
          <p:spPr>
            <a:xfrm>
              <a:off x="4914450" y="4520900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93"/>
                  </a:lnTo>
                  <a:cubicBezTo>
                    <a:pt x="1" y="217"/>
                    <a:pt x="42" y="310"/>
                    <a:pt x="166" y="352"/>
                  </a:cubicBezTo>
                  <a:cubicBezTo>
                    <a:pt x="193" y="364"/>
                    <a:pt x="223" y="369"/>
                    <a:pt x="254" y="369"/>
                  </a:cubicBezTo>
                  <a:cubicBezTo>
                    <a:pt x="329" y="369"/>
                    <a:pt x="410" y="340"/>
                    <a:pt x="476" y="310"/>
                  </a:cubicBezTo>
                  <a:cubicBezTo>
                    <a:pt x="476" y="259"/>
                    <a:pt x="518" y="217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2" name="Google Shape;37002;p24"/>
            <p:cNvSpPr/>
            <p:nvPr/>
          </p:nvSpPr>
          <p:spPr>
            <a:xfrm>
              <a:off x="4853975" y="4497375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1" y="217"/>
                    <a:pt x="352" y="124"/>
                  </a:cubicBezTo>
                  <a:cubicBezTo>
                    <a:pt x="352" y="124"/>
                    <a:pt x="352" y="83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3" name="Google Shape;37003;p24"/>
            <p:cNvSpPr/>
            <p:nvPr/>
          </p:nvSpPr>
          <p:spPr>
            <a:xfrm>
              <a:off x="4873350" y="4799525"/>
              <a:ext cx="8825" cy="7000"/>
            </a:xfrm>
            <a:custGeom>
              <a:rect b="b" l="l" r="r" t="t"/>
              <a:pathLst>
                <a:path extrusionOk="0" h="280" w="353">
                  <a:moveTo>
                    <a:pt x="269" y="1"/>
                  </a:moveTo>
                  <a:cubicBezTo>
                    <a:pt x="194" y="1"/>
                    <a:pt x="112" y="44"/>
                    <a:pt x="52" y="104"/>
                  </a:cubicBezTo>
                  <a:cubicBezTo>
                    <a:pt x="1" y="104"/>
                    <a:pt x="1" y="145"/>
                    <a:pt x="1" y="187"/>
                  </a:cubicBezTo>
                  <a:lnTo>
                    <a:pt x="259" y="280"/>
                  </a:lnTo>
                  <a:lnTo>
                    <a:pt x="352" y="21"/>
                  </a:lnTo>
                  <a:cubicBezTo>
                    <a:pt x="327" y="7"/>
                    <a:pt x="29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4" name="Google Shape;37004;p24"/>
            <p:cNvSpPr/>
            <p:nvPr/>
          </p:nvSpPr>
          <p:spPr>
            <a:xfrm>
              <a:off x="4808750" y="4773225"/>
              <a:ext cx="14225" cy="9525"/>
            </a:xfrm>
            <a:custGeom>
              <a:rect b="b" l="l" r="r" t="t"/>
              <a:pathLst>
                <a:path extrusionOk="0" h="381" w="569">
                  <a:moveTo>
                    <a:pt x="264" y="1"/>
                  </a:moveTo>
                  <a:cubicBezTo>
                    <a:pt x="230" y="1"/>
                    <a:pt x="196" y="14"/>
                    <a:pt x="176" y="39"/>
                  </a:cubicBezTo>
                  <a:lnTo>
                    <a:pt x="93" y="39"/>
                  </a:lnTo>
                  <a:cubicBezTo>
                    <a:pt x="93" y="81"/>
                    <a:pt x="52" y="81"/>
                    <a:pt x="52" y="122"/>
                  </a:cubicBezTo>
                  <a:cubicBezTo>
                    <a:pt x="0" y="122"/>
                    <a:pt x="0" y="164"/>
                    <a:pt x="0" y="164"/>
                  </a:cubicBezTo>
                  <a:lnTo>
                    <a:pt x="517" y="381"/>
                  </a:lnTo>
                  <a:cubicBezTo>
                    <a:pt x="517" y="339"/>
                    <a:pt x="569" y="246"/>
                    <a:pt x="517" y="205"/>
                  </a:cubicBezTo>
                  <a:cubicBezTo>
                    <a:pt x="517" y="122"/>
                    <a:pt x="476" y="39"/>
                    <a:pt x="352" y="39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5" name="Google Shape;37005;p24"/>
            <p:cNvSpPr/>
            <p:nvPr/>
          </p:nvSpPr>
          <p:spPr>
            <a:xfrm>
              <a:off x="4899200" y="47354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52" y="83"/>
                    <a:pt x="1" y="166"/>
                  </a:cubicBezTo>
                  <a:lnTo>
                    <a:pt x="1" y="342"/>
                  </a:lnTo>
                  <a:cubicBezTo>
                    <a:pt x="1" y="425"/>
                    <a:pt x="94" y="518"/>
                    <a:pt x="176" y="518"/>
                  </a:cubicBezTo>
                  <a:lnTo>
                    <a:pt x="394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6" name="Google Shape;37006;p24"/>
            <p:cNvSpPr/>
            <p:nvPr/>
          </p:nvSpPr>
          <p:spPr>
            <a:xfrm>
              <a:off x="4833550" y="47090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3" y="1"/>
                    <a:pt x="124" y="53"/>
                    <a:pt x="94" y="145"/>
                  </a:cubicBezTo>
                  <a:cubicBezTo>
                    <a:pt x="1" y="321"/>
                    <a:pt x="94" y="486"/>
                    <a:pt x="218" y="538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5" y="552"/>
                    <a:pt x="539" y="497"/>
                    <a:pt x="611" y="362"/>
                  </a:cubicBezTo>
                  <a:cubicBezTo>
                    <a:pt x="652" y="227"/>
                    <a:pt x="559" y="62"/>
                    <a:pt x="435" y="21"/>
                  </a:cubicBezTo>
                  <a:cubicBezTo>
                    <a:pt x="400" y="7"/>
                    <a:pt x="363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7" name="Google Shape;37007;p24"/>
            <p:cNvSpPr/>
            <p:nvPr/>
          </p:nvSpPr>
          <p:spPr>
            <a:xfrm>
              <a:off x="4788325" y="4728025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316" y="0"/>
                  </a:moveTo>
                  <a:cubicBezTo>
                    <a:pt x="216" y="0"/>
                    <a:pt x="123" y="73"/>
                    <a:pt x="93" y="162"/>
                  </a:cubicBezTo>
                  <a:cubicBezTo>
                    <a:pt x="0" y="297"/>
                    <a:pt x="93" y="462"/>
                    <a:pt x="217" y="503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79"/>
                  </a:cubicBezTo>
                  <a:cubicBezTo>
                    <a:pt x="652" y="245"/>
                    <a:pt x="559" y="79"/>
                    <a:pt x="434" y="38"/>
                  </a:cubicBezTo>
                  <a:cubicBezTo>
                    <a:pt x="396" y="12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8" name="Google Shape;37008;p24"/>
            <p:cNvSpPr/>
            <p:nvPr/>
          </p:nvSpPr>
          <p:spPr>
            <a:xfrm>
              <a:off x="4852925" y="47543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08" y="1"/>
                  </a:moveTo>
                  <a:cubicBezTo>
                    <a:pt x="185" y="1"/>
                    <a:pt x="81" y="61"/>
                    <a:pt x="42" y="185"/>
                  </a:cubicBezTo>
                  <a:cubicBezTo>
                    <a:pt x="1" y="320"/>
                    <a:pt x="42" y="485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8" y="496"/>
                    <a:pt x="559" y="361"/>
                  </a:cubicBezTo>
                  <a:cubicBezTo>
                    <a:pt x="611" y="227"/>
                    <a:pt x="559" y="61"/>
                    <a:pt x="435" y="20"/>
                  </a:cubicBezTo>
                  <a:cubicBezTo>
                    <a:pt x="392" y="7"/>
                    <a:pt x="349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9" name="Google Shape;37009;p24"/>
            <p:cNvSpPr/>
            <p:nvPr/>
          </p:nvSpPr>
          <p:spPr>
            <a:xfrm>
              <a:off x="4815200" y="4663850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85" y="0"/>
                  </a:moveTo>
                  <a:cubicBezTo>
                    <a:pt x="181" y="0"/>
                    <a:pt x="83" y="53"/>
                    <a:pt x="52" y="144"/>
                  </a:cubicBezTo>
                  <a:cubicBezTo>
                    <a:pt x="0" y="320"/>
                    <a:pt x="52" y="444"/>
                    <a:pt x="218" y="537"/>
                  </a:cubicBezTo>
                  <a:cubicBezTo>
                    <a:pt x="249" y="547"/>
                    <a:pt x="282" y="552"/>
                    <a:pt x="315" y="552"/>
                  </a:cubicBezTo>
                  <a:cubicBezTo>
                    <a:pt x="423" y="552"/>
                    <a:pt x="529" y="496"/>
                    <a:pt x="569" y="362"/>
                  </a:cubicBezTo>
                  <a:cubicBezTo>
                    <a:pt x="610" y="227"/>
                    <a:pt x="569" y="62"/>
                    <a:pt x="393" y="20"/>
                  </a:cubicBezTo>
                  <a:cubicBezTo>
                    <a:pt x="358" y="7"/>
                    <a:pt x="321" y="0"/>
                    <a:pt x="28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0" name="Google Shape;37010;p24"/>
            <p:cNvSpPr/>
            <p:nvPr/>
          </p:nvSpPr>
          <p:spPr>
            <a:xfrm>
              <a:off x="4878775" y="468982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5" y="1"/>
                  </a:moveTo>
                  <a:cubicBezTo>
                    <a:pt x="241" y="1"/>
                    <a:pt x="127" y="81"/>
                    <a:pt x="94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5"/>
                    <a:pt x="334" y="565"/>
                  </a:cubicBezTo>
                  <a:cubicBezTo>
                    <a:pt x="438" y="565"/>
                    <a:pt x="544" y="495"/>
                    <a:pt x="611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5"/>
                    <a:pt x="382" y="1"/>
                    <a:pt x="3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1" name="Google Shape;37011;p24"/>
            <p:cNvSpPr/>
            <p:nvPr/>
          </p:nvSpPr>
          <p:spPr>
            <a:xfrm>
              <a:off x="4750575" y="4747050"/>
              <a:ext cx="7775" cy="8825"/>
            </a:xfrm>
            <a:custGeom>
              <a:rect b="b" l="l" r="r" t="t"/>
              <a:pathLst>
                <a:path extrusionOk="0" h="353" w="311">
                  <a:moveTo>
                    <a:pt x="13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311" y="352"/>
                    <a:pt x="311" y="352"/>
                    <a:pt x="311" y="311"/>
                  </a:cubicBezTo>
                  <a:cubicBezTo>
                    <a:pt x="311" y="177"/>
                    <a:pt x="259" y="53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2" name="Google Shape;37012;p24"/>
            <p:cNvSpPr/>
            <p:nvPr/>
          </p:nvSpPr>
          <p:spPr>
            <a:xfrm>
              <a:off x="4774350" y="4682450"/>
              <a:ext cx="10900" cy="14225"/>
            </a:xfrm>
            <a:custGeom>
              <a:rect b="b" l="l" r="r" t="t"/>
              <a:pathLst>
                <a:path extrusionOk="0" h="569" w="436">
                  <a:moveTo>
                    <a:pt x="218" y="0"/>
                  </a:moveTo>
                  <a:lnTo>
                    <a:pt x="1" y="517"/>
                  </a:lnTo>
                  <a:cubicBezTo>
                    <a:pt x="42" y="569"/>
                    <a:pt x="42" y="569"/>
                    <a:pt x="84" y="569"/>
                  </a:cubicBezTo>
                  <a:cubicBezTo>
                    <a:pt x="218" y="569"/>
                    <a:pt x="342" y="517"/>
                    <a:pt x="394" y="393"/>
                  </a:cubicBezTo>
                  <a:cubicBezTo>
                    <a:pt x="435" y="259"/>
                    <a:pt x="394" y="135"/>
                    <a:pt x="301" y="52"/>
                  </a:cubicBezTo>
                  <a:cubicBezTo>
                    <a:pt x="259" y="52"/>
                    <a:pt x="259" y="5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3" name="Google Shape;37013;p24"/>
            <p:cNvSpPr/>
            <p:nvPr/>
          </p:nvSpPr>
          <p:spPr>
            <a:xfrm>
              <a:off x="4925050" y="4674950"/>
              <a:ext cx="7775" cy="9850"/>
            </a:xfrm>
            <a:custGeom>
              <a:rect b="b" l="l" r="r" t="t"/>
              <a:pathLst>
                <a:path extrusionOk="0" h="394" w="311">
                  <a:moveTo>
                    <a:pt x="52" y="0"/>
                  </a:moveTo>
                  <a:cubicBezTo>
                    <a:pt x="52" y="42"/>
                    <a:pt x="1" y="42"/>
                    <a:pt x="1" y="93"/>
                  </a:cubicBezTo>
                  <a:cubicBezTo>
                    <a:pt x="1" y="176"/>
                    <a:pt x="52" y="300"/>
                    <a:pt x="135" y="352"/>
                  </a:cubicBezTo>
                  <a:lnTo>
                    <a:pt x="176" y="393"/>
                  </a:lnTo>
                  <a:lnTo>
                    <a:pt x="311" y="135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4" name="Google Shape;37014;p24"/>
            <p:cNvSpPr/>
            <p:nvPr/>
          </p:nvSpPr>
          <p:spPr>
            <a:xfrm>
              <a:off x="4861725" y="464910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" y="0"/>
                  </a:moveTo>
                  <a:lnTo>
                    <a:pt x="1" y="93"/>
                  </a:lnTo>
                  <a:lnTo>
                    <a:pt x="1" y="217"/>
                  </a:lnTo>
                  <a:lnTo>
                    <a:pt x="42" y="259"/>
                  </a:lnTo>
                  <a:cubicBezTo>
                    <a:pt x="42" y="300"/>
                    <a:pt x="83" y="352"/>
                    <a:pt x="166" y="352"/>
                  </a:cubicBezTo>
                  <a:cubicBezTo>
                    <a:pt x="207" y="393"/>
                    <a:pt x="259" y="393"/>
                    <a:pt x="300" y="393"/>
                  </a:cubicBezTo>
                  <a:cubicBezTo>
                    <a:pt x="342" y="393"/>
                    <a:pt x="342" y="352"/>
                    <a:pt x="383" y="352"/>
                  </a:cubicBezTo>
                  <a:cubicBezTo>
                    <a:pt x="383" y="352"/>
                    <a:pt x="424" y="352"/>
                    <a:pt x="466" y="300"/>
                  </a:cubicBezTo>
                  <a:cubicBezTo>
                    <a:pt x="466" y="259"/>
                    <a:pt x="517" y="259"/>
                    <a:pt x="517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5" name="Google Shape;37015;p24"/>
            <p:cNvSpPr/>
            <p:nvPr/>
          </p:nvSpPr>
          <p:spPr>
            <a:xfrm>
              <a:off x="4801250" y="46255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52" y="166"/>
                    <a:pt x="352" y="83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6" name="Google Shape;37016;p24"/>
            <p:cNvSpPr/>
            <p:nvPr/>
          </p:nvSpPr>
          <p:spPr>
            <a:xfrm>
              <a:off x="4780825" y="483715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7" y="1"/>
                  </a:moveTo>
                  <a:cubicBezTo>
                    <a:pt x="229" y="1"/>
                    <a:pt x="123" y="56"/>
                    <a:pt x="83" y="191"/>
                  </a:cubicBezTo>
                  <a:cubicBezTo>
                    <a:pt x="0" y="326"/>
                    <a:pt x="83" y="491"/>
                    <a:pt x="218" y="532"/>
                  </a:cubicBezTo>
                  <a:cubicBezTo>
                    <a:pt x="250" y="546"/>
                    <a:pt x="286" y="552"/>
                    <a:pt x="322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52" y="233"/>
                    <a:pt x="559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7" name="Google Shape;37017;p24"/>
            <p:cNvSpPr/>
            <p:nvPr/>
          </p:nvSpPr>
          <p:spPr>
            <a:xfrm>
              <a:off x="4762475" y="4791925"/>
              <a:ext cx="15275" cy="13825"/>
            </a:xfrm>
            <a:custGeom>
              <a:rect b="b" l="l" r="r" t="t"/>
              <a:pathLst>
                <a:path extrusionOk="0" h="553" w="611">
                  <a:moveTo>
                    <a:pt x="296" y="0"/>
                  </a:moveTo>
                  <a:cubicBezTo>
                    <a:pt x="188" y="0"/>
                    <a:pt x="81" y="56"/>
                    <a:pt x="42" y="191"/>
                  </a:cubicBezTo>
                  <a:cubicBezTo>
                    <a:pt x="0" y="325"/>
                    <a:pt x="42" y="491"/>
                    <a:pt x="176" y="532"/>
                  </a:cubicBezTo>
                  <a:cubicBezTo>
                    <a:pt x="222" y="546"/>
                    <a:pt x="267" y="552"/>
                    <a:pt x="309" y="552"/>
                  </a:cubicBezTo>
                  <a:cubicBezTo>
                    <a:pt x="430" y="552"/>
                    <a:pt x="528" y="500"/>
                    <a:pt x="559" y="408"/>
                  </a:cubicBezTo>
                  <a:cubicBezTo>
                    <a:pt x="610" y="232"/>
                    <a:pt x="559" y="6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8" name="Google Shape;37018;p24"/>
            <p:cNvSpPr/>
            <p:nvPr/>
          </p:nvSpPr>
          <p:spPr>
            <a:xfrm>
              <a:off x="4826050" y="4818475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16" y="1"/>
                  </a:moveTo>
                  <a:cubicBezTo>
                    <a:pt x="216" y="1"/>
                    <a:pt x="120" y="74"/>
                    <a:pt x="83" y="163"/>
                  </a:cubicBezTo>
                  <a:cubicBezTo>
                    <a:pt x="1" y="297"/>
                    <a:pt x="83" y="463"/>
                    <a:pt x="218" y="556"/>
                  </a:cubicBezTo>
                  <a:cubicBezTo>
                    <a:pt x="238" y="563"/>
                    <a:pt x="260" y="566"/>
                    <a:pt x="283" y="566"/>
                  </a:cubicBezTo>
                  <a:cubicBezTo>
                    <a:pt x="397" y="566"/>
                    <a:pt x="531" y="484"/>
                    <a:pt x="600" y="380"/>
                  </a:cubicBezTo>
                  <a:cubicBezTo>
                    <a:pt x="652" y="246"/>
                    <a:pt x="559" y="80"/>
                    <a:pt x="435" y="39"/>
                  </a:cubicBezTo>
                  <a:cubicBezTo>
                    <a:pt x="397" y="12"/>
                    <a:pt x="356" y="1"/>
                    <a:pt x="31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9" name="Google Shape;37019;p24"/>
            <p:cNvSpPr/>
            <p:nvPr/>
          </p:nvSpPr>
          <p:spPr>
            <a:xfrm>
              <a:off x="4721625" y="4811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35" y="528"/>
                    <a:pt x="67" y="532"/>
                    <a:pt x="97" y="532"/>
                  </a:cubicBezTo>
                  <a:cubicBezTo>
                    <a:pt x="223" y="532"/>
                    <a:pt x="317" y="452"/>
                    <a:pt x="383" y="352"/>
                  </a:cubicBezTo>
                  <a:lnTo>
                    <a:pt x="383" y="311"/>
                  </a:lnTo>
                  <a:cubicBezTo>
                    <a:pt x="435" y="176"/>
                    <a:pt x="342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0" name="Google Shape;37020;p24"/>
            <p:cNvSpPr/>
            <p:nvPr/>
          </p:nvSpPr>
          <p:spPr>
            <a:xfrm>
              <a:off x="4872325" y="480417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42" y="1"/>
                  </a:moveTo>
                  <a:cubicBezTo>
                    <a:pt x="0" y="1"/>
                    <a:pt x="0" y="1"/>
                    <a:pt x="0" y="42"/>
                  </a:cubicBezTo>
                  <a:lnTo>
                    <a:pt x="0" y="135"/>
                  </a:lnTo>
                  <a:cubicBezTo>
                    <a:pt x="0" y="177"/>
                    <a:pt x="42" y="177"/>
                    <a:pt x="42" y="218"/>
                  </a:cubicBezTo>
                  <a:cubicBezTo>
                    <a:pt x="42" y="259"/>
                    <a:pt x="135" y="301"/>
                    <a:pt x="176" y="352"/>
                  </a:cubicBezTo>
                  <a:lnTo>
                    <a:pt x="300" y="94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1" name="Google Shape;37021;p24"/>
            <p:cNvSpPr/>
            <p:nvPr/>
          </p:nvSpPr>
          <p:spPr>
            <a:xfrm>
              <a:off x="4808750" y="4777300"/>
              <a:ext cx="12925" cy="9850"/>
            </a:xfrm>
            <a:custGeom>
              <a:rect b="b" l="l" r="r" t="t"/>
              <a:pathLst>
                <a:path extrusionOk="0" h="394" w="517">
                  <a:moveTo>
                    <a:pt x="0" y="1"/>
                  </a:moveTo>
                  <a:lnTo>
                    <a:pt x="0" y="135"/>
                  </a:lnTo>
                  <a:lnTo>
                    <a:pt x="0" y="218"/>
                  </a:lnTo>
                  <a:cubicBezTo>
                    <a:pt x="0" y="218"/>
                    <a:pt x="0" y="259"/>
                    <a:pt x="52" y="259"/>
                  </a:cubicBezTo>
                  <a:cubicBezTo>
                    <a:pt x="52" y="300"/>
                    <a:pt x="93" y="342"/>
                    <a:pt x="176" y="393"/>
                  </a:cubicBezTo>
                  <a:lnTo>
                    <a:pt x="352" y="393"/>
                  </a:lnTo>
                  <a:cubicBezTo>
                    <a:pt x="393" y="342"/>
                    <a:pt x="434" y="342"/>
                    <a:pt x="476" y="300"/>
                  </a:cubicBezTo>
                  <a:cubicBezTo>
                    <a:pt x="476" y="300"/>
                    <a:pt x="517" y="259"/>
                    <a:pt x="517" y="2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2" name="Google Shape;37022;p24"/>
            <p:cNvSpPr/>
            <p:nvPr/>
          </p:nvSpPr>
          <p:spPr>
            <a:xfrm>
              <a:off x="4748525" y="4753525"/>
              <a:ext cx="8550" cy="7050"/>
            </a:xfrm>
            <a:custGeom>
              <a:rect b="b" l="l" r="r" t="t"/>
              <a:pathLst>
                <a:path extrusionOk="0" h="282" w="342">
                  <a:moveTo>
                    <a:pt x="83" y="0"/>
                  </a:moveTo>
                  <a:lnTo>
                    <a:pt x="0" y="259"/>
                  </a:lnTo>
                  <a:lnTo>
                    <a:pt x="41" y="259"/>
                  </a:lnTo>
                  <a:cubicBezTo>
                    <a:pt x="55" y="276"/>
                    <a:pt x="75" y="282"/>
                    <a:pt x="96" y="282"/>
                  </a:cubicBezTo>
                  <a:cubicBezTo>
                    <a:pt x="139" y="282"/>
                    <a:pt x="190" y="259"/>
                    <a:pt x="217" y="259"/>
                  </a:cubicBezTo>
                  <a:cubicBezTo>
                    <a:pt x="258" y="217"/>
                    <a:pt x="341" y="176"/>
                    <a:pt x="341" y="9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3" name="Google Shape;37023;p24"/>
            <p:cNvSpPr/>
            <p:nvPr/>
          </p:nvSpPr>
          <p:spPr>
            <a:xfrm>
              <a:off x="5062050" y="3976225"/>
              <a:ext cx="8550" cy="7325"/>
            </a:xfrm>
            <a:custGeom>
              <a:rect b="b" l="l" r="r" t="t"/>
              <a:pathLst>
                <a:path extrusionOk="0" h="293" w="342">
                  <a:moveTo>
                    <a:pt x="226" y="1"/>
                  </a:moveTo>
                  <a:cubicBezTo>
                    <a:pt x="125" y="1"/>
                    <a:pt x="30" y="71"/>
                    <a:pt x="0" y="168"/>
                  </a:cubicBezTo>
                  <a:lnTo>
                    <a:pt x="259" y="292"/>
                  </a:lnTo>
                  <a:lnTo>
                    <a:pt x="341" y="34"/>
                  </a:lnTo>
                  <a:cubicBezTo>
                    <a:pt x="304" y="11"/>
                    <a:pt x="265" y="1"/>
                    <a:pt x="2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4" name="Google Shape;37024;p24"/>
            <p:cNvSpPr/>
            <p:nvPr/>
          </p:nvSpPr>
          <p:spPr>
            <a:xfrm>
              <a:off x="4997425" y="3949800"/>
              <a:ext cx="13975" cy="10225"/>
            </a:xfrm>
            <a:custGeom>
              <a:rect b="b" l="l" r="r" t="t"/>
              <a:pathLst>
                <a:path extrusionOk="0" h="409" w="559">
                  <a:moveTo>
                    <a:pt x="290" y="0"/>
                  </a:moveTo>
                  <a:cubicBezTo>
                    <a:pt x="196" y="0"/>
                    <a:pt x="104" y="49"/>
                    <a:pt x="42" y="150"/>
                  </a:cubicBezTo>
                  <a:lnTo>
                    <a:pt x="0" y="191"/>
                  </a:lnTo>
                  <a:lnTo>
                    <a:pt x="517" y="409"/>
                  </a:lnTo>
                  <a:cubicBezTo>
                    <a:pt x="559" y="316"/>
                    <a:pt x="559" y="274"/>
                    <a:pt x="559" y="233"/>
                  </a:cubicBezTo>
                  <a:cubicBezTo>
                    <a:pt x="517" y="150"/>
                    <a:pt x="466" y="57"/>
                    <a:pt x="383" y="16"/>
                  </a:cubicBezTo>
                  <a:cubicBezTo>
                    <a:pt x="352" y="6"/>
                    <a:pt x="321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5" name="Google Shape;37025;p24"/>
            <p:cNvSpPr/>
            <p:nvPr/>
          </p:nvSpPr>
          <p:spPr>
            <a:xfrm>
              <a:off x="5023275" y="3885775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0"/>
                  </a:moveTo>
                  <a:cubicBezTo>
                    <a:pt x="172" y="0"/>
                    <a:pt x="72" y="70"/>
                    <a:pt x="42" y="168"/>
                  </a:cubicBezTo>
                  <a:cubicBezTo>
                    <a:pt x="0" y="292"/>
                    <a:pt x="42" y="468"/>
                    <a:pt x="166" y="509"/>
                  </a:cubicBezTo>
                  <a:cubicBezTo>
                    <a:pt x="215" y="532"/>
                    <a:pt x="260" y="542"/>
                    <a:pt x="301" y="542"/>
                  </a:cubicBezTo>
                  <a:cubicBezTo>
                    <a:pt x="408" y="542"/>
                    <a:pt x="492" y="474"/>
                    <a:pt x="559" y="385"/>
                  </a:cubicBezTo>
                  <a:cubicBezTo>
                    <a:pt x="600" y="250"/>
                    <a:pt x="559" y="75"/>
                    <a:pt x="383" y="33"/>
                  </a:cubicBezTo>
                  <a:cubicBezTo>
                    <a:pt x="349" y="10"/>
                    <a:pt x="310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6" name="Google Shape;37026;p24"/>
            <p:cNvSpPr/>
            <p:nvPr/>
          </p:nvSpPr>
          <p:spPr>
            <a:xfrm>
              <a:off x="4976750" y="39045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42" y="1"/>
                  </a:moveTo>
                  <a:cubicBezTo>
                    <a:pt x="236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41" y="501"/>
                    <a:pt x="610" y="408"/>
                  </a:cubicBezTo>
                  <a:cubicBezTo>
                    <a:pt x="652" y="232"/>
                    <a:pt x="610" y="57"/>
                    <a:pt x="435" y="15"/>
                  </a:cubicBezTo>
                  <a:cubicBezTo>
                    <a:pt x="406" y="6"/>
                    <a:pt x="374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7" name="Google Shape;37027;p24"/>
            <p:cNvSpPr/>
            <p:nvPr/>
          </p:nvSpPr>
          <p:spPr>
            <a:xfrm>
              <a:off x="5041375" y="393100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0" y="1"/>
                    <a:pt x="112" y="71"/>
                    <a:pt x="52" y="168"/>
                  </a:cubicBezTo>
                  <a:cubicBezTo>
                    <a:pt x="0" y="292"/>
                    <a:pt x="93" y="468"/>
                    <a:pt x="217" y="551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7" y="561"/>
                    <a:pt x="526" y="487"/>
                    <a:pt x="569" y="385"/>
                  </a:cubicBezTo>
                  <a:cubicBezTo>
                    <a:pt x="651" y="251"/>
                    <a:pt x="569" y="75"/>
                    <a:pt x="434" y="34"/>
                  </a:cubicBezTo>
                  <a:cubicBezTo>
                    <a:pt x="400" y="11"/>
                    <a:pt x="362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8" name="Google Shape;37028;p24"/>
            <p:cNvSpPr/>
            <p:nvPr/>
          </p:nvSpPr>
          <p:spPr>
            <a:xfrm>
              <a:off x="4940300" y="39243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18" y="83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9" name="Google Shape;37029;p24"/>
            <p:cNvSpPr/>
            <p:nvPr/>
          </p:nvSpPr>
          <p:spPr>
            <a:xfrm>
              <a:off x="4963825" y="3859725"/>
              <a:ext cx="10875" cy="13300"/>
            </a:xfrm>
            <a:custGeom>
              <a:rect b="b" l="l" r="r" t="t"/>
              <a:pathLst>
                <a:path extrusionOk="0" h="532" w="435">
                  <a:moveTo>
                    <a:pt x="218" y="0"/>
                  </a:moveTo>
                  <a:lnTo>
                    <a:pt x="0" y="517"/>
                  </a:lnTo>
                  <a:cubicBezTo>
                    <a:pt x="32" y="527"/>
                    <a:pt x="65" y="532"/>
                    <a:pt x="99" y="532"/>
                  </a:cubicBezTo>
                  <a:cubicBezTo>
                    <a:pt x="209" y="532"/>
                    <a:pt x="320" y="476"/>
                    <a:pt x="352" y="341"/>
                  </a:cubicBezTo>
                  <a:cubicBezTo>
                    <a:pt x="435" y="217"/>
                    <a:pt x="352" y="41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0" name="Google Shape;37030;p24"/>
            <p:cNvSpPr/>
            <p:nvPr/>
          </p:nvSpPr>
          <p:spPr>
            <a:xfrm>
              <a:off x="5009050" y="4104225"/>
              <a:ext cx="8825" cy="7525"/>
            </a:xfrm>
            <a:custGeom>
              <a:rect b="b" l="l" r="r" t="t"/>
              <a:pathLst>
                <a:path extrusionOk="0" h="301" w="353">
                  <a:moveTo>
                    <a:pt x="259" y="1"/>
                  </a:moveTo>
                  <a:cubicBezTo>
                    <a:pt x="218" y="1"/>
                    <a:pt x="177" y="42"/>
                    <a:pt x="135" y="42"/>
                  </a:cubicBezTo>
                  <a:lnTo>
                    <a:pt x="94" y="83"/>
                  </a:lnTo>
                  <a:cubicBezTo>
                    <a:pt x="52" y="83"/>
                    <a:pt x="1" y="125"/>
                    <a:pt x="1" y="176"/>
                  </a:cubicBezTo>
                  <a:lnTo>
                    <a:pt x="259" y="301"/>
                  </a:lnTo>
                  <a:lnTo>
                    <a:pt x="352" y="42"/>
                  </a:lnTo>
                  <a:cubicBezTo>
                    <a:pt x="311" y="42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1" name="Google Shape;37031;p24"/>
            <p:cNvSpPr/>
            <p:nvPr/>
          </p:nvSpPr>
          <p:spPr>
            <a:xfrm>
              <a:off x="4944425" y="4078000"/>
              <a:ext cx="14250" cy="9975"/>
            </a:xfrm>
            <a:custGeom>
              <a:rect b="b" l="l" r="r" t="t"/>
              <a:pathLst>
                <a:path extrusionOk="0" h="399" w="570">
                  <a:moveTo>
                    <a:pt x="295" y="0"/>
                  </a:moveTo>
                  <a:cubicBezTo>
                    <a:pt x="200" y="0"/>
                    <a:pt x="115" y="47"/>
                    <a:pt x="53" y="140"/>
                  </a:cubicBezTo>
                  <a:cubicBezTo>
                    <a:pt x="53" y="140"/>
                    <a:pt x="1" y="140"/>
                    <a:pt x="1" y="192"/>
                  </a:cubicBezTo>
                  <a:lnTo>
                    <a:pt x="518" y="398"/>
                  </a:lnTo>
                  <a:cubicBezTo>
                    <a:pt x="570" y="357"/>
                    <a:pt x="570" y="316"/>
                    <a:pt x="570" y="274"/>
                  </a:cubicBezTo>
                  <a:cubicBezTo>
                    <a:pt x="570" y="192"/>
                    <a:pt x="477" y="57"/>
                    <a:pt x="394" y="16"/>
                  </a:cubicBezTo>
                  <a:cubicBezTo>
                    <a:pt x="360" y="5"/>
                    <a:pt x="327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2" name="Google Shape;37032;p24"/>
            <p:cNvSpPr/>
            <p:nvPr/>
          </p:nvSpPr>
          <p:spPr>
            <a:xfrm>
              <a:off x="5034900" y="404065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0"/>
                  </a:moveTo>
                  <a:cubicBezTo>
                    <a:pt x="176" y="0"/>
                    <a:pt x="52" y="42"/>
                    <a:pt x="1" y="176"/>
                  </a:cubicBezTo>
                  <a:cubicBezTo>
                    <a:pt x="1" y="259"/>
                    <a:pt x="1" y="342"/>
                    <a:pt x="52" y="435"/>
                  </a:cubicBezTo>
                  <a:cubicBezTo>
                    <a:pt x="94" y="476"/>
                    <a:pt x="135" y="517"/>
                    <a:pt x="176" y="51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3" name="Google Shape;37033;p24"/>
            <p:cNvSpPr/>
            <p:nvPr/>
          </p:nvSpPr>
          <p:spPr>
            <a:xfrm>
              <a:off x="4969250" y="40139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0" y="0"/>
                  </a:moveTo>
                  <a:cubicBezTo>
                    <a:pt x="218" y="0"/>
                    <a:pt x="124" y="71"/>
                    <a:pt x="94" y="168"/>
                  </a:cubicBezTo>
                  <a:cubicBezTo>
                    <a:pt x="1" y="333"/>
                    <a:pt x="9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4" y="485"/>
                    <a:pt x="611" y="375"/>
                  </a:cubicBezTo>
                  <a:cubicBezTo>
                    <a:pt x="652" y="251"/>
                    <a:pt x="611" y="75"/>
                    <a:pt x="435" y="33"/>
                  </a:cubicBezTo>
                  <a:cubicBezTo>
                    <a:pt x="398" y="11"/>
                    <a:pt x="358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4" name="Google Shape;37034;p24"/>
            <p:cNvSpPr/>
            <p:nvPr/>
          </p:nvSpPr>
          <p:spPr>
            <a:xfrm>
              <a:off x="4924025" y="40328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2" y="1"/>
                  </a:moveTo>
                  <a:cubicBezTo>
                    <a:pt x="246" y="1"/>
                    <a:pt x="127" y="76"/>
                    <a:pt x="93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66" y="551"/>
                    <a:pt x="310" y="562"/>
                    <a:pt x="352" y="562"/>
                  </a:cubicBezTo>
                  <a:cubicBezTo>
                    <a:pt x="459" y="562"/>
                    <a:pt x="543" y="491"/>
                    <a:pt x="610" y="394"/>
                  </a:cubicBezTo>
                  <a:cubicBezTo>
                    <a:pt x="652" y="229"/>
                    <a:pt x="559" y="94"/>
                    <a:pt x="434" y="12"/>
                  </a:cubicBezTo>
                  <a:cubicBezTo>
                    <a:pt x="411" y="4"/>
                    <a:pt x="386" y="1"/>
                    <a:pt x="36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5" name="Google Shape;37035;p24"/>
            <p:cNvSpPr/>
            <p:nvPr/>
          </p:nvSpPr>
          <p:spPr>
            <a:xfrm>
              <a:off x="4988625" y="405965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0"/>
                  </a:moveTo>
                  <a:cubicBezTo>
                    <a:pt x="200" y="0"/>
                    <a:pt x="112" y="49"/>
                    <a:pt x="42" y="150"/>
                  </a:cubicBezTo>
                  <a:cubicBezTo>
                    <a:pt x="1" y="316"/>
                    <a:pt x="94" y="450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8" y="492"/>
                    <a:pt x="559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392" y="6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6" name="Google Shape;37036;p24"/>
            <p:cNvSpPr/>
            <p:nvPr/>
          </p:nvSpPr>
          <p:spPr>
            <a:xfrm>
              <a:off x="4950900" y="3968750"/>
              <a:ext cx="16300" cy="14025"/>
            </a:xfrm>
            <a:custGeom>
              <a:rect b="b" l="l" r="r" t="t"/>
              <a:pathLst>
                <a:path extrusionOk="0" h="561" w="652">
                  <a:moveTo>
                    <a:pt x="301" y="0"/>
                  </a:moveTo>
                  <a:cubicBezTo>
                    <a:pt x="194" y="0"/>
                    <a:pt x="112" y="70"/>
                    <a:pt x="52" y="168"/>
                  </a:cubicBezTo>
                  <a:cubicBezTo>
                    <a:pt x="0" y="333"/>
                    <a:pt x="52" y="467"/>
                    <a:pt x="218" y="550"/>
                  </a:cubicBezTo>
                  <a:cubicBezTo>
                    <a:pt x="241" y="557"/>
                    <a:pt x="266" y="561"/>
                    <a:pt x="291" y="561"/>
                  </a:cubicBezTo>
                  <a:cubicBezTo>
                    <a:pt x="407" y="561"/>
                    <a:pt x="527" y="485"/>
                    <a:pt x="569" y="374"/>
                  </a:cubicBezTo>
                  <a:cubicBezTo>
                    <a:pt x="652" y="250"/>
                    <a:pt x="569" y="74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7" name="Google Shape;37037;p24"/>
            <p:cNvSpPr/>
            <p:nvPr/>
          </p:nvSpPr>
          <p:spPr>
            <a:xfrm>
              <a:off x="5015525" y="3995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6" y="0"/>
                  </a:moveTo>
                  <a:cubicBezTo>
                    <a:pt x="188" y="0"/>
                    <a:pt x="84" y="56"/>
                    <a:pt x="52" y="191"/>
                  </a:cubicBezTo>
                  <a:cubicBezTo>
                    <a:pt x="0" y="315"/>
                    <a:pt x="52" y="491"/>
                    <a:pt x="176" y="532"/>
                  </a:cubicBezTo>
                  <a:cubicBezTo>
                    <a:pt x="225" y="555"/>
                    <a:pt x="270" y="565"/>
                    <a:pt x="312" y="565"/>
                  </a:cubicBezTo>
                  <a:cubicBezTo>
                    <a:pt x="419" y="565"/>
                    <a:pt x="502" y="497"/>
                    <a:pt x="569" y="408"/>
                  </a:cubicBezTo>
                  <a:cubicBezTo>
                    <a:pt x="610" y="232"/>
                    <a:pt x="56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8" name="Google Shape;37038;p24"/>
            <p:cNvSpPr/>
            <p:nvPr/>
          </p:nvSpPr>
          <p:spPr>
            <a:xfrm>
              <a:off x="4887575" y="4052525"/>
              <a:ext cx="7525" cy="8575"/>
            </a:xfrm>
            <a:custGeom>
              <a:rect b="b" l="l" r="r" t="t"/>
              <a:pathLst>
                <a:path extrusionOk="0" h="343" w="301">
                  <a:moveTo>
                    <a:pt x="83" y="1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1"/>
                  </a:lnTo>
                  <a:cubicBezTo>
                    <a:pt x="300" y="177"/>
                    <a:pt x="207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9" name="Google Shape;37039;p24"/>
            <p:cNvSpPr/>
            <p:nvPr/>
          </p:nvSpPr>
          <p:spPr>
            <a:xfrm>
              <a:off x="4911100" y="39879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217" y="0"/>
                  </a:moveTo>
                  <a:lnTo>
                    <a:pt x="0" y="517"/>
                  </a:lnTo>
                  <a:cubicBezTo>
                    <a:pt x="0" y="517"/>
                    <a:pt x="42" y="517"/>
                    <a:pt x="42" y="558"/>
                  </a:cubicBezTo>
                  <a:cubicBezTo>
                    <a:pt x="176" y="558"/>
                    <a:pt x="300" y="517"/>
                    <a:pt x="352" y="383"/>
                  </a:cubicBezTo>
                  <a:cubicBezTo>
                    <a:pt x="393" y="259"/>
                    <a:pt x="352" y="124"/>
                    <a:pt x="259" y="42"/>
                  </a:cubicBezTo>
                  <a:cubicBezTo>
                    <a:pt x="217" y="42"/>
                    <a:pt x="217" y="0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0" name="Google Shape;37040;p24"/>
            <p:cNvSpPr/>
            <p:nvPr/>
          </p:nvSpPr>
          <p:spPr>
            <a:xfrm>
              <a:off x="5060750" y="3980425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42"/>
                  </a:lnTo>
                  <a:cubicBezTo>
                    <a:pt x="52" y="83"/>
                    <a:pt x="1" y="83"/>
                    <a:pt x="1" y="124"/>
                  </a:cubicBezTo>
                  <a:cubicBezTo>
                    <a:pt x="1" y="166"/>
                    <a:pt x="52" y="166"/>
                    <a:pt x="52" y="217"/>
                  </a:cubicBezTo>
                  <a:cubicBezTo>
                    <a:pt x="52" y="259"/>
                    <a:pt x="94" y="300"/>
                    <a:pt x="94" y="300"/>
                  </a:cubicBezTo>
                  <a:cubicBezTo>
                    <a:pt x="135" y="342"/>
                    <a:pt x="176" y="342"/>
                    <a:pt x="176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1" name="Google Shape;37041;p24"/>
            <p:cNvSpPr/>
            <p:nvPr/>
          </p:nvSpPr>
          <p:spPr>
            <a:xfrm>
              <a:off x="4997425" y="3954575"/>
              <a:ext cx="12950" cy="9325"/>
            </a:xfrm>
            <a:custGeom>
              <a:rect b="b" l="l" r="r" t="t"/>
              <a:pathLst>
                <a:path extrusionOk="0" h="373" w="518">
                  <a:moveTo>
                    <a:pt x="0" y="0"/>
                  </a:moveTo>
                  <a:lnTo>
                    <a:pt x="0" y="83"/>
                  </a:lnTo>
                  <a:cubicBezTo>
                    <a:pt x="0" y="218"/>
                    <a:pt x="42" y="300"/>
                    <a:pt x="166" y="342"/>
                  </a:cubicBezTo>
                  <a:cubicBezTo>
                    <a:pt x="187" y="362"/>
                    <a:pt x="210" y="373"/>
                    <a:pt x="238" y="373"/>
                  </a:cubicBezTo>
                  <a:cubicBezTo>
                    <a:pt x="267" y="373"/>
                    <a:pt x="300" y="362"/>
                    <a:pt x="342" y="342"/>
                  </a:cubicBezTo>
                  <a:lnTo>
                    <a:pt x="383" y="342"/>
                  </a:lnTo>
                  <a:cubicBezTo>
                    <a:pt x="424" y="342"/>
                    <a:pt x="424" y="300"/>
                    <a:pt x="466" y="300"/>
                  </a:cubicBezTo>
                  <a:cubicBezTo>
                    <a:pt x="466" y="259"/>
                    <a:pt x="517" y="218"/>
                    <a:pt x="517" y="21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2" name="Google Shape;37042;p24"/>
            <p:cNvSpPr/>
            <p:nvPr/>
          </p:nvSpPr>
          <p:spPr>
            <a:xfrm>
              <a:off x="4936950" y="393080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135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300" y="217"/>
                    <a:pt x="393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3" name="Google Shape;37043;p24"/>
            <p:cNvSpPr/>
            <p:nvPr/>
          </p:nvSpPr>
          <p:spPr>
            <a:xfrm>
              <a:off x="4956325" y="42334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176" y="0"/>
                  </a:moveTo>
                  <a:cubicBezTo>
                    <a:pt x="135" y="0"/>
                    <a:pt x="42" y="42"/>
                    <a:pt x="1" y="124"/>
                  </a:cubicBezTo>
                  <a:lnTo>
                    <a:pt x="1" y="176"/>
                  </a:lnTo>
                  <a:lnTo>
                    <a:pt x="259" y="259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4" name="Google Shape;37044;p24"/>
            <p:cNvSpPr/>
            <p:nvPr/>
          </p:nvSpPr>
          <p:spPr>
            <a:xfrm>
              <a:off x="4891700" y="4206800"/>
              <a:ext cx="14000" cy="9375"/>
            </a:xfrm>
            <a:custGeom>
              <a:rect b="b" l="l" r="r" t="t"/>
              <a:pathLst>
                <a:path extrusionOk="0" h="375" w="560">
                  <a:moveTo>
                    <a:pt x="258" y="0"/>
                  </a:moveTo>
                  <a:cubicBezTo>
                    <a:pt x="151" y="0"/>
                    <a:pt x="68" y="68"/>
                    <a:pt x="1" y="157"/>
                  </a:cubicBezTo>
                  <a:lnTo>
                    <a:pt x="518" y="375"/>
                  </a:lnTo>
                  <a:cubicBezTo>
                    <a:pt x="559" y="250"/>
                    <a:pt x="518" y="75"/>
                    <a:pt x="394" y="33"/>
                  </a:cubicBezTo>
                  <a:cubicBezTo>
                    <a:pt x="345" y="10"/>
                    <a:pt x="300" y="0"/>
                    <a:pt x="25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5" name="Google Shape;37045;p24"/>
            <p:cNvSpPr/>
            <p:nvPr/>
          </p:nvSpPr>
          <p:spPr>
            <a:xfrm>
              <a:off x="4981150" y="4169050"/>
              <a:ext cx="10875" cy="12750"/>
            </a:xfrm>
            <a:custGeom>
              <a:rect b="b" l="l" r="r" t="t"/>
              <a:pathLst>
                <a:path extrusionOk="0" h="510" w="435">
                  <a:moveTo>
                    <a:pt x="300" y="1"/>
                  </a:moveTo>
                  <a:cubicBezTo>
                    <a:pt x="192" y="1"/>
                    <a:pt x="109" y="71"/>
                    <a:pt x="41" y="168"/>
                  </a:cubicBezTo>
                  <a:cubicBezTo>
                    <a:pt x="0" y="292"/>
                    <a:pt x="83" y="468"/>
                    <a:pt x="217" y="509"/>
                  </a:cubicBezTo>
                  <a:lnTo>
                    <a:pt x="434" y="34"/>
                  </a:lnTo>
                  <a:cubicBezTo>
                    <a:pt x="386" y="11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6" name="Google Shape;37046;p24"/>
            <p:cNvSpPr/>
            <p:nvPr/>
          </p:nvSpPr>
          <p:spPr>
            <a:xfrm>
              <a:off x="4916525" y="41426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5"/>
                    <a:pt x="83" y="491"/>
                    <a:pt x="217" y="533"/>
                  </a:cubicBezTo>
                  <a:cubicBezTo>
                    <a:pt x="258" y="542"/>
                    <a:pt x="297" y="547"/>
                    <a:pt x="332" y="547"/>
                  </a:cubicBezTo>
                  <a:cubicBezTo>
                    <a:pt x="449" y="547"/>
                    <a:pt x="537" y="492"/>
                    <a:pt x="600" y="357"/>
                  </a:cubicBezTo>
                  <a:cubicBezTo>
                    <a:pt x="652" y="233"/>
                    <a:pt x="559" y="57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7" name="Google Shape;37047;p24"/>
            <p:cNvSpPr/>
            <p:nvPr/>
          </p:nvSpPr>
          <p:spPr>
            <a:xfrm>
              <a:off x="4871300" y="4161550"/>
              <a:ext cx="16300" cy="13575"/>
            </a:xfrm>
            <a:custGeom>
              <a:rect b="b" l="l" r="r" t="t"/>
              <a:pathLst>
                <a:path extrusionOk="0" h="543" w="652">
                  <a:moveTo>
                    <a:pt x="318" y="1"/>
                  </a:moveTo>
                  <a:cubicBezTo>
                    <a:pt x="216" y="1"/>
                    <a:pt x="120" y="69"/>
                    <a:pt x="83" y="158"/>
                  </a:cubicBezTo>
                  <a:cubicBezTo>
                    <a:pt x="0" y="292"/>
                    <a:pt x="83" y="468"/>
                    <a:pt x="217" y="510"/>
                  </a:cubicBezTo>
                  <a:cubicBezTo>
                    <a:pt x="251" y="532"/>
                    <a:pt x="290" y="543"/>
                    <a:pt x="329" y="543"/>
                  </a:cubicBezTo>
                  <a:cubicBezTo>
                    <a:pt x="431" y="543"/>
                    <a:pt x="540" y="472"/>
                    <a:pt x="600" y="375"/>
                  </a:cubicBezTo>
                  <a:cubicBezTo>
                    <a:pt x="651" y="251"/>
                    <a:pt x="558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8" name="Google Shape;37048;p24"/>
            <p:cNvSpPr/>
            <p:nvPr/>
          </p:nvSpPr>
          <p:spPr>
            <a:xfrm>
              <a:off x="4935900" y="4187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8" y="542"/>
                    <a:pt x="282" y="547"/>
                    <a:pt x="316" y="547"/>
                  </a:cubicBezTo>
                  <a:cubicBezTo>
                    <a:pt x="420" y="547"/>
                    <a:pt x="528" y="499"/>
                    <a:pt x="559" y="39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9" name="Google Shape;37049;p24"/>
            <p:cNvSpPr/>
            <p:nvPr/>
          </p:nvSpPr>
          <p:spPr>
            <a:xfrm>
              <a:off x="4898175" y="4097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12" y="1"/>
                  </a:moveTo>
                  <a:cubicBezTo>
                    <a:pt x="199" y="1"/>
                    <a:pt x="111" y="47"/>
                    <a:pt x="42" y="140"/>
                  </a:cubicBezTo>
                  <a:cubicBezTo>
                    <a:pt x="0" y="316"/>
                    <a:pt x="42" y="45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7"/>
                  </a:cubicBezTo>
                  <a:cubicBezTo>
                    <a:pt x="610" y="233"/>
                    <a:pt x="559" y="58"/>
                    <a:pt x="435" y="16"/>
                  </a:cubicBezTo>
                  <a:cubicBezTo>
                    <a:pt x="391" y="6"/>
                    <a:pt x="350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0" name="Google Shape;37050;p24"/>
            <p:cNvSpPr/>
            <p:nvPr/>
          </p:nvSpPr>
          <p:spPr>
            <a:xfrm>
              <a:off x="4961750" y="4123350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6"/>
                    <a:pt x="83" y="187"/>
                  </a:cubicBezTo>
                  <a:cubicBezTo>
                    <a:pt x="1" y="311"/>
                    <a:pt x="83" y="487"/>
                    <a:pt x="218" y="528"/>
                  </a:cubicBezTo>
                  <a:cubicBezTo>
                    <a:pt x="266" y="551"/>
                    <a:pt x="311" y="561"/>
                    <a:pt x="352" y="561"/>
                  </a:cubicBezTo>
                  <a:cubicBezTo>
                    <a:pt x="459" y="561"/>
                    <a:pt x="541" y="491"/>
                    <a:pt x="600" y="394"/>
                  </a:cubicBezTo>
                  <a:cubicBezTo>
                    <a:pt x="652" y="270"/>
                    <a:pt x="600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1" name="Google Shape;37051;p24"/>
            <p:cNvSpPr/>
            <p:nvPr/>
          </p:nvSpPr>
          <p:spPr>
            <a:xfrm>
              <a:off x="4834575" y="41807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94" y="0"/>
                  </a:moveTo>
                  <a:lnTo>
                    <a:pt x="1" y="259"/>
                  </a:lnTo>
                  <a:lnTo>
                    <a:pt x="218" y="341"/>
                  </a:lnTo>
                  <a:cubicBezTo>
                    <a:pt x="259" y="341"/>
                    <a:pt x="259" y="341"/>
                    <a:pt x="259" y="300"/>
                  </a:cubicBezTo>
                  <a:cubicBezTo>
                    <a:pt x="259" y="166"/>
                    <a:pt x="218" y="41"/>
                    <a:pt x="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2" name="Google Shape;37052;p24"/>
            <p:cNvSpPr/>
            <p:nvPr/>
          </p:nvSpPr>
          <p:spPr>
            <a:xfrm>
              <a:off x="4858375" y="4116125"/>
              <a:ext cx="9825" cy="13775"/>
            </a:xfrm>
            <a:custGeom>
              <a:rect b="b" l="l" r="r" t="t"/>
              <a:pathLst>
                <a:path extrusionOk="0" h="551" w="393">
                  <a:moveTo>
                    <a:pt x="217" y="0"/>
                  </a:moveTo>
                  <a:lnTo>
                    <a:pt x="0" y="517"/>
                  </a:lnTo>
                  <a:cubicBezTo>
                    <a:pt x="37" y="540"/>
                    <a:pt x="77" y="550"/>
                    <a:pt x="115" y="550"/>
                  </a:cubicBezTo>
                  <a:cubicBezTo>
                    <a:pt x="216" y="550"/>
                    <a:pt x="311" y="480"/>
                    <a:pt x="341" y="383"/>
                  </a:cubicBezTo>
                  <a:cubicBezTo>
                    <a:pt x="393" y="259"/>
                    <a:pt x="341" y="83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3" name="Google Shape;37053;p24"/>
            <p:cNvSpPr/>
            <p:nvPr/>
          </p:nvSpPr>
          <p:spPr>
            <a:xfrm>
              <a:off x="5008025" y="4108625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0"/>
                  </a:moveTo>
                  <a:cubicBezTo>
                    <a:pt x="42" y="42"/>
                    <a:pt x="0" y="83"/>
                    <a:pt x="0" y="125"/>
                  </a:cubicBezTo>
                  <a:cubicBezTo>
                    <a:pt x="0" y="207"/>
                    <a:pt x="42" y="300"/>
                    <a:pt x="135" y="342"/>
                  </a:cubicBezTo>
                  <a:cubicBezTo>
                    <a:pt x="176" y="342"/>
                    <a:pt x="176" y="383"/>
                    <a:pt x="176" y="383"/>
                  </a:cubicBezTo>
                  <a:lnTo>
                    <a:pt x="300" y="12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4" name="Google Shape;37054;p24"/>
            <p:cNvSpPr/>
            <p:nvPr/>
          </p:nvSpPr>
          <p:spPr>
            <a:xfrm>
              <a:off x="4943400" y="4082775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42" y="1"/>
                  </a:moveTo>
                  <a:lnTo>
                    <a:pt x="42" y="1"/>
                  </a:lnTo>
                  <a:cubicBezTo>
                    <a:pt x="1" y="125"/>
                    <a:pt x="42" y="259"/>
                    <a:pt x="176" y="342"/>
                  </a:cubicBezTo>
                  <a:lnTo>
                    <a:pt x="218" y="342"/>
                  </a:lnTo>
                  <a:cubicBezTo>
                    <a:pt x="259" y="383"/>
                    <a:pt x="300" y="383"/>
                    <a:pt x="394" y="383"/>
                  </a:cubicBezTo>
                  <a:cubicBezTo>
                    <a:pt x="394" y="383"/>
                    <a:pt x="394" y="342"/>
                    <a:pt x="435" y="342"/>
                  </a:cubicBezTo>
                  <a:cubicBezTo>
                    <a:pt x="435" y="342"/>
                    <a:pt x="476" y="342"/>
                    <a:pt x="518" y="300"/>
                  </a:cubicBezTo>
                  <a:cubicBezTo>
                    <a:pt x="518" y="259"/>
                    <a:pt x="559" y="259"/>
                    <a:pt x="559" y="20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5" name="Google Shape;37055;p24"/>
            <p:cNvSpPr/>
            <p:nvPr/>
          </p:nvSpPr>
          <p:spPr>
            <a:xfrm>
              <a:off x="4884200" y="4059000"/>
              <a:ext cx="9850" cy="6750"/>
            </a:xfrm>
            <a:custGeom>
              <a:rect b="b" l="l" r="r" t="t"/>
              <a:pathLst>
                <a:path extrusionOk="0" h="270" w="394">
                  <a:moveTo>
                    <a:pt x="135" y="0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9" y="270"/>
                    <a:pt x="317" y="194"/>
                    <a:pt x="394" y="83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6" name="Google Shape;37056;p24"/>
            <p:cNvSpPr/>
            <p:nvPr/>
          </p:nvSpPr>
          <p:spPr>
            <a:xfrm>
              <a:off x="4903600" y="43616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76" y="0"/>
                  </a:moveTo>
                  <a:cubicBezTo>
                    <a:pt x="135" y="0"/>
                    <a:pt x="42" y="42"/>
                    <a:pt x="0" y="124"/>
                  </a:cubicBezTo>
                  <a:lnTo>
                    <a:pt x="0" y="16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7" name="Google Shape;37057;p24"/>
            <p:cNvSpPr/>
            <p:nvPr/>
          </p:nvSpPr>
          <p:spPr>
            <a:xfrm>
              <a:off x="4838975" y="4334875"/>
              <a:ext cx="13975" cy="9500"/>
            </a:xfrm>
            <a:custGeom>
              <a:rect b="b" l="l" r="r" t="t"/>
              <a:pathLst>
                <a:path extrusionOk="0" h="380" w="559">
                  <a:moveTo>
                    <a:pt x="247" y="1"/>
                  </a:moveTo>
                  <a:cubicBezTo>
                    <a:pt x="129" y="1"/>
                    <a:pt x="30" y="74"/>
                    <a:pt x="1" y="163"/>
                  </a:cubicBezTo>
                  <a:lnTo>
                    <a:pt x="518" y="380"/>
                  </a:lnTo>
                  <a:cubicBezTo>
                    <a:pt x="559" y="256"/>
                    <a:pt x="518" y="80"/>
                    <a:pt x="394" y="38"/>
                  </a:cubicBezTo>
                  <a:cubicBezTo>
                    <a:pt x="344" y="12"/>
                    <a:pt x="294" y="1"/>
                    <a:pt x="24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8" name="Google Shape;37058;p24"/>
            <p:cNvSpPr/>
            <p:nvPr/>
          </p:nvSpPr>
          <p:spPr>
            <a:xfrm>
              <a:off x="4929450" y="4297400"/>
              <a:ext cx="9850" cy="13625"/>
            </a:xfrm>
            <a:custGeom>
              <a:rect b="b" l="l" r="r" t="t"/>
              <a:pathLst>
                <a:path extrusionOk="0" h="545" w="394">
                  <a:moveTo>
                    <a:pt x="236" y="1"/>
                  </a:moveTo>
                  <a:cubicBezTo>
                    <a:pt x="168" y="1"/>
                    <a:pt x="113" y="21"/>
                    <a:pt x="83" y="69"/>
                  </a:cubicBezTo>
                  <a:cubicBezTo>
                    <a:pt x="42" y="111"/>
                    <a:pt x="42" y="111"/>
                    <a:pt x="0" y="152"/>
                  </a:cubicBezTo>
                  <a:lnTo>
                    <a:pt x="0" y="328"/>
                  </a:lnTo>
                  <a:lnTo>
                    <a:pt x="0" y="369"/>
                  </a:lnTo>
                  <a:cubicBezTo>
                    <a:pt x="42" y="411"/>
                    <a:pt x="83" y="462"/>
                    <a:pt x="135" y="504"/>
                  </a:cubicBezTo>
                  <a:cubicBezTo>
                    <a:pt x="135" y="504"/>
                    <a:pt x="135" y="545"/>
                    <a:pt x="176" y="545"/>
                  </a:cubicBezTo>
                  <a:lnTo>
                    <a:pt x="393" y="28"/>
                  </a:lnTo>
                  <a:cubicBezTo>
                    <a:pt x="338" y="11"/>
                    <a:pt x="284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9" name="Google Shape;37059;p24"/>
            <p:cNvSpPr/>
            <p:nvPr/>
          </p:nvSpPr>
          <p:spPr>
            <a:xfrm>
              <a:off x="4863800" y="4270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35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52" y="556"/>
                    <a:pt x="290" y="566"/>
                    <a:pt x="329" y="566"/>
                  </a:cubicBezTo>
                  <a:cubicBezTo>
                    <a:pt x="431" y="566"/>
                    <a:pt x="540" y="496"/>
                    <a:pt x="600" y="398"/>
                  </a:cubicBezTo>
                  <a:cubicBezTo>
                    <a:pt x="641" y="233"/>
                    <a:pt x="559" y="98"/>
                    <a:pt x="434" y="16"/>
                  </a:cubicBezTo>
                  <a:cubicBezTo>
                    <a:pt x="403" y="6"/>
                    <a:pt x="369" y="1"/>
                    <a:pt x="3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0" name="Google Shape;37060;p24"/>
            <p:cNvSpPr/>
            <p:nvPr/>
          </p:nvSpPr>
          <p:spPr>
            <a:xfrm>
              <a:off x="4818550" y="428965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5" y="0"/>
                  </a:moveTo>
                  <a:cubicBezTo>
                    <a:pt x="212" y="0"/>
                    <a:pt x="113" y="73"/>
                    <a:pt x="84" y="162"/>
                  </a:cubicBezTo>
                  <a:cubicBezTo>
                    <a:pt x="1" y="338"/>
                    <a:pt x="84" y="462"/>
                    <a:pt x="218" y="555"/>
                  </a:cubicBezTo>
                  <a:cubicBezTo>
                    <a:pt x="240" y="562"/>
                    <a:pt x="263" y="566"/>
                    <a:pt x="287" y="566"/>
                  </a:cubicBezTo>
                  <a:cubicBezTo>
                    <a:pt x="400" y="566"/>
                    <a:pt x="525" y="490"/>
                    <a:pt x="559" y="379"/>
                  </a:cubicBezTo>
                  <a:cubicBezTo>
                    <a:pt x="642" y="255"/>
                    <a:pt x="559" y="80"/>
                    <a:pt x="435" y="38"/>
                  </a:cubicBezTo>
                  <a:cubicBezTo>
                    <a:pt x="397" y="12"/>
                    <a:pt x="356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1" name="Google Shape;37061;p24"/>
            <p:cNvSpPr/>
            <p:nvPr/>
          </p:nvSpPr>
          <p:spPr>
            <a:xfrm>
              <a:off x="4883175" y="43161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45" y="0"/>
                  </a:moveTo>
                  <a:cubicBezTo>
                    <a:pt x="213" y="0"/>
                    <a:pt x="110" y="74"/>
                    <a:pt x="42" y="176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9" y="561"/>
                    <a:pt x="529" y="491"/>
                    <a:pt x="559" y="394"/>
                  </a:cubicBezTo>
                  <a:cubicBezTo>
                    <a:pt x="600" y="228"/>
                    <a:pt x="559" y="94"/>
                    <a:pt x="435" y="11"/>
                  </a:cubicBezTo>
                  <a:cubicBezTo>
                    <a:pt x="404" y="4"/>
                    <a:pt x="374" y="0"/>
                    <a:pt x="34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2" name="Google Shape;37062;p24"/>
            <p:cNvSpPr/>
            <p:nvPr/>
          </p:nvSpPr>
          <p:spPr>
            <a:xfrm>
              <a:off x="4845450" y="422560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312" y="0"/>
                  </a:moveTo>
                  <a:cubicBezTo>
                    <a:pt x="183" y="0"/>
                    <a:pt x="73" y="54"/>
                    <a:pt x="42" y="181"/>
                  </a:cubicBezTo>
                  <a:cubicBezTo>
                    <a:pt x="0" y="315"/>
                    <a:pt x="42" y="491"/>
                    <a:pt x="217" y="532"/>
                  </a:cubicBezTo>
                  <a:cubicBezTo>
                    <a:pt x="248" y="543"/>
                    <a:pt x="281" y="548"/>
                    <a:pt x="316" y="548"/>
                  </a:cubicBezTo>
                  <a:cubicBezTo>
                    <a:pt x="420" y="548"/>
                    <a:pt x="527" y="499"/>
                    <a:pt x="558" y="398"/>
                  </a:cubicBezTo>
                  <a:cubicBezTo>
                    <a:pt x="600" y="233"/>
                    <a:pt x="558" y="98"/>
                    <a:pt x="434" y="15"/>
                  </a:cubicBezTo>
                  <a:cubicBezTo>
                    <a:pt x="393" y="6"/>
                    <a:pt x="351" y="0"/>
                    <a:pt x="31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3" name="Google Shape;37063;p24"/>
            <p:cNvSpPr/>
            <p:nvPr/>
          </p:nvSpPr>
          <p:spPr>
            <a:xfrm>
              <a:off x="4909025" y="42520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6" y="0"/>
                  </a:moveTo>
                  <a:cubicBezTo>
                    <a:pt x="213" y="0"/>
                    <a:pt x="113" y="68"/>
                    <a:pt x="83" y="158"/>
                  </a:cubicBezTo>
                  <a:cubicBezTo>
                    <a:pt x="1" y="292"/>
                    <a:pt x="83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0" y="375"/>
                  </a:cubicBezTo>
                  <a:cubicBezTo>
                    <a:pt x="642" y="251"/>
                    <a:pt x="559" y="75"/>
                    <a:pt x="435" y="34"/>
                  </a:cubicBezTo>
                  <a:cubicBezTo>
                    <a:pt x="397" y="11"/>
                    <a:pt x="356" y="0"/>
                    <a:pt x="31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4" name="Google Shape;37064;p24"/>
            <p:cNvSpPr/>
            <p:nvPr/>
          </p:nvSpPr>
          <p:spPr>
            <a:xfrm>
              <a:off x="4780825" y="43089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35" y="0"/>
                  </a:moveTo>
                  <a:lnTo>
                    <a:pt x="0" y="259"/>
                  </a:lnTo>
                  <a:lnTo>
                    <a:pt x="259" y="383"/>
                  </a:lnTo>
                  <a:cubicBezTo>
                    <a:pt x="300" y="341"/>
                    <a:pt x="300" y="341"/>
                    <a:pt x="300" y="300"/>
                  </a:cubicBezTo>
                  <a:cubicBezTo>
                    <a:pt x="300" y="207"/>
                    <a:pt x="259" y="83"/>
                    <a:pt x="176" y="4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5" name="Google Shape;37065;p24"/>
            <p:cNvSpPr/>
            <p:nvPr/>
          </p:nvSpPr>
          <p:spPr>
            <a:xfrm>
              <a:off x="4805625" y="4245350"/>
              <a:ext cx="9600" cy="13225"/>
            </a:xfrm>
            <a:custGeom>
              <a:rect b="b" l="l" r="r" t="t"/>
              <a:pathLst>
                <a:path extrusionOk="0" h="529" w="384">
                  <a:moveTo>
                    <a:pt x="177" y="1"/>
                  </a:moveTo>
                  <a:lnTo>
                    <a:pt x="1" y="518"/>
                  </a:lnTo>
                  <a:cubicBezTo>
                    <a:pt x="23" y="525"/>
                    <a:pt x="46" y="528"/>
                    <a:pt x="70" y="528"/>
                  </a:cubicBezTo>
                  <a:cubicBezTo>
                    <a:pt x="183" y="528"/>
                    <a:pt x="308" y="453"/>
                    <a:pt x="342" y="342"/>
                  </a:cubicBezTo>
                  <a:cubicBezTo>
                    <a:pt x="383" y="218"/>
                    <a:pt x="342" y="42"/>
                    <a:pt x="17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6" name="Google Shape;37066;p24"/>
            <p:cNvSpPr/>
            <p:nvPr/>
          </p:nvSpPr>
          <p:spPr>
            <a:xfrm>
              <a:off x="4955300" y="42378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0" y="0"/>
                    <a:pt x="0" y="41"/>
                    <a:pt x="0" y="83"/>
                  </a:cubicBezTo>
                  <a:lnTo>
                    <a:pt x="0" y="124"/>
                  </a:lnTo>
                  <a:cubicBezTo>
                    <a:pt x="42" y="165"/>
                    <a:pt x="42" y="165"/>
                    <a:pt x="42" y="207"/>
                  </a:cubicBezTo>
                  <a:cubicBezTo>
                    <a:pt x="42" y="258"/>
                    <a:pt x="135" y="300"/>
                    <a:pt x="176" y="341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7" name="Google Shape;37067;p24"/>
            <p:cNvSpPr/>
            <p:nvPr/>
          </p:nvSpPr>
          <p:spPr>
            <a:xfrm>
              <a:off x="4890675" y="42107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2" y="0"/>
                  </a:moveTo>
                  <a:lnTo>
                    <a:pt x="42" y="0"/>
                  </a:lnTo>
                  <a:cubicBezTo>
                    <a:pt x="0" y="135"/>
                    <a:pt x="42" y="259"/>
                    <a:pt x="176" y="352"/>
                  </a:cubicBezTo>
                  <a:lnTo>
                    <a:pt x="218" y="393"/>
                  </a:lnTo>
                  <a:lnTo>
                    <a:pt x="342" y="393"/>
                  </a:lnTo>
                  <a:cubicBezTo>
                    <a:pt x="393" y="393"/>
                    <a:pt x="435" y="352"/>
                    <a:pt x="476" y="352"/>
                  </a:cubicBezTo>
                  <a:cubicBezTo>
                    <a:pt x="517" y="311"/>
                    <a:pt x="559" y="259"/>
                    <a:pt x="559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8" name="Google Shape;37068;p24"/>
            <p:cNvSpPr/>
            <p:nvPr/>
          </p:nvSpPr>
          <p:spPr>
            <a:xfrm>
              <a:off x="4831475" y="4187200"/>
              <a:ext cx="8575" cy="6750"/>
            </a:xfrm>
            <a:custGeom>
              <a:rect b="b" l="l" r="r" t="t"/>
              <a:pathLst>
                <a:path extrusionOk="0" h="270" w="343">
                  <a:moveTo>
                    <a:pt x="125" y="1"/>
                  </a:moveTo>
                  <a:lnTo>
                    <a:pt x="1" y="259"/>
                  </a:lnTo>
                  <a:lnTo>
                    <a:pt x="42" y="259"/>
                  </a:lnTo>
                  <a:cubicBezTo>
                    <a:pt x="66" y="266"/>
                    <a:pt x="89" y="270"/>
                    <a:pt x="112" y="270"/>
                  </a:cubicBezTo>
                  <a:cubicBezTo>
                    <a:pt x="218" y="270"/>
                    <a:pt x="308" y="194"/>
                    <a:pt x="342" y="83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9" name="Google Shape;37069;p24"/>
            <p:cNvSpPr/>
            <p:nvPr/>
          </p:nvSpPr>
          <p:spPr>
            <a:xfrm>
              <a:off x="4850875" y="448987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lnTo>
                    <a:pt x="83" y="42"/>
                  </a:lnTo>
                  <a:cubicBezTo>
                    <a:pt x="42" y="83"/>
                    <a:pt x="42" y="83"/>
                    <a:pt x="0" y="125"/>
                  </a:cubicBezTo>
                  <a:lnTo>
                    <a:pt x="0" y="16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1"/>
                    <a:pt x="259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0" name="Google Shape;37070;p24"/>
            <p:cNvSpPr/>
            <p:nvPr/>
          </p:nvSpPr>
          <p:spPr>
            <a:xfrm>
              <a:off x="4786250" y="4463550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243" y="0"/>
                  </a:moveTo>
                  <a:cubicBezTo>
                    <a:pt x="139" y="0"/>
                    <a:pt x="32" y="60"/>
                    <a:pt x="1" y="185"/>
                  </a:cubicBezTo>
                  <a:lnTo>
                    <a:pt x="517" y="361"/>
                  </a:lnTo>
                  <a:lnTo>
                    <a:pt x="517" y="278"/>
                  </a:lnTo>
                  <a:cubicBezTo>
                    <a:pt x="517" y="144"/>
                    <a:pt x="476" y="61"/>
                    <a:pt x="342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1" name="Google Shape;37071;p24"/>
            <p:cNvSpPr/>
            <p:nvPr/>
          </p:nvSpPr>
          <p:spPr>
            <a:xfrm>
              <a:off x="4875675" y="442630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1" y="0"/>
                  </a:moveTo>
                  <a:cubicBezTo>
                    <a:pt x="218" y="0"/>
                    <a:pt x="84" y="42"/>
                    <a:pt x="42" y="166"/>
                  </a:cubicBezTo>
                  <a:cubicBezTo>
                    <a:pt x="1" y="259"/>
                    <a:pt x="42" y="424"/>
                    <a:pt x="166" y="476"/>
                  </a:cubicBezTo>
                  <a:cubicBezTo>
                    <a:pt x="166" y="517"/>
                    <a:pt x="166" y="517"/>
                    <a:pt x="218" y="517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2" name="Google Shape;37072;p24"/>
            <p:cNvSpPr/>
            <p:nvPr/>
          </p:nvSpPr>
          <p:spPr>
            <a:xfrm>
              <a:off x="4811075" y="43990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48" y="0"/>
                  </a:moveTo>
                  <a:cubicBezTo>
                    <a:pt x="237" y="0"/>
                    <a:pt x="116" y="80"/>
                    <a:pt x="83" y="180"/>
                  </a:cubicBezTo>
                  <a:cubicBezTo>
                    <a:pt x="0" y="315"/>
                    <a:pt x="83" y="480"/>
                    <a:pt x="217" y="532"/>
                  </a:cubicBezTo>
                  <a:cubicBezTo>
                    <a:pt x="251" y="555"/>
                    <a:pt x="290" y="565"/>
                    <a:pt x="328" y="565"/>
                  </a:cubicBezTo>
                  <a:cubicBezTo>
                    <a:pt x="428" y="565"/>
                    <a:pt x="528" y="495"/>
                    <a:pt x="558" y="397"/>
                  </a:cubicBezTo>
                  <a:cubicBezTo>
                    <a:pt x="641" y="273"/>
                    <a:pt x="558" y="98"/>
                    <a:pt x="424" y="15"/>
                  </a:cubicBezTo>
                  <a:cubicBezTo>
                    <a:pt x="400" y="5"/>
                    <a:pt x="374" y="0"/>
                    <a:pt x="34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3" name="Google Shape;37073;p24"/>
            <p:cNvSpPr/>
            <p:nvPr/>
          </p:nvSpPr>
          <p:spPr>
            <a:xfrm>
              <a:off x="4765825" y="44183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0" y="0"/>
                  </a:moveTo>
                  <a:cubicBezTo>
                    <a:pt x="215" y="0"/>
                    <a:pt x="103" y="53"/>
                    <a:pt x="42" y="144"/>
                  </a:cubicBezTo>
                  <a:cubicBezTo>
                    <a:pt x="1" y="320"/>
                    <a:pt x="83" y="486"/>
                    <a:pt x="218" y="537"/>
                  </a:cubicBezTo>
                  <a:cubicBezTo>
                    <a:pt x="247" y="547"/>
                    <a:pt x="278" y="552"/>
                    <a:pt x="311" y="552"/>
                  </a:cubicBezTo>
                  <a:cubicBezTo>
                    <a:pt x="417" y="552"/>
                    <a:pt x="527" y="496"/>
                    <a:pt x="559" y="362"/>
                  </a:cubicBezTo>
                  <a:cubicBezTo>
                    <a:pt x="642" y="227"/>
                    <a:pt x="559" y="62"/>
                    <a:pt x="425" y="20"/>
                  </a:cubicBezTo>
                  <a:cubicBezTo>
                    <a:pt x="392" y="7"/>
                    <a:pt x="357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4" name="Google Shape;37074;p24"/>
            <p:cNvSpPr/>
            <p:nvPr/>
          </p:nvSpPr>
          <p:spPr>
            <a:xfrm>
              <a:off x="4830450" y="44447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5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297"/>
                    <a:pt x="42" y="462"/>
                    <a:pt x="218" y="514"/>
                  </a:cubicBezTo>
                  <a:cubicBezTo>
                    <a:pt x="252" y="537"/>
                    <a:pt x="290" y="547"/>
                    <a:pt x="328" y="547"/>
                  </a:cubicBezTo>
                  <a:cubicBezTo>
                    <a:pt x="429" y="547"/>
                    <a:pt x="529" y="477"/>
                    <a:pt x="559" y="380"/>
                  </a:cubicBezTo>
                  <a:cubicBezTo>
                    <a:pt x="600" y="256"/>
                    <a:pt x="559" y="80"/>
                    <a:pt x="424" y="39"/>
                  </a:cubicBezTo>
                  <a:cubicBezTo>
                    <a:pt x="377" y="12"/>
                    <a:pt x="330" y="1"/>
                    <a:pt x="28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5" name="Google Shape;37075;p24"/>
            <p:cNvSpPr/>
            <p:nvPr/>
          </p:nvSpPr>
          <p:spPr>
            <a:xfrm>
              <a:off x="4792700" y="435380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07" y="1"/>
                  </a:moveTo>
                  <a:cubicBezTo>
                    <a:pt x="197" y="1"/>
                    <a:pt x="76" y="81"/>
                    <a:pt x="42" y="181"/>
                  </a:cubicBezTo>
                  <a:cubicBezTo>
                    <a:pt x="1" y="315"/>
                    <a:pt x="42" y="481"/>
                    <a:pt x="218" y="533"/>
                  </a:cubicBezTo>
                  <a:cubicBezTo>
                    <a:pt x="252" y="555"/>
                    <a:pt x="291" y="566"/>
                    <a:pt x="329" y="566"/>
                  </a:cubicBezTo>
                  <a:cubicBezTo>
                    <a:pt x="429" y="566"/>
                    <a:pt x="529" y="495"/>
                    <a:pt x="559" y="398"/>
                  </a:cubicBezTo>
                  <a:cubicBezTo>
                    <a:pt x="601" y="222"/>
                    <a:pt x="559" y="98"/>
                    <a:pt x="384" y="16"/>
                  </a:cubicBezTo>
                  <a:cubicBezTo>
                    <a:pt x="360" y="6"/>
                    <a:pt x="334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6" name="Google Shape;37076;p24"/>
            <p:cNvSpPr/>
            <p:nvPr/>
          </p:nvSpPr>
          <p:spPr>
            <a:xfrm>
              <a:off x="4856300" y="43806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4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0" y="316"/>
                    <a:pt x="83" y="440"/>
                    <a:pt x="218" y="533"/>
                  </a:cubicBezTo>
                  <a:cubicBezTo>
                    <a:pt x="246" y="542"/>
                    <a:pt x="278" y="548"/>
                    <a:pt x="311" y="548"/>
                  </a:cubicBezTo>
                  <a:cubicBezTo>
                    <a:pt x="418" y="548"/>
                    <a:pt x="537" y="492"/>
                    <a:pt x="600" y="357"/>
                  </a:cubicBezTo>
                  <a:cubicBezTo>
                    <a:pt x="641" y="233"/>
                    <a:pt x="559" y="57"/>
                    <a:pt x="424" y="16"/>
                  </a:cubicBezTo>
                  <a:cubicBezTo>
                    <a:pt x="393" y="5"/>
                    <a:pt x="359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7" name="Google Shape;37077;p24"/>
            <p:cNvSpPr/>
            <p:nvPr/>
          </p:nvSpPr>
          <p:spPr>
            <a:xfrm>
              <a:off x="4728100" y="44381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4" y="1"/>
                  </a:moveTo>
                  <a:lnTo>
                    <a:pt x="0" y="208"/>
                  </a:lnTo>
                  <a:lnTo>
                    <a:pt x="259" y="342"/>
                  </a:lnTo>
                  <a:cubicBezTo>
                    <a:pt x="300" y="301"/>
                    <a:pt x="300" y="259"/>
                    <a:pt x="300" y="20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8" name="Google Shape;37078;p24"/>
            <p:cNvSpPr/>
            <p:nvPr/>
          </p:nvSpPr>
          <p:spPr>
            <a:xfrm>
              <a:off x="4751875" y="43735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7" y="1"/>
                  </a:moveTo>
                  <a:lnTo>
                    <a:pt x="0" y="518"/>
                  </a:lnTo>
                  <a:cubicBezTo>
                    <a:pt x="39" y="528"/>
                    <a:pt x="78" y="533"/>
                    <a:pt x="116" y="533"/>
                  </a:cubicBezTo>
                  <a:cubicBezTo>
                    <a:pt x="240" y="533"/>
                    <a:pt x="351" y="477"/>
                    <a:pt x="383" y="342"/>
                  </a:cubicBezTo>
                  <a:cubicBezTo>
                    <a:pt x="424" y="208"/>
                    <a:pt x="383" y="84"/>
                    <a:pt x="300" y="42"/>
                  </a:cubicBezTo>
                  <a:cubicBezTo>
                    <a:pt x="259" y="1"/>
                    <a:pt x="259" y="1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9" name="Google Shape;37079;p24"/>
            <p:cNvSpPr/>
            <p:nvPr/>
          </p:nvSpPr>
          <p:spPr>
            <a:xfrm>
              <a:off x="4902575" y="4365800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3"/>
                    <a:pt x="0" y="94"/>
                    <a:pt x="0" y="94"/>
                  </a:cubicBezTo>
                  <a:cubicBezTo>
                    <a:pt x="0" y="135"/>
                    <a:pt x="0" y="177"/>
                    <a:pt x="41" y="218"/>
                  </a:cubicBezTo>
                  <a:cubicBezTo>
                    <a:pt x="41" y="259"/>
                    <a:pt x="124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0" name="Google Shape;37080;p24"/>
            <p:cNvSpPr/>
            <p:nvPr/>
          </p:nvSpPr>
          <p:spPr>
            <a:xfrm>
              <a:off x="4837950" y="4338925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42" y="1"/>
                  </a:moveTo>
                  <a:lnTo>
                    <a:pt x="42" y="1"/>
                  </a:lnTo>
                  <a:cubicBezTo>
                    <a:pt x="0" y="176"/>
                    <a:pt x="42" y="300"/>
                    <a:pt x="217" y="393"/>
                  </a:cubicBezTo>
                  <a:cubicBezTo>
                    <a:pt x="242" y="406"/>
                    <a:pt x="266" y="411"/>
                    <a:pt x="290" y="411"/>
                  </a:cubicBezTo>
                  <a:cubicBezTo>
                    <a:pt x="349" y="411"/>
                    <a:pt x="410" y="381"/>
                    <a:pt x="476" y="352"/>
                  </a:cubicBezTo>
                  <a:cubicBezTo>
                    <a:pt x="517" y="300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1" name="Google Shape;37081;p24"/>
            <p:cNvSpPr/>
            <p:nvPr/>
          </p:nvSpPr>
          <p:spPr>
            <a:xfrm>
              <a:off x="4778750" y="43154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1" y="259"/>
                  </a:lnTo>
                  <a:lnTo>
                    <a:pt x="42" y="301"/>
                  </a:lnTo>
                  <a:lnTo>
                    <a:pt x="125" y="301"/>
                  </a:lnTo>
                  <a:cubicBezTo>
                    <a:pt x="218" y="301"/>
                    <a:pt x="301" y="207"/>
                    <a:pt x="342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2" name="Google Shape;37082;p24"/>
            <p:cNvSpPr/>
            <p:nvPr/>
          </p:nvSpPr>
          <p:spPr>
            <a:xfrm>
              <a:off x="4798150" y="46178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166" y="0"/>
                  </a:moveTo>
                  <a:cubicBezTo>
                    <a:pt x="124" y="52"/>
                    <a:pt x="41" y="93"/>
                    <a:pt x="0" y="135"/>
                  </a:cubicBezTo>
                  <a:lnTo>
                    <a:pt x="0" y="176"/>
                  </a:lnTo>
                  <a:lnTo>
                    <a:pt x="217" y="311"/>
                  </a:lnTo>
                  <a:lnTo>
                    <a:pt x="341" y="52"/>
                  </a:lnTo>
                  <a:cubicBezTo>
                    <a:pt x="300" y="0"/>
                    <a:pt x="217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3" name="Google Shape;37083;p24"/>
            <p:cNvSpPr/>
            <p:nvPr/>
          </p:nvSpPr>
          <p:spPr>
            <a:xfrm>
              <a:off x="4733525" y="4591725"/>
              <a:ext cx="13975" cy="10100"/>
            </a:xfrm>
            <a:custGeom>
              <a:rect b="b" l="l" r="r" t="t"/>
              <a:pathLst>
                <a:path extrusionOk="0" h="404" w="559">
                  <a:moveTo>
                    <a:pt x="277" y="0"/>
                  </a:moveTo>
                  <a:cubicBezTo>
                    <a:pt x="163" y="0"/>
                    <a:pt x="35" y="83"/>
                    <a:pt x="0" y="186"/>
                  </a:cubicBezTo>
                  <a:lnTo>
                    <a:pt x="517" y="403"/>
                  </a:lnTo>
                  <a:cubicBezTo>
                    <a:pt x="559" y="228"/>
                    <a:pt x="517" y="104"/>
                    <a:pt x="342" y="10"/>
                  </a:cubicBezTo>
                  <a:cubicBezTo>
                    <a:pt x="321" y="4"/>
                    <a:pt x="299" y="0"/>
                    <a:pt x="2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4" name="Google Shape;37084;p24"/>
            <p:cNvSpPr/>
            <p:nvPr/>
          </p:nvSpPr>
          <p:spPr>
            <a:xfrm>
              <a:off x="4822950" y="4554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07" y="0"/>
                  </a:moveTo>
                  <a:cubicBezTo>
                    <a:pt x="166" y="0"/>
                    <a:pt x="166" y="42"/>
                    <a:pt x="125" y="42"/>
                  </a:cubicBezTo>
                  <a:cubicBezTo>
                    <a:pt x="83" y="42"/>
                    <a:pt x="83" y="83"/>
                    <a:pt x="42" y="166"/>
                  </a:cubicBezTo>
                  <a:cubicBezTo>
                    <a:pt x="42" y="207"/>
                    <a:pt x="1" y="259"/>
                    <a:pt x="42" y="300"/>
                  </a:cubicBezTo>
                  <a:cubicBezTo>
                    <a:pt x="42" y="424"/>
                    <a:pt x="125" y="466"/>
                    <a:pt x="207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5" name="Google Shape;37085;p24"/>
            <p:cNvSpPr/>
            <p:nvPr/>
          </p:nvSpPr>
          <p:spPr>
            <a:xfrm>
              <a:off x="4758325" y="45277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0" y="1"/>
                  </a:moveTo>
                  <a:cubicBezTo>
                    <a:pt x="209" y="1"/>
                    <a:pt x="102" y="74"/>
                    <a:pt x="42" y="162"/>
                  </a:cubicBezTo>
                  <a:cubicBezTo>
                    <a:pt x="1" y="297"/>
                    <a:pt x="84" y="462"/>
                    <a:pt x="208" y="555"/>
                  </a:cubicBezTo>
                  <a:cubicBezTo>
                    <a:pt x="230" y="562"/>
                    <a:pt x="253" y="565"/>
                    <a:pt x="276" y="565"/>
                  </a:cubicBezTo>
                  <a:cubicBezTo>
                    <a:pt x="396" y="565"/>
                    <a:pt x="525" y="483"/>
                    <a:pt x="559" y="380"/>
                  </a:cubicBezTo>
                  <a:cubicBezTo>
                    <a:pt x="642" y="245"/>
                    <a:pt x="559" y="80"/>
                    <a:pt x="425" y="38"/>
                  </a:cubicBezTo>
                  <a:cubicBezTo>
                    <a:pt x="390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6" name="Google Shape;37086;p24"/>
            <p:cNvSpPr/>
            <p:nvPr/>
          </p:nvSpPr>
          <p:spPr>
            <a:xfrm>
              <a:off x="4713100" y="454637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31" y="0"/>
                  </a:moveTo>
                  <a:cubicBezTo>
                    <a:pt x="224" y="0"/>
                    <a:pt x="105" y="56"/>
                    <a:pt x="42" y="191"/>
                  </a:cubicBezTo>
                  <a:cubicBezTo>
                    <a:pt x="1" y="325"/>
                    <a:pt x="83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42" y="232"/>
                    <a:pt x="559" y="108"/>
                    <a:pt x="424" y="15"/>
                  </a:cubicBezTo>
                  <a:cubicBezTo>
                    <a:pt x="396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7" name="Google Shape;37087;p24"/>
            <p:cNvSpPr/>
            <p:nvPr/>
          </p:nvSpPr>
          <p:spPr>
            <a:xfrm>
              <a:off x="4777725" y="45729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69" y="1"/>
                  </a:moveTo>
                  <a:cubicBezTo>
                    <a:pt x="170" y="1"/>
                    <a:pt x="71" y="74"/>
                    <a:pt x="42" y="163"/>
                  </a:cubicBezTo>
                  <a:cubicBezTo>
                    <a:pt x="0" y="339"/>
                    <a:pt x="42" y="463"/>
                    <a:pt x="207" y="556"/>
                  </a:cubicBezTo>
                  <a:cubicBezTo>
                    <a:pt x="229" y="562"/>
                    <a:pt x="252" y="566"/>
                    <a:pt x="276" y="566"/>
                  </a:cubicBezTo>
                  <a:cubicBezTo>
                    <a:pt x="396" y="566"/>
                    <a:pt x="524" y="484"/>
                    <a:pt x="559" y="380"/>
                  </a:cubicBezTo>
                  <a:cubicBezTo>
                    <a:pt x="600" y="246"/>
                    <a:pt x="559" y="80"/>
                    <a:pt x="383" y="39"/>
                  </a:cubicBezTo>
                  <a:cubicBezTo>
                    <a:pt x="348" y="12"/>
                    <a:pt x="308" y="1"/>
                    <a:pt x="26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8" name="Google Shape;37088;p24"/>
            <p:cNvSpPr/>
            <p:nvPr/>
          </p:nvSpPr>
          <p:spPr>
            <a:xfrm>
              <a:off x="4739975" y="4482475"/>
              <a:ext cx="15025" cy="14125"/>
            </a:xfrm>
            <a:custGeom>
              <a:rect b="b" l="l" r="r" t="t"/>
              <a:pathLst>
                <a:path extrusionOk="0" h="565" w="601">
                  <a:moveTo>
                    <a:pt x="270" y="0"/>
                  </a:moveTo>
                  <a:cubicBezTo>
                    <a:pt x="170" y="0"/>
                    <a:pt x="72" y="73"/>
                    <a:pt x="42" y="162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5" y="562"/>
                    <a:pt x="224" y="565"/>
                    <a:pt x="252" y="565"/>
                  </a:cubicBezTo>
                  <a:cubicBezTo>
                    <a:pt x="396" y="565"/>
                    <a:pt x="525" y="483"/>
                    <a:pt x="559" y="379"/>
                  </a:cubicBezTo>
                  <a:cubicBezTo>
                    <a:pt x="600" y="245"/>
                    <a:pt x="559" y="79"/>
                    <a:pt x="383" y="38"/>
                  </a:cubicBezTo>
                  <a:cubicBezTo>
                    <a:pt x="348" y="12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9" name="Google Shape;37089;p24"/>
            <p:cNvSpPr/>
            <p:nvPr/>
          </p:nvSpPr>
          <p:spPr>
            <a:xfrm>
              <a:off x="4803575" y="4508775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26" y="1"/>
                  </a:moveTo>
                  <a:cubicBezTo>
                    <a:pt x="221" y="1"/>
                    <a:pt x="114" y="61"/>
                    <a:pt x="83" y="185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61"/>
                    <a:pt x="424" y="20"/>
                  </a:cubicBezTo>
                  <a:cubicBezTo>
                    <a:pt x="393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0" name="Google Shape;37090;p24"/>
            <p:cNvSpPr/>
            <p:nvPr/>
          </p:nvSpPr>
          <p:spPr>
            <a:xfrm>
              <a:off x="4675375" y="456612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124" y="1"/>
                  </a:moveTo>
                  <a:lnTo>
                    <a:pt x="0" y="259"/>
                  </a:lnTo>
                  <a:lnTo>
                    <a:pt x="259" y="352"/>
                  </a:lnTo>
                  <a:cubicBezTo>
                    <a:pt x="300" y="311"/>
                    <a:pt x="300" y="259"/>
                    <a:pt x="300" y="259"/>
                  </a:cubicBezTo>
                  <a:cubicBezTo>
                    <a:pt x="300" y="135"/>
                    <a:pt x="217" y="5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1" name="Google Shape;37091;p24"/>
            <p:cNvSpPr/>
            <p:nvPr/>
          </p:nvSpPr>
          <p:spPr>
            <a:xfrm>
              <a:off x="4698875" y="4501500"/>
              <a:ext cx="10900" cy="13500"/>
            </a:xfrm>
            <a:custGeom>
              <a:rect b="b" l="l" r="r" t="t"/>
              <a:pathLst>
                <a:path extrusionOk="0" h="540" w="436">
                  <a:moveTo>
                    <a:pt x="218" y="1"/>
                  </a:moveTo>
                  <a:lnTo>
                    <a:pt x="1" y="518"/>
                  </a:lnTo>
                  <a:lnTo>
                    <a:pt x="94" y="518"/>
                  </a:lnTo>
                  <a:cubicBezTo>
                    <a:pt x="119" y="533"/>
                    <a:pt x="143" y="539"/>
                    <a:pt x="167" y="539"/>
                  </a:cubicBezTo>
                  <a:cubicBezTo>
                    <a:pt x="223" y="539"/>
                    <a:pt x="275" y="505"/>
                    <a:pt x="311" y="476"/>
                  </a:cubicBezTo>
                  <a:lnTo>
                    <a:pt x="352" y="435"/>
                  </a:lnTo>
                  <a:cubicBezTo>
                    <a:pt x="352" y="394"/>
                    <a:pt x="394" y="394"/>
                    <a:pt x="394" y="394"/>
                  </a:cubicBezTo>
                  <a:cubicBezTo>
                    <a:pt x="435" y="218"/>
                    <a:pt x="394" y="52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2" name="Google Shape;37092;p24"/>
            <p:cNvSpPr/>
            <p:nvPr/>
          </p:nvSpPr>
          <p:spPr>
            <a:xfrm>
              <a:off x="4849825" y="449400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1"/>
                  </a:moveTo>
                  <a:cubicBezTo>
                    <a:pt x="1" y="42"/>
                    <a:pt x="1" y="135"/>
                    <a:pt x="1" y="177"/>
                  </a:cubicBezTo>
                  <a:cubicBezTo>
                    <a:pt x="42" y="218"/>
                    <a:pt x="84" y="301"/>
                    <a:pt x="125" y="352"/>
                  </a:cubicBezTo>
                  <a:cubicBezTo>
                    <a:pt x="125" y="352"/>
                    <a:pt x="166" y="352"/>
                    <a:pt x="166" y="394"/>
                  </a:cubicBezTo>
                  <a:lnTo>
                    <a:pt x="301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3" name="Google Shape;37093;p24"/>
            <p:cNvSpPr/>
            <p:nvPr/>
          </p:nvSpPr>
          <p:spPr>
            <a:xfrm>
              <a:off x="4785225" y="4468175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lnTo>
                    <a:pt x="42" y="0"/>
                  </a:lnTo>
                  <a:cubicBezTo>
                    <a:pt x="0" y="134"/>
                    <a:pt x="42" y="300"/>
                    <a:pt x="217" y="352"/>
                  </a:cubicBezTo>
                  <a:cubicBezTo>
                    <a:pt x="250" y="368"/>
                    <a:pt x="283" y="378"/>
                    <a:pt x="317" y="378"/>
                  </a:cubicBezTo>
                  <a:cubicBezTo>
                    <a:pt x="368" y="378"/>
                    <a:pt x="420" y="356"/>
                    <a:pt x="476" y="300"/>
                  </a:cubicBezTo>
                  <a:cubicBezTo>
                    <a:pt x="517" y="300"/>
                    <a:pt x="517" y="259"/>
                    <a:pt x="558" y="176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4" name="Google Shape;37094;p24"/>
            <p:cNvSpPr/>
            <p:nvPr/>
          </p:nvSpPr>
          <p:spPr>
            <a:xfrm>
              <a:off x="4726025" y="4443350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1"/>
                  </a:moveTo>
                  <a:lnTo>
                    <a:pt x="1" y="259"/>
                  </a:lnTo>
                  <a:cubicBezTo>
                    <a:pt x="1" y="311"/>
                    <a:pt x="42" y="311"/>
                    <a:pt x="42" y="311"/>
                  </a:cubicBezTo>
                  <a:cubicBezTo>
                    <a:pt x="83" y="311"/>
                    <a:pt x="166" y="311"/>
                    <a:pt x="207" y="259"/>
                  </a:cubicBezTo>
                  <a:cubicBezTo>
                    <a:pt x="259" y="259"/>
                    <a:pt x="342" y="218"/>
                    <a:pt x="342" y="13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5" name="Google Shape;37095;p24"/>
            <p:cNvSpPr/>
            <p:nvPr/>
          </p:nvSpPr>
          <p:spPr>
            <a:xfrm>
              <a:off x="4744125" y="474660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272" y="0"/>
                  </a:moveTo>
                  <a:cubicBezTo>
                    <a:pt x="251" y="0"/>
                    <a:pt x="231" y="5"/>
                    <a:pt x="217" y="19"/>
                  </a:cubicBezTo>
                  <a:cubicBezTo>
                    <a:pt x="176" y="19"/>
                    <a:pt x="135" y="71"/>
                    <a:pt x="93" y="71"/>
                  </a:cubicBezTo>
                  <a:lnTo>
                    <a:pt x="52" y="112"/>
                  </a:lnTo>
                  <a:cubicBezTo>
                    <a:pt x="52" y="153"/>
                    <a:pt x="52" y="153"/>
                    <a:pt x="0" y="195"/>
                  </a:cubicBezTo>
                  <a:lnTo>
                    <a:pt x="259" y="277"/>
                  </a:lnTo>
                  <a:lnTo>
                    <a:pt x="393" y="19"/>
                  </a:lnTo>
                  <a:cubicBezTo>
                    <a:pt x="366" y="19"/>
                    <a:pt x="315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6" name="Google Shape;37096;p24"/>
            <p:cNvSpPr/>
            <p:nvPr/>
          </p:nvSpPr>
          <p:spPr>
            <a:xfrm>
              <a:off x="4680800" y="4720150"/>
              <a:ext cx="13975" cy="9875"/>
            </a:xfrm>
            <a:custGeom>
              <a:rect b="b" l="l" r="r" t="t"/>
              <a:pathLst>
                <a:path extrusionOk="0" h="395" w="559">
                  <a:moveTo>
                    <a:pt x="206" y="0"/>
                  </a:moveTo>
                  <a:cubicBezTo>
                    <a:pt x="126" y="0"/>
                    <a:pt x="54" y="48"/>
                    <a:pt x="0" y="136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8" y="260"/>
                    <a:pt x="517" y="95"/>
                    <a:pt x="341" y="43"/>
                  </a:cubicBezTo>
                  <a:cubicBezTo>
                    <a:pt x="295" y="14"/>
                    <a:pt x="249" y="0"/>
                    <a:pt x="2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7" name="Google Shape;37097;p24"/>
            <p:cNvSpPr/>
            <p:nvPr/>
          </p:nvSpPr>
          <p:spPr>
            <a:xfrm>
              <a:off x="4769975" y="4682200"/>
              <a:ext cx="9850" cy="13200"/>
            </a:xfrm>
            <a:custGeom>
              <a:rect b="b" l="l" r="r" t="t"/>
              <a:pathLst>
                <a:path extrusionOk="0" h="528" w="394">
                  <a:moveTo>
                    <a:pt x="325" y="0"/>
                  </a:moveTo>
                  <a:cubicBezTo>
                    <a:pt x="208" y="0"/>
                    <a:pt x="86" y="82"/>
                    <a:pt x="52" y="186"/>
                  </a:cubicBezTo>
                  <a:cubicBezTo>
                    <a:pt x="0" y="269"/>
                    <a:pt x="0" y="320"/>
                    <a:pt x="52" y="403"/>
                  </a:cubicBezTo>
                  <a:cubicBezTo>
                    <a:pt x="52" y="444"/>
                    <a:pt x="93" y="486"/>
                    <a:pt x="135" y="527"/>
                  </a:cubicBezTo>
                  <a:lnTo>
                    <a:pt x="176" y="527"/>
                  </a:lnTo>
                  <a:lnTo>
                    <a:pt x="393" y="10"/>
                  </a:lnTo>
                  <a:cubicBezTo>
                    <a:pt x="371" y="3"/>
                    <a:pt x="348" y="0"/>
                    <a:pt x="3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8" name="Google Shape;37098;p24"/>
            <p:cNvSpPr/>
            <p:nvPr/>
          </p:nvSpPr>
          <p:spPr>
            <a:xfrm>
              <a:off x="4705350" y="4656200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36" y="1"/>
                  </a:moveTo>
                  <a:cubicBezTo>
                    <a:pt x="230" y="1"/>
                    <a:pt x="114" y="49"/>
                    <a:pt x="52" y="151"/>
                  </a:cubicBezTo>
                  <a:cubicBezTo>
                    <a:pt x="0" y="326"/>
                    <a:pt x="93" y="450"/>
                    <a:pt x="218" y="533"/>
                  </a:cubicBezTo>
                  <a:cubicBezTo>
                    <a:pt x="251" y="546"/>
                    <a:pt x="286" y="552"/>
                    <a:pt x="321" y="552"/>
                  </a:cubicBezTo>
                  <a:cubicBezTo>
                    <a:pt x="427" y="552"/>
                    <a:pt x="530" y="492"/>
                    <a:pt x="569" y="368"/>
                  </a:cubicBezTo>
                  <a:cubicBezTo>
                    <a:pt x="652" y="233"/>
                    <a:pt x="569" y="68"/>
                    <a:pt x="435" y="16"/>
                  </a:cubicBezTo>
                  <a:cubicBezTo>
                    <a:pt x="404" y="6"/>
                    <a:pt x="370" y="1"/>
                    <a:pt x="3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9" name="Google Shape;37099;p24"/>
            <p:cNvSpPr/>
            <p:nvPr/>
          </p:nvSpPr>
          <p:spPr>
            <a:xfrm>
              <a:off x="4660125" y="46746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46" y="1"/>
                  </a:moveTo>
                  <a:cubicBezTo>
                    <a:pt x="216" y="1"/>
                    <a:pt x="120" y="76"/>
                    <a:pt x="52" y="187"/>
                  </a:cubicBezTo>
                  <a:cubicBezTo>
                    <a:pt x="0" y="311"/>
                    <a:pt x="93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51" y="270"/>
                    <a:pt x="569" y="104"/>
                    <a:pt x="434" y="11"/>
                  </a:cubicBezTo>
                  <a:cubicBezTo>
                    <a:pt x="403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0" name="Google Shape;37100;p24"/>
            <p:cNvSpPr/>
            <p:nvPr/>
          </p:nvSpPr>
          <p:spPr>
            <a:xfrm>
              <a:off x="4724725" y="4701450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291" y="0"/>
                  </a:moveTo>
                  <a:cubicBezTo>
                    <a:pt x="185" y="0"/>
                    <a:pt x="84" y="49"/>
                    <a:pt x="53" y="150"/>
                  </a:cubicBezTo>
                  <a:cubicBezTo>
                    <a:pt x="1" y="326"/>
                    <a:pt x="53" y="491"/>
                    <a:pt x="177" y="532"/>
                  </a:cubicBezTo>
                  <a:cubicBezTo>
                    <a:pt x="220" y="545"/>
                    <a:pt x="260" y="552"/>
                    <a:pt x="298" y="552"/>
                  </a:cubicBezTo>
                  <a:cubicBezTo>
                    <a:pt x="412" y="552"/>
                    <a:pt x="499" y="492"/>
                    <a:pt x="569" y="367"/>
                  </a:cubicBezTo>
                  <a:cubicBezTo>
                    <a:pt x="611" y="233"/>
                    <a:pt x="569" y="67"/>
                    <a:pt x="394" y="16"/>
                  </a:cubicBezTo>
                  <a:cubicBezTo>
                    <a:pt x="361" y="5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1" name="Google Shape;37101;p24"/>
            <p:cNvSpPr/>
            <p:nvPr/>
          </p:nvSpPr>
          <p:spPr>
            <a:xfrm>
              <a:off x="4685950" y="4610525"/>
              <a:ext cx="16325" cy="14275"/>
            </a:xfrm>
            <a:custGeom>
              <a:rect b="b" l="l" r="r" t="t"/>
              <a:pathLst>
                <a:path extrusionOk="0" h="571" w="653">
                  <a:moveTo>
                    <a:pt x="324" y="1"/>
                  </a:moveTo>
                  <a:cubicBezTo>
                    <a:pt x="224" y="1"/>
                    <a:pt x="124" y="71"/>
                    <a:pt x="94" y="168"/>
                  </a:cubicBezTo>
                  <a:cubicBezTo>
                    <a:pt x="1" y="344"/>
                    <a:pt x="94" y="468"/>
                    <a:pt x="218" y="551"/>
                  </a:cubicBezTo>
                  <a:cubicBezTo>
                    <a:pt x="261" y="564"/>
                    <a:pt x="302" y="570"/>
                    <a:pt x="339" y="570"/>
                  </a:cubicBezTo>
                  <a:cubicBezTo>
                    <a:pt x="453" y="570"/>
                    <a:pt x="541" y="510"/>
                    <a:pt x="611" y="385"/>
                  </a:cubicBezTo>
                  <a:cubicBezTo>
                    <a:pt x="652" y="251"/>
                    <a:pt x="611" y="86"/>
                    <a:pt x="435" y="34"/>
                  </a:cubicBezTo>
                  <a:cubicBezTo>
                    <a:pt x="401" y="11"/>
                    <a:pt x="363" y="1"/>
                    <a:pt x="3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2" name="Google Shape;37102;p24"/>
            <p:cNvSpPr/>
            <p:nvPr/>
          </p:nvSpPr>
          <p:spPr>
            <a:xfrm>
              <a:off x="4750575" y="46369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70" y="1"/>
                  </a:moveTo>
                  <a:cubicBezTo>
                    <a:pt x="256" y="1"/>
                    <a:pt x="122" y="83"/>
                    <a:pt x="52" y="187"/>
                  </a:cubicBezTo>
                  <a:cubicBezTo>
                    <a:pt x="1" y="321"/>
                    <a:pt x="94" y="486"/>
                    <a:pt x="218" y="528"/>
                  </a:cubicBezTo>
                  <a:cubicBezTo>
                    <a:pt x="256" y="554"/>
                    <a:pt x="297" y="566"/>
                    <a:pt x="336" y="566"/>
                  </a:cubicBezTo>
                  <a:cubicBezTo>
                    <a:pt x="437" y="566"/>
                    <a:pt x="532" y="493"/>
                    <a:pt x="569" y="404"/>
                  </a:cubicBezTo>
                  <a:cubicBezTo>
                    <a:pt x="652" y="228"/>
                    <a:pt x="569" y="104"/>
                    <a:pt x="435" y="11"/>
                  </a:cubicBezTo>
                  <a:cubicBezTo>
                    <a:pt x="415" y="4"/>
                    <a:pt x="393" y="1"/>
                    <a:pt x="3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3" name="Google Shape;37103;p24"/>
            <p:cNvSpPr/>
            <p:nvPr/>
          </p:nvSpPr>
          <p:spPr>
            <a:xfrm>
              <a:off x="4622625" y="4694325"/>
              <a:ext cx="7525" cy="8825"/>
            </a:xfrm>
            <a:custGeom>
              <a:rect b="b" l="l" r="r" t="t"/>
              <a:pathLst>
                <a:path extrusionOk="0" h="353" w="301">
                  <a:moveTo>
                    <a:pt x="125" y="1"/>
                  </a:moveTo>
                  <a:lnTo>
                    <a:pt x="1" y="259"/>
                  </a:lnTo>
                  <a:lnTo>
                    <a:pt x="259" y="352"/>
                  </a:lnTo>
                  <a:cubicBezTo>
                    <a:pt x="259" y="352"/>
                    <a:pt x="301" y="301"/>
                    <a:pt x="301" y="259"/>
                  </a:cubicBezTo>
                  <a:cubicBezTo>
                    <a:pt x="301" y="13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4" name="Google Shape;37104;p24"/>
            <p:cNvSpPr/>
            <p:nvPr/>
          </p:nvSpPr>
          <p:spPr>
            <a:xfrm>
              <a:off x="4646150" y="4629700"/>
              <a:ext cx="10875" cy="13900"/>
            </a:xfrm>
            <a:custGeom>
              <a:rect b="b" l="l" r="r" t="t"/>
              <a:pathLst>
                <a:path extrusionOk="0" h="556" w="435">
                  <a:moveTo>
                    <a:pt x="218" y="1"/>
                  </a:moveTo>
                  <a:lnTo>
                    <a:pt x="1" y="518"/>
                  </a:lnTo>
                  <a:cubicBezTo>
                    <a:pt x="51" y="544"/>
                    <a:pt x="96" y="556"/>
                    <a:pt x="138" y="556"/>
                  </a:cubicBezTo>
                  <a:cubicBezTo>
                    <a:pt x="244" y="556"/>
                    <a:pt x="327" y="483"/>
                    <a:pt x="394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5" name="Google Shape;37105;p24"/>
            <p:cNvSpPr/>
            <p:nvPr/>
          </p:nvSpPr>
          <p:spPr>
            <a:xfrm>
              <a:off x="4797100" y="4622225"/>
              <a:ext cx="6500" cy="9825"/>
            </a:xfrm>
            <a:custGeom>
              <a:rect b="b" l="l" r="r" t="t"/>
              <a:pathLst>
                <a:path extrusionOk="0" h="393" w="260">
                  <a:moveTo>
                    <a:pt x="42" y="0"/>
                  </a:moveTo>
                  <a:cubicBezTo>
                    <a:pt x="1" y="83"/>
                    <a:pt x="1" y="135"/>
                    <a:pt x="1" y="176"/>
                  </a:cubicBezTo>
                  <a:cubicBezTo>
                    <a:pt x="42" y="259"/>
                    <a:pt x="83" y="341"/>
                    <a:pt x="166" y="393"/>
                  </a:cubicBezTo>
                  <a:lnTo>
                    <a:pt x="259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6" name="Google Shape;37106;p24"/>
            <p:cNvSpPr/>
            <p:nvPr/>
          </p:nvSpPr>
          <p:spPr>
            <a:xfrm>
              <a:off x="4732475" y="4596375"/>
              <a:ext cx="14000" cy="9525"/>
            </a:xfrm>
            <a:custGeom>
              <a:rect b="b" l="l" r="r" t="t"/>
              <a:pathLst>
                <a:path extrusionOk="0" h="381" w="560">
                  <a:moveTo>
                    <a:pt x="42" y="0"/>
                  </a:moveTo>
                  <a:cubicBezTo>
                    <a:pt x="42" y="42"/>
                    <a:pt x="1" y="42"/>
                    <a:pt x="1" y="83"/>
                  </a:cubicBezTo>
                  <a:cubicBezTo>
                    <a:pt x="1" y="135"/>
                    <a:pt x="42" y="176"/>
                    <a:pt x="42" y="217"/>
                  </a:cubicBezTo>
                  <a:lnTo>
                    <a:pt x="84" y="259"/>
                  </a:lnTo>
                  <a:cubicBezTo>
                    <a:pt x="84" y="300"/>
                    <a:pt x="125" y="341"/>
                    <a:pt x="166" y="341"/>
                  </a:cubicBezTo>
                  <a:cubicBezTo>
                    <a:pt x="213" y="367"/>
                    <a:pt x="267" y="380"/>
                    <a:pt x="315" y="380"/>
                  </a:cubicBezTo>
                  <a:cubicBezTo>
                    <a:pt x="363" y="380"/>
                    <a:pt x="404" y="367"/>
                    <a:pt x="425" y="341"/>
                  </a:cubicBezTo>
                  <a:lnTo>
                    <a:pt x="559" y="21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7" name="Google Shape;37107;p24"/>
            <p:cNvSpPr/>
            <p:nvPr/>
          </p:nvSpPr>
          <p:spPr>
            <a:xfrm>
              <a:off x="4673050" y="4572600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59"/>
                  </a:lnTo>
                  <a:lnTo>
                    <a:pt x="93" y="259"/>
                  </a:lnTo>
                  <a:cubicBezTo>
                    <a:pt x="176" y="259"/>
                    <a:pt x="258" y="217"/>
                    <a:pt x="352" y="134"/>
                  </a:cubicBezTo>
                  <a:lnTo>
                    <a:pt x="352" y="9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8" name="Google Shape;37108;p24"/>
            <p:cNvSpPr/>
            <p:nvPr/>
          </p:nvSpPr>
          <p:spPr>
            <a:xfrm>
              <a:off x="4717225" y="4810850"/>
              <a:ext cx="9850" cy="13775"/>
            </a:xfrm>
            <a:custGeom>
              <a:rect b="b" l="l" r="r" t="t"/>
              <a:pathLst>
                <a:path extrusionOk="0" h="551" w="394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51"/>
                    <a:pt x="1" y="344"/>
                    <a:pt x="42" y="426"/>
                  </a:cubicBezTo>
                  <a:lnTo>
                    <a:pt x="177" y="551"/>
                  </a:lnTo>
                  <a:lnTo>
                    <a:pt x="394" y="34"/>
                  </a:ln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9" name="Google Shape;37109;p24"/>
            <p:cNvSpPr/>
            <p:nvPr/>
          </p:nvSpPr>
          <p:spPr>
            <a:xfrm>
              <a:off x="4652625" y="47844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20" y="1"/>
                  </a:moveTo>
                  <a:cubicBezTo>
                    <a:pt x="203" y="1"/>
                    <a:pt x="113" y="56"/>
                    <a:pt x="42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27" y="548"/>
                    <a:pt x="528" y="501"/>
                    <a:pt x="559" y="408"/>
                  </a:cubicBezTo>
                  <a:cubicBezTo>
                    <a:pt x="652" y="232"/>
                    <a:pt x="559" y="57"/>
                    <a:pt x="434" y="15"/>
                  </a:cubicBezTo>
                  <a:cubicBezTo>
                    <a:pt x="394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0" name="Google Shape;37110;p24"/>
            <p:cNvSpPr/>
            <p:nvPr/>
          </p:nvSpPr>
          <p:spPr>
            <a:xfrm>
              <a:off x="4607375" y="4803350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301" y="1"/>
                  </a:moveTo>
                  <a:cubicBezTo>
                    <a:pt x="193" y="1"/>
                    <a:pt x="110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58"/>
                    <a:pt x="267" y="561"/>
                    <a:pt x="292" y="561"/>
                  </a:cubicBezTo>
                  <a:cubicBezTo>
                    <a:pt x="407" y="561"/>
                    <a:pt x="525" y="487"/>
                    <a:pt x="559" y="385"/>
                  </a:cubicBezTo>
                  <a:cubicBezTo>
                    <a:pt x="611" y="251"/>
                    <a:pt x="559" y="75"/>
                    <a:pt x="435" y="34"/>
                  </a:cubicBezTo>
                  <a:cubicBezTo>
                    <a:pt x="387" y="11"/>
                    <a:pt x="34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1" name="Google Shape;37111;p24"/>
            <p:cNvSpPr/>
            <p:nvPr/>
          </p:nvSpPr>
          <p:spPr>
            <a:xfrm>
              <a:off x="4670975" y="48296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7" y="1"/>
                  </a:moveTo>
                  <a:cubicBezTo>
                    <a:pt x="229" y="1"/>
                    <a:pt x="123" y="57"/>
                    <a:pt x="83" y="191"/>
                  </a:cubicBezTo>
                  <a:cubicBezTo>
                    <a:pt x="0" y="316"/>
                    <a:pt x="83" y="491"/>
                    <a:pt x="217" y="533"/>
                  </a:cubicBezTo>
                  <a:cubicBezTo>
                    <a:pt x="261" y="543"/>
                    <a:pt x="302" y="548"/>
                    <a:pt x="340" y="548"/>
                  </a:cubicBezTo>
                  <a:cubicBezTo>
                    <a:pt x="453" y="548"/>
                    <a:pt x="538" y="502"/>
                    <a:pt x="600" y="409"/>
                  </a:cubicBezTo>
                  <a:cubicBezTo>
                    <a:pt x="652" y="233"/>
                    <a:pt x="600" y="109"/>
                    <a:pt x="435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2" name="Google Shape;37112;p24"/>
            <p:cNvSpPr/>
            <p:nvPr/>
          </p:nvSpPr>
          <p:spPr>
            <a:xfrm>
              <a:off x="4633225" y="4739200"/>
              <a:ext cx="16325" cy="13675"/>
            </a:xfrm>
            <a:custGeom>
              <a:rect b="b" l="l" r="r" t="t"/>
              <a:pathLst>
                <a:path extrusionOk="0" h="547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9" y="542"/>
                    <a:pt x="298" y="547"/>
                    <a:pt x="334" y="547"/>
                  </a:cubicBezTo>
                  <a:cubicBezTo>
                    <a:pt x="451" y="547"/>
                    <a:pt x="540" y="493"/>
                    <a:pt x="611" y="367"/>
                  </a:cubicBezTo>
                  <a:cubicBezTo>
                    <a:pt x="652" y="232"/>
                    <a:pt x="559" y="56"/>
                    <a:pt x="435" y="15"/>
                  </a:cubicBezTo>
                  <a:cubicBezTo>
                    <a:pt x="404" y="5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3" name="Google Shape;37113;p24"/>
            <p:cNvSpPr/>
            <p:nvPr/>
          </p:nvSpPr>
          <p:spPr>
            <a:xfrm>
              <a:off x="4697850" y="476562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01" y="0"/>
                  </a:moveTo>
                  <a:cubicBezTo>
                    <a:pt x="193" y="0"/>
                    <a:pt x="109" y="70"/>
                    <a:pt x="42" y="168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52" y="250"/>
                    <a:pt x="559" y="85"/>
                    <a:pt x="435" y="33"/>
                  </a:cubicBezTo>
                  <a:cubicBezTo>
                    <a:pt x="386" y="1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4" name="Google Shape;37114;p24"/>
            <p:cNvSpPr/>
            <p:nvPr/>
          </p:nvSpPr>
          <p:spPr>
            <a:xfrm>
              <a:off x="4571975" y="4822525"/>
              <a:ext cx="4150" cy="3400"/>
            </a:xfrm>
            <a:custGeom>
              <a:rect b="b" l="l" r="r" t="t"/>
              <a:pathLst>
                <a:path extrusionOk="0" h="136" w="166">
                  <a:moveTo>
                    <a:pt x="42" y="1"/>
                  </a:moveTo>
                  <a:lnTo>
                    <a:pt x="0" y="84"/>
                  </a:lnTo>
                  <a:cubicBezTo>
                    <a:pt x="42" y="84"/>
                    <a:pt x="125" y="135"/>
                    <a:pt x="166" y="135"/>
                  </a:cubicBezTo>
                  <a:cubicBezTo>
                    <a:pt x="125" y="84"/>
                    <a:pt x="125" y="42"/>
                    <a:pt x="83" y="42"/>
                  </a:cubicBezTo>
                  <a:cubicBezTo>
                    <a:pt x="42" y="42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5" name="Google Shape;37115;p24"/>
            <p:cNvSpPr/>
            <p:nvPr/>
          </p:nvSpPr>
          <p:spPr>
            <a:xfrm>
              <a:off x="4593425" y="47589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8" y="0"/>
                  </a:moveTo>
                  <a:lnTo>
                    <a:pt x="1" y="517"/>
                  </a:lnTo>
                  <a:cubicBezTo>
                    <a:pt x="24" y="525"/>
                    <a:pt x="49" y="528"/>
                    <a:pt x="74" y="528"/>
                  </a:cubicBezTo>
                  <a:cubicBezTo>
                    <a:pt x="191" y="528"/>
                    <a:pt x="317" y="454"/>
                    <a:pt x="393" y="352"/>
                  </a:cubicBezTo>
                  <a:cubicBezTo>
                    <a:pt x="435" y="218"/>
                    <a:pt x="393" y="94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6" name="Google Shape;37116;p24"/>
            <p:cNvSpPr/>
            <p:nvPr/>
          </p:nvSpPr>
          <p:spPr>
            <a:xfrm>
              <a:off x="4744125" y="4751450"/>
              <a:ext cx="6475" cy="8550"/>
            </a:xfrm>
            <a:custGeom>
              <a:rect b="b" l="l" r="r" t="t"/>
              <a:pathLst>
                <a:path extrusionOk="0" h="342" w="259">
                  <a:moveTo>
                    <a:pt x="0" y="1"/>
                  </a:moveTo>
                  <a:lnTo>
                    <a:pt x="0" y="83"/>
                  </a:lnTo>
                  <a:cubicBezTo>
                    <a:pt x="0" y="218"/>
                    <a:pt x="52" y="300"/>
                    <a:pt x="176" y="342"/>
                  </a:cubicBezTo>
                  <a:lnTo>
                    <a:pt x="259" y="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7" name="Google Shape;37117;p24"/>
            <p:cNvSpPr/>
            <p:nvPr/>
          </p:nvSpPr>
          <p:spPr>
            <a:xfrm>
              <a:off x="4679500" y="4724575"/>
              <a:ext cx="14250" cy="9225"/>
            </a:xfrm>
            <a:custGeom>
              <a:rect b="b" l="l" r="r" t="t"/>
              <a:pathLst>
                <a:path extrusionOk="0" h="369" w="570">
                  <a:moveTo>
                    <a:pt x="52" y="0"/>
                  </a:moveTo>
                  <a:cubicBezTo>
                    <a:pt x="52" y="42"/>
                    <a:pt x="0" y="83"/>
                    <a:pt x="0" y="124"/>
                  </a:cubicBezTo>
                  <a:cubicBezTo>
                    <a:pt x="0" y="217"/>
                    <a:pt x="94" y="300"/>
                    <a:pt x="176" y="342"/>
                  </a:cubicBezTo>
                  <a:cubicBezTo>
                    <a:pt x="232" y="359"/>
                    <a:pt x="286" y="369"/>
                    <a:pt x="333" y="369"/>
                  </a:cubicBezTo>
                  <a:cubicBezTo>
                    <a:pt x="399" y="369"/>
                    <a:pt x="452" y="349"/>
                    <a:pt x="476" y="300"/>
                  </a:cubicBezTo>
                  <a:cubicBezTo>
                    <a:pt x="517" y="259"/>
                    <a:pt x="517" y="259"/>
                    <a:pt x="569" y="217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8" name="Google Shape;37118;p24"/>
            <p:cNvSpPr/>
            <p:nvPr/>
          </p:nvSpPr>
          <p:spPr>
            <a:xfrm>
              <a:off x="4620300" y="4700800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218" y="259"/>
                  </a:lnTo>
                  <a:cubicBezTo>
                    <a:pt x="218" y="259"/>
                    <a:pt x="259" y="217"/>
                    <a:pt x="301" y="217"/>
                  </a:cubicBezTo>
                  <a:cubicBezTo>
                    <a:pt x="301" y="176"/>
                    <a:pt x="352" y="135"/>
                    <a:pt x="352" y="9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9" name="Google Shape;37119;p24"/>
            <p:cNvSpPr/>
            <p:nvPr/>
          </p:nvSpPr>
          <p:spPr>
            <a:xfrm>
              <a:off x="4933850" y="3923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166" y="0"/>
                  </a:moveTo>
                  <a:cubicBezTo>
                    <a:pt x="124" y="42"/>
                    <a:pt x="41" y="83"/>
                    <a:pt x="0" y="124"/>
                  </a:cubicBezTo>
                  <a:lnTo>
                    <a:pt x="0" y="176"/>
                  </a:lnTo>
                  <a:lnTo>
                    <a:pt x="259" y="300"/>
                  </a:lnTo>
                  <a:lnTo>
                    <a:pt x="341" y="42"/>
                  </a:lnTo>
                  <a:cubicBezTo>
                    <a:pt x="300" y="0"/>
                    <a:pt x="259" y="0"/>
                    <a:pt x="1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0" name="Google Shape;37120;p24"/>
            <p:cNvSpPr/>
            <p:nvPr/>
          </p:nvSpPr>
          <p:spPr>
            <a:xfrm>
              <a:off x="4869225" y="3897050"/>
              <a:ext cx="13975" cy="10000"/>
            </a:xfrm>
            <a:custGeom>
              <a:rect b="b" l="l" r="r" t="t"/>
              <a:pathLst>
                <a:path extrusionOk="0" h="400" w="559">
                  <a:moveTo>
                    <a:pt x="276" y="0"/>
                  </a:moveTo>
                  <a:cubicBezTo>
                    <a:pt x="174" y="0"/>
                    <a:pt x="72" y="39"/>
                    <a:pt x="42" y="99"/>
                  </a:cubicBezTo>
                  <a:cubicBezTo>
                    <a:pt x="42" y="141"/>
                    <a:pt x="0" y="141"/>
                    <a:pt x="0" y="192"/>
                  </a:cubicBezTo>
                  <a:lnTo>
                    <a:pt x="517" y="399"/>
                  </a:lnTo>
                  <a:lnTo>
                    <a:pt x="517" y="316"/>
                  </a:lnTo>
                  <a:cubicBezTo>
                    <a:pt x="559" y="192"/>
                    <a:pt x="476" y="58"/>
                    <a:pt x="383" y="17"/>
                  </a:cubicBezTo>
                  <a:cubicBezTo>
                    <a:pt x="350" y="5"/>
                    <a:pt x="313" y="0"/>
                    <a:pt x="27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1" name="Google Shape;37121;p24"/>
            <p:cNvSpPr/>
            <p:nvPr/>
          </p:nvSpPr>
          <p:spPr>
            <a:xfrm>
              <a:off x="4959675" y="3859725"/>
              <a:ext cx="9600" cy="12925"/>
            </a:xfrm>
            <a:custGeom>
              <a:rect b="b" l="l" r="r" t="t"/>
              <a:pathLst>
                <a:path extrusionOk="0" h="517" w="384">
                  <a:moveTo>
                    <a:pt x="166" y="0"/>
                  </a:moveTo>
                  <a:cubicBezTo>
                    <a:pt x="125" y="0"/>
                    <a:pt x="125" y="0"/>
                    <a:pt x="125" y="41"/>
                  </a:cubicBezTo>
                  <a:cubicBezTo>
                    <a:pt x="84" y="41"/>
                    <a:pt x="42" y="83"/>
                    <a:pt x="1" y="176"/>
                  </a:cubicBezTo>
                  <a:lnTo>
                    <a:pt x="1" y="300"/>
                  </a:lnTo>
                  <a:cubicBezTo>
                    <a:pt x="1" y="393"/>
                    <a:pt x="84" y="476"/>
                    <a:pt x="166" y="517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2" name="Google Shape;37122;p24"/>
            <p:cNvSpPr/>
            <p:nvPr/>
          </p:nvSpPr>
          <p:spPr>
            <a:xfrm>
              <a:off x="4894025" y="3832575"/>
              <a:ext cx="16050" cy="14025"/>
            </a:xfrm>
            <a:custGeom>
              <a:rect b="b" l="l" r="r" t="t"/>
              <a:pathLst>
                <a:path extrusionOk="0" h="561" w="642">
                  <a:moveTo>
                    <a:pt x="356" y="0"/>
                  </a:moveTo>
                  <a:cubicBezTo>
                    <a:pt x="243" y="0"/>
                    <a:pt x="118" y="76"/>
                    <a:pt x="84" y="187"/>
                  </a:cubicBezTo>
                  <a:cubicBezTo>
                    <a:pt x="1" y="311"/>
                    <a:pt x="84" y="486"/>
                    <a:pt x="208" y="528"/>
                  </a:cubicBezTo>
                  <a:cubicBezTo>
                    <a:pt x="245" y="551"/>
                    <a:pt x="285" y="561"/>
                    <a:pt x="326" y="561"/>
                  </a:cubicBezTo>
                  <a:cubicBezTo>
                    <a:pt x="432" y="561"/>
                    <a:pt x="541" y="491"/>
                    <a:pt x="601" y="393"/>
                  </a:cubicBezTo>
                  <a:cubicBezTo>
                    <a:pt x="642" y="269"/>
                    <a:pt x="559" y="93"/>
                    <a:pt x="425" y="11"/>
                  </a:cubicBezTo>
                  <a:cubicBezTo>
                    <a:pt x="403" y="4"/>
                    <a:pt x="380" y="0"/>
                    <a:pt x="35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3" name="Google Shape;37123;p24"/>
            <p:cNvSpPr/>
            <p:nvPr/>
          </p:nvSpPr>
          <p:spPr>
            <a:xfrm>
              <a:off x="4848800" y="385185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2" y="0"/>
                  </a:moveTo>
                  <a:cubicBezTo>
                    <a:pt x="226" y="0"/>
                    <a:pt x="115" y="56"/>
                    <a:pt x="83" y="191"/>
                  </a:cubicBezTo>
                  <a:cubicBezTo>
                    <a:pt x="1" y="315"/>
                    <a:pt x="83" y="491"/>
                    <a:pt x="207" y="532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9" y="547"/>
                    <a:pt x="537" y="491"/>
                    <a:pt x="600" y="356"/>
                  </a:cubicBezTo>
                  <a:cubicBezTo>
                    <a:pt x="642" y="232"/>
                    <a:pt x="559" y="57"/>
                    <a:pt x="424" y="15"/>
                  </a:cubicBezTo>
                  <a:cubicBezTo>
                    <a:pt x="396" y="6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4" name="Google Shape;37124;p24"/>
            <p:cNvSpPr/>
            <p:nvPr/>
          </p:nvSpPr>
          <p:spPr>
            <a:xfrm>
              <a:off x="4913425" y="3878275"/>
              <a:ext cx="15000" cy="13575"/>
            </a:xfrm>
            <a:custGeom>
              <a:rect b="b" l="l" r="r" t="t"/>
              <a:pathLst>
                <a:path extrusionOk="0" h="543" w="600">
                  <a:moveTo>
                    <a:pt x="295" y="0"/>
                  </a:moveTo>
                  <a:cubicBezTo>
                    <a:pt x="188" y="0"/>
                    <a:pt x="102" y="71"/>
                    <a:pt x="42" y="168"/>
                  </a:cubicBezTo>
                  <a:cubicBezTo>
                    <a:pt x="0" y="292"/>
                    <a:pt x="42" y="468"/>
                    <a:pt x="207" y="509"/>
                  </a:cubicBezTo>
                  <a:cubicBezTo>
                    <a:pt x="244" y="532"/>
                    <a:pt x="285" y="542"/>
                    <a:pt x="324" y="542"/>
                  </a:cubicBezTo>
                  <a:cubicBezTo>
                    <a:pt x="428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5" name="Google Shape;37125;p24"/>
            <p:cNvSpPr/>
            <p:nvPr/>
          </p:nvSpPr>
          <p:spPr>
            <a:xfrm>
              <a:off x="4811075" y="3871600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124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00" y="300"/>
                    <a:pt x="300" y="259"/>
                    <a:pt x="300" y="218"/>
                  </a:cubicBezTo>
                  <a:cubicBezTo>
                    <a:pt x="300" y="125"/>
                    <a:pt x="217" y="42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6" name="Google Shape;37126;p24"/>
            <p:cNvSpPr/>
            <p:nvPr/>
          </p:nvSpPr>
          <p:spPr>
            <a:xfrm>
              <a:off x="4835875" y="3810075"/>
              <a:ext cx="9600" cy="10275"/>
            </a:xfrm>
            <a:custGeom>
              <a:rect b="b" l="l" r="r" t="t"/>
              <a:pathLst>
                <a:path extrusionOk="0" h="411" w="384">
                  <a:moveTo>
                    <a:pt x="125" y="1"/>
                  </a:moveTo>
                  <a:lnTo>
                    <a:pt x="1" y="394"/>
                  </a:lnTo>
                  <a:lnTo>
                    <a:pt x="42" y="394"/>
                  </a:lnTo>
                  <a:cubicBezTo>
                    <a:pt x="64" y="405"/>
                    <a:pt x="86" y="410"/>
                    <a:pt x="109" y="410"/>
                  </a:cubicBezTo>
                  <a:cubicBezTo>
                    <a:pt x="170" y="410"/>
                    <a:pt x="232" y="372"/>
                    <a:pt x="300" y="311"/>
                  </a:cubicBezTo>
                  <a:cubicBezTo>
                    <a:pt x="342" y="259"/>
                    <a:pt x="342" y="259"/>
                    <a:pt x="342" y="218"/>
                  </a:cubicBezTo>
                  <a:cubicBezTo>
                    <a:pt x="383" y="177"/>
                    <a:pt x="383" y="94"/>
                    <a:pt x="342" y="53"/>
                  </a:cubicBezTo>
                  <a:cubicBezTo>
                    <a:pt x="259" y="1"/>
                    <a:pt x="207" y="1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7" name="Google Shape;37127;p24"/>
            <p:cNvSpPr/>
            <p:nvPr/>
          </p:nvSpPr>
          <p:spPr>
            <a:xfrm>
              <a:off x="4881100" y="405150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59" y="1"/>
                  </a:moveTo>
                  <a:cubicBezTo>
                    <a:pt x="208" y="1"/>
                    <a:pt x="208" y="1"/>
                    <a:pt x="166" y="42"/>
                  </a:cubicBezTo>
                  <a:cubicBezTo>
                    <a:pt x="125" y="42"/>
                    <a:pt x="84" y="42"/>
                    <a:pt x="42" y="83"/>
                  </a:cubicBezTo>
                  <a:lnTo>
                    <a:pt x="1" y="125"/>
                  </a:lnTo>
                  <a:lnTo>
                    <a:pt x="1" y="166"/>
                  </a:lnTo>
                  <a:lnTo>
                    <a:pt x="259" y="300"/>
                  </a:lnTo>
                  <a:lnTo>
                    <a:pt x="342" y="42"/>
                  </a:lnTo>
                  <a:cubicBezTo>
                    <a:pt x="342" y="42"/>
                    <a:pt x="301" y="42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8" name="Google Shape;37128;p24"/>
            <p:cNvSpPr/>
            <p:nvPr/>
          </p:nvSpPr>
          <p:spPr>
            <a:xfrm>
              <a:off x="4816500" y="4025650"/>
              <a:ext cx="13975" cy="9600"/>
            </a:xfrm>
            <a:custGeom>
              <a:rect b="b" l="l" r="r" t="t"/>
              <a:pathLst>
                <a:path extrusionOk="0" h="384" w="559">
                  <a:moveTo>
                    <a:pt x="166" y="1"/>
                  </a:moveTo>
                  <a:cubicBezTo>
                    <a:pt x="124" y="1"/>
                    <a:pt x="124" y="42"/>
                    <a:pt x="83" y="42"/>
                  </a:cubicBezTo>
                  <a:cubicBezTo>
                    <a:pt x="83" y="42"/>
                    <a:pt x="42" y="83"/>
                    <a:pt x="42" y="125"/>
                  </a:cubicBezTo>
                  <a:cubicBezTo>
                    <a:pt x="0" y="125"/>
                    <a:pt x="0" y="125"/>
                    <a:pt x="0" y="166"/>
                  </a:cubicBezTo>
                  <a:lnTo>
                    <a:pt x="517" y="383"/>
                  </a:lnTo>
                  <a:cubicBezTo>
                    <a:pt x="558" y="259"/>
                    <a:pt x="517" y="125"/>
                    <a:pt x="424" y="42"/>
                  </a:cubicBezTo>
                  <a:cubicBezTo>
                    <a:pt x="383" y="42"/>
                    <a:pt x="383" y="1"/>
                    <a:pt x="34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9" name="Google Shape;37129;p24"/>
            <p:cNvSpPr/>
            <p:nvPr/>
          </p:nvSpPr>
          <p:spPr>
            <a:xfrm>
              <a:off x="4905675" y="39875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20" y="0"/>
                  </a:moveTo>
                  <a:cubicBezTo>
                    <a:pt x="203" y="0"/>
                    <a:pt x="115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lnTo>
                    <a:pt x="434" y="15"/>
                  </a:lnTo>
                  <a:cubicBezTo>
                    <a:pt x="393" y="6"/>
                    <a:pt x="355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0" name="Google Shape;37130;p24"/>
            <p:cNvSpPr/>
            <p:nvPr/>
          </p:nvSpPr>
          <p:spPr>
            <a:xfrm>
              <a:off x="4841050" y="39612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23" y="1"/>
                  </a:moveTo>
                  <a:cubicBezTo>
                    <a:pt x="223" y="1"/>
                    <a:pt x="123" y="69"/>
                    <a:pt x="93" y="158"/>
                  </a:cubicBezTo>
                  <a:cubicBezTo>
                    <a:pt x="0" y="293"/>
                    <a:pt x="93" y="469"/>
                    <a:pt x="218" y="551"/>
                  </a:cubicBezTo>
                  <a:cubicBezTo>
                    <a:pt x="241" y="558"/>
                    <a:pt x="266" y="562"/>
                    <a:pt x="291" y="562"/>
                  </a:cubicBezTo>
                  <a:cubicBezTo>
                    <a:pt x="408" y="562"/>
                    <a:pt x="534" y="486"/>
                    <a:pt x="610" y="375"/>
                  </a:cubicBezTo>
                  <a:cubicBezTo>
                    <a:pt x="652" y="251"/>
                    <a:pt x="569" y="76"/>
                    <a:pt x="435" y="34"/>
                  </a:cubicBezTo>
                  <a:cubicBezTo>
                    <a:pt x="400" y="11"/>
                    <a:pt x="361" y="1"/>
                    <a:pt x="32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1" name="Google Shape;37131;p24"/>
            <p:cNvSpPr/>
            <p:nvPr/>
          </p:nvSpPr>
          <p:spPr>
            <a:xfrm>
              <a:off x="4795825" y="39800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40" y="0"/>
                  </a:moveTo>
                  <a:cubicBezTo>
                    <a:pt x="235" y="0"/>
                    <a:pt x="125" y="54"/>
                    <a:pt x="93" y="18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4" y="555"/>
                    <a:pt x="294" y="565"/>
                    <a:pt x="333" y="565"/>
                  </a:cubicBezTo>
                  <a:cubicBezTo>
                    <a:pt x="434" y="565"/>
                    <a:pt x="531" y="495"/>
                    <a:pt x="569" y="398"/>
                  </a:cubicBezTo>
                  <a:cubicBezTo>
                    <a:pt x="651" y="232"/>
                    <a:pt x="569" y="98"/>
                    <a:pt x="434" y="15"/>
                  </a:cubicBezTo>
                  <a:cubicBezTo>
                    <a:pt x="405" y="6"/>
                    <a:pt x="373" y="0"/>
                    <a:pt x="34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2" name="Google Shape;37132;p24"/>
            <p:cNvSpPr/>
            <p:nvPr/>
          </p:nvSpPr>
          <p:spPr>
            <a:xfrm>
              <a:off x="4860425" y="40064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93" y="0"/>
                  </a:moveTo>
                  <a:cubicBezTo>
                    <a:pt x="177" y="0"/>
                    <a:pt x="82" y="68"/>
                    <a:pt x="53" y="158"/>
                  </a:cubicBezTo>
                  <a:cubicBezTo>
                    <a:pt x="1" y="333"/>
                    <a:pt x="53" y="468"/>
                    <a:pt x="218" y="551"/>
                  </a:cubicBezTo>
                  <a:cubicBezTo>
                    <a:pt x="242" y="558"/>
                    <a:pt x="266" y="561"/>
                    <a:pt x="291" y="561"/>
                  </a:cubicBezTo>
                  <a:cubicBezTo>
                    <a:pt x="407" y="561"/>
                    <a:pt x="527" y="486"/>
                    <a:pt x="569" y="375"/>
                  </a:cubicBezTo>
                  <a:cubicBezTo>
                    <a:pt x="611" y="251"/>
                    <a:pt x="569" y="75"/>
                    <a:pt x="435" y="34"/>
                  </a:cubicBezTo>
                  <a:cubicBezTo>
                    <a:pt x="386" y="11"/>
                    <a:pt x="338" y="0"/>
                    <a:pt x="29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3" name="Google Shape;37133;p24"/>
            <p:cNvSpPr/>
            <p:nvPr/>
          </p:nvSpPr>
          <p:spPr>
            <a:xfrm>
              <a:off x="4822950" y="39160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1" y="1"/>
                  </a:moveTo>
                  <a:cubicBezTo>
                    <a:pt x="171" y="1"/>
                    <a:pt x="72" y="69"/>
                    <a:pt x="42" y="158"/>
                  </a:cubicBezTo>
                  <a:cubicBezTo>
                    <a:pt x="1" y="292"/>
                    <a:pt x="42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4" name="Google Shape;37134;p24"/>
            <p:cNvSpPr/>
            <p:nvPr/>
          </p:nvSpPr>
          <p:spPr>
            <a:xfrm>
              <a:off x="4886275" y="39423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0"/>
                  </a:moveTo>
                  <a:cubicBezTo>
                    <a:pt x="236" y="0"/>
                    <a:pt x="125" y="56"/>
                    <a:pt x="94" y="191"/>
                  </a:cubicBezTo>
                  <a:cubicBezTo>
                    <a:pt x="1" y="315"/>
                    <a:pt x="94" y="490"/>
                    <a:pt x="218" y="532"/>
                  </a:cubicBezTo>
                  <a:cubicBezTo>
                    <a:pt x="251" y="542"/>
                    <a:pt x="286" y="547"/>
                    <a:pt x="321" y="547"/>
                  </a:cubicBezTo>
                  <a:cubicBezTo>
                    <a:pt x="429" y="547"/>
                    <a:pt x="541" y="499"/>
                    <a:pt x="611" y="397"/>
                  </a:cubicBezTo>
                  <a:cubicBezTo>
                    <a:pt x="652" y="232"/>
                    <a:pt x="569" y="98"/>
                    <a:pt x="435" y="15"/>
                  </a:cubicBezTo>
                  <a:cubicBezTo>
                    <a:pt x="406" y="5"/>
                    <a:pt x="374" y="0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5" name="Google Shape;37135;p24"/>
            <p:cNvSpPr/>
            <p:nvPr/>
          </p:nvSpPr>
          <p:spPr>
            <a:xfrm>
              <a:off x="4758325" y="39998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301" y="342"/>
                    <a:pt x="301" y="301"/>
                    <a:pt x="301" y="301"/>
                  </a:cubicBezTo>
                  <a:lnTo>
                    <a:pt x="301" y="259"/>
                  </a:lnTo>
                  <a:cubicBezTo>
                    <a:pt x="301" y="125"/>
                    <a:pt x="208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6" name="Google Shape;37136;p24"/>
            <p:cNvSpPr/>
            <p:nvPr/>
          </p:nvSpPr>
          <p:spPr>
            <a:xfrm>
              <a:off x="4781850" y="393520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0"/>
                  </a:moveTo>
                  <a:lnTo>
                    <a:pt x="1" y="517"/>
                  </a:lnTo>
                  <a:cubicBezTo>
                    <a:pt x="44" y="527"/>
                    <a:pt x="87" y="532"/>
                    <a:pt x="129" y="532"/>
                  </a:cubicBezTo>
                  <a:cubicBezTo>
                    <a:pt x="255" y="532"/>
                    <a:pt x="362" y="484"/>
                    <a:pt x="394" y="383"/>
                  </a:cubicBezTo>
                  <a:cubicBezTo>
                    <a:pt x="435" y="217"/>
                    <a:pt x="394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7" name="Google Shape;37137;p24"/>
            <p:cNvSpPr/>
            <p:nvPr/>
          </p:nvSpPr>
          <p:spPr>
            <a:xfrm>
              <a:off x="4932800" y="392770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42" y="0"/>
                  </a:moveTo>
                  <a:cubicBezTo>
                    <a:pt x="1" y="42"/>
                    <a:pt x="1" y="124"/>
                    <a:pt x="1" y="166"/>
                  </a:cubicBezTo>
                  <a:cubicBezTo>
                    <a:pt x="42" y="259"/>
                    <a:pt x="83" y="341"/>
                    <a:pt x="166" y="383"/>
                  </a:cubicBezTo>
                  <a:lnTo>
                    <a:pt x="301" y="12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8" name="Google Shape;37138;p24"/>
            <p:cNvSpPr/>
            <p:nvPr/>
          </p:nvSpPr>
          <p:spPr>
            <a:xfrm>
              <a:off x="4869225" y="3901850"/>
              <a:ext cx="12950" cy="8975"/>
            </a:xfrm>
            <a:custGeom>
              <a:rect b="b" l="l" r="r" t="t"/>
              <a:pathLst>
                <a:path extrusionOk="0" h="359" w="518">
                  <a:moveTo>
                    <a:pt x="0" y="0"/>
                  </a:moveTo>
                  <a:lnTo>
                    <a:pt x="0" y="83"/>
                  </a:lnTo>
                  <a:lnTo>
                    <a:pt x="0" y="207"/>
                  </a:lnTo>
                  <a:cubicBezTo>
                    <a:pt x="0" y="207"/>
                    <a:pt x="42" y="207"/>
                    <a:pt x="42" y="259"/>
                  </a:cubicBezTo>
                  <a:cubicBezTo>
                    <a:pt x="42" y="300"/>
                    <a:pt x="83" y="341"/>
                    <a:pt x="166" y="341"/>
                  </a:cubicBezTo>
                  <a:cubicBezTo>
                    <a:pt x="193" y="354"/>
                    <a:pt x="223" y="359"/>
                    <a:pt x="254" y="359"/>
                  </a:cubicBezTo>
                  <a:cubicBezTo>
                    <a:pt x="329" y="359"/>
                    <a:pt x="410" y="329"/>
                    <a:pt x="476" y="300"/>
                  </a:cubicBezTo>
                  <a:cubicBezTo>
                    <a:pt x="476" y="259"/>
                    <a:pt x="517" y="207"/>
                    <a:pt x="517" y="2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9" name="Google Shape;37139;p24"/>
            <p:cNvSpPr/>
            <p:nvPr/>
          </p:nvSpPr>
          <p:spPr>
            <a:xfrm>
              <a:off x="4808750" y="3878075"/>
              <a:ext cx="8800" cy="6475"/>
            </a:xfrm>
            <a:custGeom>
              <a:rect b="b" l="l" r="r" t="t"/>
              <a:pathLst>
                <a:path extrusionOk="0" h="259" w="352">
                  <a:moveTo>
                    <a:pt x="93" y="0"/>
                  </a:moveTo>
                  <a:lnTo>
                    <a:pt x="0" y="217"/>
                  </a:lnTo>
                  <a:cubicBezTo>
                    <a:pt x="0" y="259"/>
                    <a:pt x="52" y="259"/>
                    <a:pt x="52" y="259"/>
                  </a:cubicBezTo>
                  <a:lnTo>
                    <a:pt x="176" y="259"/>
                  </a:lnTo>
                  <a:cubicBezTo>
                    <a:pt x="176" y="259"/>
                    <a:pt x="217" y="259"/>
                    <a:pt x="217" y="217"/>
                  </a:cubicBezTo>
                  <a:cubicBezTo>
                    <a:pt x="258" y="217"/>
                    <a:pt x="310" y="176"/>
                    <a:pt x="352" y="124"/>
                  </a:cubicBezTo>
                  <a:lnTo>
                    <a:pt x="352" y="8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0" name="Google Shape;37140;p24"/>
            <p:cNvSpPr/>
            <p:nvPr/>
          </p:nvSpPr>
          <p:spPr>
            <a:xfrm>
              <a:off x="4828125" y="4180275"/>
              <a:ext cx="8800" cy="6950"/>
            </a:xfrm>
            <a:custGeom>
              <a:rect b="b" l="l" r="r" t="t"/>
              <a:pathLst>
                <a:path extrusionOk="0" h="278" w="352">
                  <a:moveTo>
                    <a:pt x="233" y="1"/>
                  </a:moveTo>
                  <a:cubicBezTo>
                    <a:pt x="190" y="1"/>
                    <a:pt x="162" y="19"/>
                    <a:pt x="135" y="19"/>
                  </a:cubicBezTo>
                  <a:cubicBezTo>
                    <a:pt x="135" y="19"/>
                    <a:pt x="93" y="19"/>
                    <a:pt x="93" y="60"/>
                  </a:cubicBezTo>
                  <a:cubicBezTo>
                    <a:pt x="52" y="60"/>
                    <a:pt x="0" y="102"/>
                    <a:pt x="0" y="185"/>
                  </a:cubicBezTo>
                  <a:lnTo>
                    <a:pt x="259" y="278"/>
                  </a:lnTo>
                  <a:lnTo>
                    <a:pt x="352" y="19"/>
                  </a:lnTo>
                  <a:lnTo>
                    <a:pt x="311" y="19"/>
                  </a:lnTo>
                  <a:cubicBezTo>
                    <a:pt x="280" y="5"/>
                    <a:pt x="254" y="1"/>
                    <a:pt x="23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1" name="Google Shape;37141;p24"/>
            <p:cNvSpPr/>
            <p:nvPr/>
          </p:nvSpPr>
          <p:spPr>
            <a:xfrm>
              <a:off x="4763500" y="4153850"/>
              <a:ext cx="14250" cy="9600"/>
            </a:xfrm>
            <a:custGeom>
              <a:rect b="b" l="l" r="r" t="t"/>
              <a:pathLst>
                <a:path extrusionOk="0" h="384" w="570">
                  <a:moveTo>
                    <a:pt x="259" y="1"/>
                  </a:moveTo>
                  <a:cubicBezTo>
                    <a:pt x="218" y="1"/>
                    <a:pt x="176" y="1"/>
                    <a:pt x="135" y="42"/>
                  </a:cubicBezTo>
                  <a:lnTo>
                    <a:pt x="94" y="42"/>
                  </a:lnTo>
                  <a:cubicBezTo>
                    <a:pt x="94" y="84"/>
                    <a:pt x="52" y="84"/>
                    <a:pt x="52" y="125"/>
                  </a:cubicBezTo>
                  <a:cubicBezTo>
                    <a:pt x="1" y="125"/>
                    <a:pt x="1" y="166"/>
                    <a:pt x="1" y="166"/>
                  </a:cubicBezTo>
                  <a:lnTo>
                    <a:pt x="518" y="383"/>
                  </a:lnTo>
                  <a:lnTo>
                    <a:pt x="518" y="342"/>
                  </a:lnTo>
                  <a:cubicBezTo>
                    <a:pt x="569" y="208"/>
                    <a:pt x="518" y="125"/>
                    <a:pt x="435" y="42"/>
                  </a:cubicBezTo>
                  <a:lnTo>
                    <a:pt x="352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2" name="Google Shape;37142;p24"/>
            <p:cNvSpPr/>
            <p:nvPr/>
          </p:nvSpPr>
          <p:spPr>
            <a:xfrm>
              <a:off x="4852925" y="4116125"/>
              <a:ext cx="10900" cy="12950"/>
            </a:xfrm>
            <a:custGeom>
              <a:rect b="b" l="l" r="r" t="t"/>
              <a:pathLst>
                <a:path extrusionOk="0" h="518" w="436">
                  <a:moveTo>
                    <a:pt x="301" y="0"/>
                  </a:moveTo>
                  <a:cubicBezTo>
                    <a:pt x="218" y="0"/>
                    <a:pt x="94" y="83"/>
                    <a:pt x="42" y="166"/>
                  </a:cubicBezTo>
                  <a:cubicBezTo>
                    <a:pt x="1" y="259"/>
                    <a:pt x="42" y="342"/>
                    <a:pt x="94" y="424"/>
                  </a:cubicBezTo>
                  <a:cubicBezTo>
                    <a:pt x="94" y="476"/>
                    <a:pt x="135" y="517"/>
                    <a:pt x="218" y="517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3" name="Google Shape;37143;p24"/>
            <p:cNvSpPr/>
            <p:nvPr/>
          </p:nvSpPr>
          <p:spPr>
            <a:xfrm>
              <a:off x="4788325" y="4089875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30" y="1"/>
                  </a:moveTo>
                  <a:cubicBezTo>
                    <a:pt x="225" y="1"/>
                    <a:pt x="124" y="47"/>
                    <a:pt x="93" y="140"/>
                  </a:cubicBezTo>
                  <a:cubicBezTo>
                    <a:pt x="0" y="316"/>
                    <a:pt x="93" y="440"/>
                    <a:pt x="217" y="533"/>
                  </a:cubicBezTo>
                  <a:cubicBezTo>
                    <a:pt x="249" y="543"/>
                    <a:pt x="282" y="548"/>
                    <a:pt x="314" y="548"/>
                  </a:cubicBezTo>
                  <a:cubicBezTo>
                    <a:pt x="422" y="548"/>
                    <a:pt x="527" y="492"/>
                    <a:pt x="559" y="358"/>
                  </a:cubicBezTo>
                  <a:cubicBezTo>
                    <a:pt x="652" y="234"/>
                    <a:pt x="559" y="58"/>
                    <a:pt x="434" y="16"/>
                  </a:cubicBezTo>
                  <a:cubicBezTo>
                    <a:pt x="401" y="6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4" name="Google Shape;37144;p24"/>
            <p:cNvSpPr/>
            <p:nvPr/>
          </p:nvSpPr>
          <p:spPr>
            <a:xfrm>
              <a:off x="4743075" y="4108250"/>
              <a:ext cx="16325" cy="14150"/>
            </a:xfrm>
            <a:custGeom>
              <a:rect b="b" l="l" r="r" t="t"/>
              <a:pathLst>
                <a:path extrusionOk="0" h="566" w="653">
                  <a:moveTo>
                    <a:pt x="354" y="1"/>
                  </a:moveTo>
                  <a:cubicBezTo>
                    <a:pt x="239" y="1"/>
                    <a:pt x="117" y="81"/>
                    <a:pt x="42" y="181"/>
                  </a:cubicBezTo>
                  <a:cubicBezTo>
                    <a:pt x="1" y="315"/>
                    <a:pt x="94" y="481"/>
                    <a:pt x="218" y="532"/>
                  </a:cubicBezTo>
                  <a:cubicBezTo>
                    <a:pt x="255" y="555"/>
                    <a:pt x="295" y="566"/>
                    <a:pt x="333" y="566"/>
                  </a:cubicBezTo>
                  <a:cubicBezTo>
                    <a:pt x="434" y="566"/>
                    <a:pt x="529" y="495"/>
                    <a:pt x="559" y="398"/>
                  </a:cubicBezTo>
                  <a:cubicBezTo>
                    <a:pt x="652" y="274"/>
                    <a:pt x="559" y="98"/>
                    <a:pt x="435" y="15"/>
                  </a:cubicBezTo>
                  <a:cubicBezTo>
                    <a:pt x="409" y="6"/>
                    <a:pt x="382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5" name="Google Shape;37145;p24"/>
            <p:cNvSpPr/>
            <p:nvPr/>
          </p:nvSpPr>
          <p:spPr>
            <a:xfrm>
              <a:off x="4807700" y="413512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5" y="1"/>
                  </a:moveTo>
                  <a:cubicBezTo>
                    <a:pt x="187" y="1"/>
                    <a:pt x="81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27" y="492"/>
                    <a:pt x="559" y="357"/>
                  </a:cubicBezTo>
                  <a:cubicBezTo>
                    <a:pt x="611" y="233"/>
                    <a:pt x="559" y="57"/>
                    <a:pt x="394" y="16"/>
                  </a:cubicBezTo>
                  <a:cubicBezTo>
                    <a:pt x="362" y="6"/>
                    <a:pt x="328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6" name="Google Shape;37146;p24"/>
            <p:cNvSpPr/>
            <p:nvPr/>
          </p:nvSpPr>
          <p:spPr>
            <a:xfrm>
              <a:off x="4769975" y="4044100"/>
              <a:ext cx="15275" cy="14250"/>
            </a:xfrm>
            <a:custGeom>
              <a:rect b="b" l="l" r="r" t="t"/>
              <a:pathLst>
                <a:path extrusionOk="0" h="570" w="611">
                  <a:moveTo>
                    <a:pt x="275" y="0"/>
                  </a:moveTo>
                  <a:cubicBezTo>
                    <a:pt x="175" y="0"/>
                    <a:pt x="81" y="73"/>
                    <a:pt x="52" y="162"/>
                  </a:cubicBezTo>
                  <a:cubicBezTo>
                    <a:pt x="0" y="338"/>
                    <a:pt x="52" y="462"/>
                    <a:pt x="176" y="555"/>
                  </a:cubicBezTo>
                  <a:cubicBezTo>
                    <a:pt x="217" y="565"/>
                    <a:pt x="257" y="570"/>
                    <a:pt x="296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10" y="255"/>
                    <a:pt x="569" y="79"/>
                    <a:pt x="393" y="38"/>
                  </a:cubicBezTo>
                  <a:cubicBezTo>
                    <a:pt x="355" y="12"/>
                    <a:pt x="314" y="0"/>
                    <a:pt x="27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7" name="Google Shape;37147;p24"/>
            <p:cNvSpPr/>
            <p:nvPr/>
          </p:nvSpPr>
          <p:spPr>
            <a:xfrm>
              <a:off x="4833550" y="407062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1" y="0"/>
                  </a:moveTo>
                  <a:cubicBezTo>
                    <a:pt x="246" y="0"/>
                    <a:pt x="128" y="74"/>
                    <a:pt x="94" y="176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55" y="551"/>
                    <a:pt x="294" y="561"/>
                    <a:pt x="334" y="561"/>
                  </a:cubicBezTo>
                  <a:cubicBezTo>
                    <a:pt x="438" y="561"/>
                    <a:pt x="543" y="491"/>
                    <a:pt x="611" y="394"/>
                  </a:cubicBezTo>
                  <a:cubicBezTo>
                    <a:pt x="652" y="269"/>
                    <a:pt x="559" y="94"/>
                    <a:pt x="435" y="11"/>
                  </a:cubicBezTo>
                  <a:cubicBezTo>
                    <a:pt x="411" y="4"/>
                    <a:pt x="386" y="0"/>
                    <a:pt x="36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8" name="Google Shape;37148;p24"/>
            <p:cNvSpPr/>
            <p:nvPr/>
          </p:nvSpPr>
          <p:spPr>
            <a:xfrm>
              <a:off x="4705350" y="4128000"/>
              <a:ext cx="7775" cy="8575"/>
            </a:xfrm>
            <a:custGeom>
              <a:rect b="b" l="l" r="r" t="t"/>
              <a:pathLst>
                <a:path extrusionOk="0" h="343" w="311">
                  <a:moveTo>
                    <a:pt x="135" y="1"/>
                  </a:moveTo>
                  <a:lnTo>
                    <a:pt x="0" y="259"/>
                  </a:lnTo>
                  <a:lnTo>
                    <a:pt x="259" y="342"/>
                  </a:lnTo>
                  <a:cubicBezTo>
                    <a:pt x="311" y="342"/>
                    <a:pt x="311" y="301"/>
                    <a:pt x="311" y="259"/>
                  </a:cubicBezTo>
                  <a:cubicBezTo>
                    <a:pt x="311" y="166"/>
                    <a:pt x="259" y="84"/>
                    <a:pt x="176" y="42"/>
                  </a:cubicBezTo>
                  <a:cubicBezTo>
                    <a:pt x="176" y="1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9" name="Google Shape;37149;p24"/>
            <p:cNvSpPr/>
            <p:nvPr/>
          </p:nvSpPr>
          <p:spPr>
            <a:xfrm>
              <a:off x="4729125" y="4063400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0"/>
                  </a:moveTo>
                  <a:lnTo>
                    <a:pt x="1" y="517"/>
                  </a:lnTo>
                  <a:cubicBezTo>
                    <a:pt x="49" y="540"/>
                    <a:pt x="94" y="550"/>
                    <a:pt x="135" y="550"/>
                  </a:cubicBezTo>
                  <a:cubicBezTo>
                    <a:pt x="243" y="550"/>
                    <a:pt x="326" y="480"/>
                    <a:pt x="393" y="383"/>
                  </a:cubicBezTo>
                  <a:cubicBezTo>
                    <a:pt x="435" y="259"/>
                    <a:pt x="393" y="83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0" name="Google Shape;37150;p24"/>
            <p:cNvSpPr/>
            <p:nvPr/>
          </p:nvSpPr>
          <p:spPr>
            <a:xfrm>
              <a:off x="4879825" y="4055650"/>
              <a:ext cx="7775" cy="9825"/>
            </a:xfrm>
            <a:custGeom>
              <a:rect b="b" l="l" r="r" t="t"/>
              <a:pathLst>
                <a:path extrusionOk="0" h="393" w="311">
                  <a:moveTo>
                    <a:pt x="52" y="0"/>
                  </a:moveTo>
                  <a:cubicBezTo>
                    <a:pt x="0" y="52"/>
                    <a:pt x="0" y="93"/>
                    <a:pt x="0" y="134"/>
                  </a:cubicBezTo>
                  <a:cubicBezTo>
                    <a:pt x="0" y="217"/>
                    <a:pt x="93" y="352"/>
                    <a:pt x="176" y="393"/>
                  </a:cubicBezTo>
                  <a:lnTo>
                    <a:pt x="310" y="13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1" name="Google Shape;37151;p24"/>
            <p:cNvSpPr/>
            <p:nvPr/>
          </p:nvSpPr>
          <p:spPr>
            <a:xfrm>
              <a:off x="4816500" y="4029800"/>
              <a:ext cx="12950" cy="9475"/>
            </a:xfrm>
            <a:custGeom>
              <a:rect b="b" l="l" r="r" t="t"/>
              <a:pathLst>
                <a:path extrusionOk="0" h="379" w="518">
                  <a:moveTo>
                    <a:pt x="0" y="0"/>
                  </a:moveTo>
                  <a:lnTo>
                    <a:pt x="0" y="93"/>
                  </a:lnTo>
                  <a:cubicBezTo>
                    <a:pt x="0" y="217"/>
                    <a:pt x="42" y="310"/>
                    <a:pt x="166" y="352"/>
                  </a:cubicBezTo>
                  <a:cubicBezTo>
                    <a:pt x="204" y="369"/>
                    <a:pt x="248" y="379"/>
                    <a:pt x="292" y="379"/>
                  </a:cubicBezTo>
                  <a:cubicBezTo>
                    <a:pt x="354" y="379"/>
                    <a:pt x="417" y="359"/>
                    <a:pt x="465" y="310"/>
                  </a:cubicBezTo>
                  <a:cubicBezTo>
                    <a:pt x="465" y="259"/>
                    <a:pt x="517" y="259"/>
                    <a:pt x="517" y="2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2" name="Google Shape;37152;p24"/>
            <p:cNvSpPr/>
            <p:nvPr/>
          </p:nvSpPr>
          <p:spPr>
            <a:xfrm>
              <a:off x="4756000" y="4006275"/>
              <a:ext cx="8825" cy="6475"/>
            </a:xfrm>
            <a:custGeom>
              <a:rect b="b" l="l" r="r" t="t"/>
              <a:pathLst>
                <a:path extrusionOk="0" h="259" w="353">
                  <a:moveTo>
                    <a:pt x="94" y="0"/>
                  </a:moveTo>
                  <a:lnTo>
                    <a:pt x="1" y="259"/>
                  </a:lnTo>
                  <a:lnTo>
                    <a:pt x="177" y="259"/>
                  </a:lnTo>
                  <a:cubicBezTo>
                    <a:pt x="218" y="259"/>
                    <a:pt x="301" y="217"/>
                    <a:pt x="352" y="124"/>
                  </a:cubicBezTo>
                  <a:lnTo>
                    <a:pt x="352" y="8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3" name="Google Shape;37153;p24"/>
            <p:cNvSpPr/>
            <p:nvPr/>
          </p:nvSpPr>
          <p:spPr>
            <a:xfrm>
              <a:off x="4774350" y="4308950"/>
              <a:ext cx="9850" cy="6475"/>
            </a:xfrm>
            <a:custGeom>
              <a:rect b="b" l="l" r="r" t="t"/>
              <a:pathLst>
                <a:path extrusionOk="0" h="259" w="394">
                  <a:moveTo>
                    <a:pt x="218" y="0"/>
                  </a:moveTo>
                  <a:cubicBezTo>
                    <a:pt x="177" y="0"/>
                    <a:pt x="135" y="42"/>
                    <a:pt x="84" y="83"/>
                  </a:cubicBezTo>
                  <a:cubicBezTo>
                    <a:pt x="42" y="83"/>
                    <a:pt x="42" y="124"/>
                    <a:pt x="1" y="166"/>
                  </a:cubicBezTo>
                  <a:lnTo>
                    <a:pt x="259" y="25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4" name="Google Shape;37154;p24"/>
            <p:cNvSpPr/>
            <p:nvPr/>
          </p:nvSpPr>
          <p:spPr>
            <a:xfrm>
              <a:off x="4710775" y="4282125"/>
              <a:ext cx="13975" cy="9525"/>
            </a:xfrm>
            <a:custGeom>
              <a:rect b="b" l="l" r="r" t="t"/>
              <a:pathLst>
                <a:path extrusionOk="0" h="381" w="559">
                  <a:moveTo>
                    <a:pt x="255" y="1"/>
                  </a:moveTo>
                  <a:cubicBezTo>
                    <a:pt x="218" y="1"/>
                    <a:pt x="176" y="13"/>
                    <a:pt x="135" y="39"/>
                  </a:cubicBezTo>
                  <a:lnTo>
                    <a:pt x="94" y="39"/>
                  </a:lnTo>
                  <a:cubicBezTo>
                    <a:pt x="94" y="81"/>
                    <a:pt x="42" y="81"/>
                    <a:pt x="1" y="122"/>
                  </a:cubicBezTo>
                  <a:lnTo>
                    <a:pt x="1" y="163"/>
                  </a:lnTo>
                  <a:lnTo>
                    <a:pt x="517" y="381"/>
                  </a:lnTo>
                  <a:lnTo>
                    <a:pt x="517" y="339"/>
                  </a:lnTo>
                  <a:cubicBezTo>
                    <a:pt x="559" y="205"/>
                    <a:pt x="476" y="81"/>
                    <a:pt x="352" y="39"/>
                  </a:cubicBezTo>
                  <a:cubicBezTo>
                    <a:pt x="326" y="13"/>
                    <a:pt x="293" y="1"/>
                    <a:pt x="25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5" name="Google Shape;37155;p24"/>
            <p:cNvSpPr/>
            <p:nvPr/>
          </p:nvSpPr>
          <p:spPr>
            <a:xfrm>
              <a:off x="4800200" y="4244325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1" y="0"/>
                  </a:moveTo>
                  <a:cubicBezTo>
                    <a:pt x="177" y="0"/>
                    <a:pt x="84" y="83"/>
                    <a:pt x="42" y="166"/>
                  </a:cubicBezTo>
                  <a:cubicBezTo>
                    <a:pt x="42" y="207"/>
                    <a:pt x="1" y="300"/>
                    <a:pt x="42" y="342"/>
                  </a:cubicBezTo>
                  <a:cubicBezTo>
                    <a:pt x="42" y="424"/>
                    <a:pt x="84" y="517"/>
                    <a:pt x="218" y="559"/>
                  </a:cubicBezTo>
                  <a:lnTo>
                    <a:pt x="394" y="42"/>
                  </a:lnTo>
                  <a:cubicBezTo>
                    <a:pt x="394" y="0"/>
                    <a:pt x="342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6" name="Google Shape;37156;p24"/>
            <p:cNvSpPr/>
            <p:nvPr/>
          </p:nvSpPr>
          <p:spPr>
            <a:xfrm>
              <a:off x="4735600" y="4218000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1" y="0"/>
                  </a:moveTo>
                  <a:cubicBezTo>
                    <a:pt x="223" y="0"/>
                    <a:pt x="111" y="60"/>
                    <a:pt x="41" y="185"/>
                  </a:cubicBezTo>
                  <a:cubicBezTo>
                    <a:pt x="0" y="319"/>
                    <a:pt x="83" y="485"/>
                    <a:pt x="217" y="537"/>
                  </a:cubicBezTo>
                  <a:cubicBezTo>
                    <a:pt x="248" y="547"/>
                    <a:pt x="281" y="552"/>
                    <a:pt x="315" y="552"/>
                  </a:cubicBezTo>
                  <a:cubicBezTo>
                    <a:pt x="420" y="552"/>
                    <a:pt x="527" y="503"/>
                    <a:pt x="558" y="402"/>
                  </a:cubicBezTo>
                  <a:cubicBezTo>
                    <a:pt x="651" y="226"/>
                    <a:pt x="558" y="102"/>
                    <a:pt x="434" y="20"/>
                  </a:cubicBezTo>
                  <a:cubicBezTo>
                    <a:pt x="401" y="7"/>
                    <a:pt x="366" y="0"/>
                    <a:pt x="3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7" name="Google Shape;37157;p24"/>
            <p:cNvSpPr/>
            <p:nvPr/>
          </p:nvSpPr>
          <p:spPr>
            <a:xfrm>
              <a:off x="4690350" y="4236925"/>
              <a:ext cx="16325" cy="14125"/>
            </a:xfrm>
            <a:custGeom>
              <a:rect b="b" l="l" r="r" t="t"/>
              <a:pathLst>
                <a:path extrusionOk="0" h="565" w="653">
                  <a:moveTo>
                    <a:pt x="297" y="0"/>
                  </a:moveTo>
                  <a:cubicBezTo>
                    <a:pt x="191" y="0"/>
                    <a:pt x="109" y="73"/>
                    <a:pt x="42" y="162"/>
                  </a:cubicBezTo>
                  <a:cubicBezTo>
                    <a:pt x="1" y="296"/>
                    <a:pt x="83" y="462"/>
                    <a:pt x="218" y="555"/>
                  </a:cubicBezTo>
                  <a:cubicBezTo>
                    <a:pt x="238" y="562"/>
                    <a:pt x="260" y="565"/>
                    <a:pt x="282" y="565"/>
                  </a:cubicBezTo>
                  <a:cubicBezTo>
                    <a:pt x="396" y="565"/>
                    <a:pt x="524" y="483"/>
                    <a:pt x="559" y="379"/>
                  </a:cubicBezTo>
                  <a:cubicBezTo>
                    <a:pt x="652" y="245"/>
                    <a:pt x="559" y="79"/>
                    <a:pt x="435" y="38"/>
                  </a:cubicBezTo>
                  <a:cubicBezTo>
                    <a:pt x="385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8" name="Google Shape;37158;p24"/>
            <p:cNvSpPr/>
            <p:nvPr/>
          </p:nvSpPr>
          <p:spPr>
            <a:xfrm>
              <a:off x="4754975" y="4263225"/>
              <a:ext cx="15025" cy="14250"/>
            </a:xfrm>
            <a:custGeom>
              <a:rect b="b" l="l" r="r" t="t"/>
              <a:pathLst>
                <a:path extrusionOk="0" h="570" w="601">
                  <a:moveTo>
                    <a:pt x="289" y="1"/>
                  </a:moveTo>
                  <a:cubicBezTo>
                    <a:pt x="180" y="1"/>
                    <a:pt x="73" y="61"/>
                    <a:pt x="42" y="185"/>
                  </a:cubicBezTo>
                  <a:cubicBezTo>
                    <a:pt x="0" y="320"/>
                    <a:pt x="42" y="485"/>
                    <a:pt x="176" y="537"/>
                  </a:cubicBezTo>
                  <a:cubicBezTo>
                    <a:pt x="222" y="560"/>
                    <a:pt x="268" y="570"/>
                    <a:pt x="313" y="570"/>
                  </a:cubicBezTo>
                  <a:cubicBezTo>
                    <a:pt x="429" y="570"/>
                    <a:pt x="529" y="500"/>
                    <a:pt x="559" y="402"/>
                  </a:cubicBezTo>
                  <a:cubicBezTo>
                    <a:pt x="600" y="227"/>
                    <a:pt x="559" y="103"/>
                    <a:pt x="393" y="20"/>
                  </a:cubicBezTo>
                  <a:cubicBezTo>
                    <a:pt x="360" y="7"/>
                    <a:pt x="324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9" name="Google Shape;37159;p24"/>
            <p:cNvSpPr/>
            <p:nvPr/>
          </p:nvSpPr>
          <p:spPr>
            <a:xfrm>
              <a:off x="4717225" y="4172775"/>
              <a:ext cx="15275" cy="13775"/>
            </a:xfrm>
            <a:custGeom>
              <a:rect b="b" l="l" r="r" t="t"/>
              <a:pathLst>
                <a:path extrusionOk="0" h="551" w="611">
                  <a:moveTo>
                    <a:pt x="291" y="0"/>
                  </a:moveTo>
                  <a:cubicBezTo>
                    <a:pt x="185" y="0"/>
                    <a:pt x="81" y="60"/>
                    <a:pt x="42" y="185"/>
                  </a:cubicBezTo>
                  <a:cubicBezTo>
                    <a:pt x="1" y="319"/>
                    <a:pt x="42" y="485"/>
                    <a:pt x="177" y="536"/>
                  </a:cubicBezTo>
                  <a:cubicBezTo>
                    <a:pt x="218" y="546"/>
                    <a:pt x="256" y="551"/>
                    <a:pt x="291" y="551"/>
                  </a:cubicBezTo>
                  <a:cubicBezTo>
                    <a:pt x="408" y="551"/>
                    <a:pt x="496" y="495"/>
                    <a:pt x="559" y="360"/>
                  </a:cubicBezTo>
                  <a:cubicBezTo>
                    <a:pt x="611" y="226"/>
                    <a:pt x="559" y="61"/>
                    <a:pt x="394" y="19"/>
                  </a:cubicBezTo>
                  <a:cubicBezTo>
                    <a:pt x="361" y="6"/>
                    <a:pt x="326" y="0"/>
                    <a:pt x="29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0" name="Google Shape;37160;p24"/>
            <p:cNvSpPr/>
            <p:nvPr/>
          </p:nvSpPr>
          <p:spPr>
            <a:xfrm>
              <a:off x="4780825" y="4199175"/>
              <a:ext cx="16300" cy="14175"/>
            </a:xfrm>
            <a:custGeom>
              <a:rect b="b" l="l" r="r" t="t"/>
              <a:pathLst>
                <a:path extrusionOk="0" h="567" w="652">
                  <a:moveTo>
                    <a:pt x="315" y="1"/>
                  </a:moveTo>
                  <a:cubicBezTo>
                    <a:pt x="212" y="1"/>
                    <a:pt x="108" y="74"/>
                    <a:pt x="42" y="163"/>
                  </a:cubicBezTo>
                  <a:cubicBezTo>
                    <a:pt x="0" y="297"/>
                    <a:pt x="83" y="462"/>
                    <a:pt x="218" y="555"/>
                  </a:cubicBezTo>
                  <a:cubicBezTo>
                    <a:pt x="239" y="563"/>
                    <a:pt x="263" y="566"/>
                    <a:pt x="287" y="566"/>
                  </a:cubicBezTo>
                  <a:cubicBezTo>
                    <a:pt x="399" y="566"/>
                    <a:pt x="525" y="490"/>
                    <a:pt x="559" y="380"/>
                  </a:cubicBezTo>
                  <a:cubicBezTo>
                    <a:pt x="652" y="256"/>
                    <a:pt x="559" y="80"/>
                    <a:pt x="435" y="39"/>
                  </a:cubicBezTo>
                  <a:cubicBezTo>
                    <a:pt x="397" y="12"/>
                    <a:pt x="356" y="1"/>
                    <a:pt x="31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1" name="Google Shape;37161;p24"/>
            <p:cNvSpPr/>
            <p:nvPr/>
          </p:nvSpPr>
          <p:spPr>
            <a:xfrm>
              <a:off x="4652625" y="4255950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135" y="1"/>
                  </a:moveTo>
                  <a:lnTo>
                    <a:pt x="0" y="259"/>
                  </a:lnTo>
                  <a:lnTo>
                    <a:pt x="259" y="394"/>
                  </a:lnTo>
                  <a:cubicBezTo>
                    <a:pt x="300" y="352"/>
                    <a:pt x="300" y="311"/>
                    <a:pt x="300" y="259"/>
                  </a:cubicBezTo>
                  <a:cubicBezTo>
                    <a:pt x="300" y="176"/>
                    <a:pt x="217" y="52"/>
                    <a:pt x="13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2" name="Google Shape;37162;p24"/>
            <p:cNvSpPr/>
            <p:nvPr/>
          </p:nvSpPr>
          <p:spPr>
            <a:xfrm>
              <a:off x="4676400" y="4192625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18" y="1"/>
                  </a:moveTo>
                  <a:lnTo>
                    <a:pt x="0" y="518"/>
                  </a:lnTo>
                  <a:lnTo>
                    <a:pt x="83" y="518"/>
                  </a:lnTo>
                  <a:cubicBezTo>
                    <a:pt x="218" y="518"/>
                    <a:pt x="342" y="466"/>
                    <a:pt x="383" y="342"/>
                  </a:cubicBezTo>
                  <a:cubicBezTo>
                    <a:pt x="435" y="207"/>
                    <a:pt x="383" y="83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3" name="Google Shape;37163;p24"/>
            <p:cNvSpPr/>
            <p:nvPr/>
          </p:nvSpPr>
          <p:spPr>
            <a:xfrm>
              <a:off x="4827100" y="4184875"/>
              <a:ext cx="7500" cy="8825"/>
            </a:xfrm>
            <a:custGeom>
              <a:rect b="b" l="l" r="r" t="t"/>
              <a:pathLst>
                <a:path extrusionOk="0" h="353" w="300">
                  <a:moveTo>
                    <a:pt x="41" y="1"/>
                  </a:moveTo>
                  <a:cubicBezTo>
                    <a:pt x="0" y="52"/>
                    <a:pt x="0" y="94"/>
                    <a:pt x="0" y="135"/>
                  </a:cubicBezTo>
                  <a:cubicBezTo>
                    <a:pt x="41" y="218"/>
                    <a:pt x="93" y="259"/>
                    <a:pt x="134" y="311"/>
                  </a:cubicBezTo>
                  <a:cubicBezTo>
                    <a:pt x="134" y="352"/>
                    <a:pt x="176" y="352"/>
                    <a:pt x="176" y="352"/>
                  </a:cubicBezTo>
                  <a:lnTo>
                    <a:pt x="300" y="94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4" name="Google Shape;37164;p24"/>
            <p:cNvSpPr/>
            <p:nvPr/>
          </p:nvSpPr>
          <p:spPr>
            <a:xfrm>
              <a:off x="4762475" y="4158000"/>
              <a:ext cx="13975" cy="9475"/>
            </a:xfrm>
            <a:custGeom>
              <a:rect b="b" l="l" r="r" t="t"/>
              <a:pathLst>
                <a:path extrusionOk="0" h="379" w="559">
                  <a:moveTo>
                    <a:pt x="42" y="0"/>
                  </a:moveTo>
                  <a:cubicBezTo>
                    <a:pt x="42" y="42"/>
                    <a:pt x="0" y="93"/>
                    <a:pt x="0" y="135"/>
                  </a:cubicBezTo>
                  <a:cubicBezTo>
                    <a:pt x="0" y="135"/>
                    <a:pt x="42" y="176"/>
                    <a:pt x="42" y="217"/>
                  </a:cubicBezTo>
                  <a:cubicBezTo>
                    <a:pt x="42" y="217"/>
                    <a:pt x="42" y="259"/>
                    <a:pt x="93" y="259"/>
                  </a:cubicBezTo>
                  <a:cubicBezTo>
                    <a:pt x="93" y="300"/>
                    <a:pt x="135" y="352"/>
                    <a:pt x="176" y="352"/>
                  </a:cubicBezTo>
                  <a:cubicBezTo>
                    <a:pt x="226" y="368"/>
                    <a:pt x="277" y="378"/>
                    <a:pt x="323" y="378"/>
                  </a:cubicBezTo>
                  <a:cubicBezTo>
                    <a:pt x="393" y="378"/>
                    <a:pt x="451" y="356"/>
                    <a:pt x="476" y="300"/>
                  </a:cubicBezTo>
                  <a:cubicBezTo>
                    <a:pt x="517" y="259"/>
                    <a:pt x="559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5" name="Google Shape;37165;p24"/>
            <p:cNvSpPr/>
            <p:nvPr/>
          </p:nvSpPr>
          <p:spPr>
            <a:xfrm>
              <a:off x="4703275" y="4134475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83" y="0"/>
                  </a:moveTo>
                  <a:lnTo>
                    <a:pt x="1" y="259"/>
                  </a:lnTo>
                  <a:lnTo>
                    <a:pt x="176" y="259"/>
                  </a:lnTo>
                  <a:cubicBezTo>
                    <a:pt x="259" y="259"/>
                    <a:pt x="301" y="166"/>
                    <a:pt x="342" y="83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6" name="Google Shape;37166;p24"/>
            <p:cNvSpPr/>
            <p:nvPr/>
          </p:nvSpPr>
          <p:spPr>
            <a:xfrm>
              <a:off x="4721625" y="4436900"/>
              <a:ext cx="9600" cy="6475"/>
            </a:xfrm>
            <a:custGeom>
              <a:rect b="b" l="l" r="r" t="t"/>
              <a:pathLst>
                <a:path extrusionOk="0" h="259" w="384">
                  <a:moveTo>
                    <a:pt x="218" y="0"/>
                  </a:moveTo>
                  <a:cubicBezTo>
                    <a:pt x="177" y="0"/>
                    <a:pt x="125" y="52"/>
                    <a:pt x="125" y="52"/>
                  </a:cubicBezTo>
                  <a:lnTo>
                    <a:pt x="83" y="93"/>
                  </a:lnTo>
                  <a:cubicBezTo>
                    <a:pt x="42" y="93"/>
                    <a:pt x="42" y="134"/>
                    <a:pt x="1" y="176"/>
                  </a:cubicBezTo>
                  <a:lnTo>
                    <a:pt x="259" y="259"/>
                  </a:lnTo>
                  <a:lnTo>
                    <a:pt x="383" y="52"/>
                  </a:lnTo>
                  <a:cubicBezTo>
                    <a:pt x="342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7" name="Google Shape;37167;p24"/>
            <p:cNvSpPr/>
            <p:nvPr/>
          </p:nvSpPr>
          <p:spPr>
            <a:xfrm>
              <a:off x="4658050" y="4410000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259" y="1"/>
                  </a:moveTo>
                  <a:cubicBezTo>
                    <a:pt x="217" y="42"/>
                    <a:pt x="176" y="42"/>
                    <a:pt x="135" y="42"/>
                  </a:cubicBezTo>
                  <a:lnTo>
                    <a:pt x="83" y="94"/>
                  </a:lnTo>
                  <a:cubicBezTo>
                    <a:pt x="42" y="94"/>
                    <a:pt x="42" y="135"/>
                    <a:pt x="0" y="135"/>
                  </a:cubicBezTo>
                  <a:lnTo>
                    <a:pt x="0" y="177"/>
                  </a:lnTo>
                  <a:lnTo>
                    <a:pt x="517" y="394"/>
                  </a:lnTo>
                  <a:cubicBezTo>
                    <a:pt x="559" y="301"/>
                    <a:pt x="517" y="135"/>
                    <a:pt x="393" y="94"/>
                  </a:cubicBezTo>
                  <a:cubicBezTo>
                    <a:pt x="393" y="42"/>
                    <a:pt x="393" y="42"/>
                    <a:pt x="342" y="42"/>
                  </a:cubicBezTo>
                  <a:cubicBezTo>
                    <a:pt x="300" y="42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8" name="Google Shape;37168;p24"/>
            <p:cNvSpPr/>
            <p:nvPr/>
          </p:nvSpPr>
          <p:spPr>
            <a:xfrm>
              <a:off x="4747475" y="4373075"/>
              <a:ext cx="9600" cy="13425"/>
            </a:xfrm>
            <a:custGeom>
              <a:rect b="b" l="l" r="r" t="t"/>
              <a:pathLst>
                <a:path extrusionOk="0" h="537" w="384">
                  <a:moveTo>
                    <a:pt x="279" y="0"/>
                  </a:moveTo>
                  <a:cubicBezTo>
                    <a:pt x="177" y="0"/>
                    <a:pt x="73" y="52"/>
                    <a:pt x="42" y="144"/>
                  </a:cubicBezTo>
                  <a:cubicBezTo>
                    <a:pt x="1" y="320"/>
                    <a:pt x="42" y="444"/>
                    <a:pt x="176" y="537"/>
                  </a:cubicBezTo>
                  <a:lnTo>
                    <a:pt x="383" y="20"/>
                  </a:lnTo>
                  <a:cubicBezTo>
                    <a:pt x="351" y="7"/>
                    <a:pt x="315" y="0"/>
                    <a:pt x="27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9" name="Google Shape;37169;p24"/>
            <p:cNvSpPr/>
            <p:nvPr/>
          </p:nvSpPr>
          <p:spPr>
            <a:xfrm>
              <a:off x="4682850" y="43461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52" y="0"/>
                  </a:moveTo>
                  <a:cubicBezTo>
                    <a:pt x="217" y="0"/>
                    <a:pt x="111" y="82"/>
                    <a:pt x="42" y="186"/>
                  </a:cubicBezTo>
                  <a:cubicBezTo>
                    <a:pt x="1" y="321"/>
                    <a:pt x="84" y="486"/>
                    <a:pt x="218" y="527"/>
                  </a:cubicBezTo>
                  <a:cubicBezTo>
                    <a:pt x="253" y="554"/>
                    <a:pt x="293" y="565"/>
                    <a:pt x="332" y="565"/>
                  </a:cubicBezTo>
                  <a:cubicBezTo>
                    <a:pt x="431" y="565"/>
                    <a:pt x="530" y="492"/>
                    <a:pt x="559" y="403"/>
                  </a:cubicBezTo>
                  <a:cubicBezTo>
                    <a:pt x="642" y="228"/>
                    <a:pt x="559" y="103"/>
                    <a:pt x="435" y="10"/>
                  </a:cubicBezTo>
                  <a:cubicBezTo>
                    <a:pt x="406" y="4"/>
                    <a:pt x="379" y="0"/>
                    <a:pt x="35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0" name="Google Shape;37170;p24"/>
            <p:cNvSpPr/>
            <p:nvPr/>
          </p:nvSpPr>
          <p:spPr>
            <a:xfrm>
              <a:off x="4637625" y="4365425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3" y="0"/>
                  </a:moveTo>
                  <a:cubicBezTo>
                    <a:pt x="196" y="0"/>
                    <a:pt x="104" y="49"/>
                    <a:pt x="42" y="150"/>
                  </a:cubicBezTo>
                  <a:cubicBezTo>
                    <a:pt x="1" y="326"/>
                    <a:pt x="42" y="450"/>
                    <a:pt x="218" y="533"/>
                  </a:cubicBezTo>
                  <a:cubicBezTo>
                    <a:pt x="248" y="546"/>
                    <a:pt x="282" y="552"/>
                    <a:pt x="316" y="552"/>
                  </a:cubicBezTo>
                  <a:cubicBezTo>
                    <a:pt x="420" y="552"/>
                    <a:pt x="528" y="492"/>
                    <a:pt x="559" y="367"/>
                  </a:cubicBezTo>
                  <a:cubicBezTo>
                    <a:pt x="642" y="233"/>
                    <a:pt x="559" y="68"/>
                    <a:pt x="435" y="16"/>
                  </a:cubicBezTo>
                  <a:cubicBezTo>
                    <a:pt x="392" y="6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1" name="Google Shape;37171;p24"/>
            <p:cNvSpPr/>
            <p:nvPr/>
          </p:nvSpPr>
          <p:spPr>
            <a:xfrm>
              <a:off x="4702250" y="4391400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318" y="1"/>
                  </a:moveTo>
                  <a:cubicBezTo>
                    <a:pt x="205" y="1"/>
                    <a:pt x="76" y="83"/>
                    <a:pt x="42" y="186"/>
                  </a:cubicBezTo>
                  <a:cubicBezTo>
                    <a:pt x="0" y="321"/>
                    <a:pt x="42" y="486"/>
                    <a:pt x="176" y="528"/>
                  </a:cubicBezTo>
                  <a:cubicBezTo>
                    <a:pt x="223" y="554"/>
                    <a:pt x="267" y="565"/>
                    <a:pt x="309" y="565"/>
                  </a:cubicBezTo>
                  <a:cubicBezTo>
                    <a:pt x="414" y="565"/>
                    <a:pt x="499" y="492"/>
                    <a:pt x="559" y="404"/>
                  </a:cubicBezTo>
                  <a:cubicBezTo>
                    <a:pt x="600" y="269"/>
                    <a:pt x="559" y="104"/>
                    <a:pt x="383" y="11"/>
                  </a:cubicBezTo>
                  <a:cubicBezTo>
                    <a:pt x="362" y="4"/>
                    <a:pt x="341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2" name="Google Shape;37172;p24"/>
            <p:cNvSpPr/>
            <p:nvPr/>
          </p:nvSpPr>
          <p:spPr>
            <a:xfrm>
              <a:off x="4663475" y="43009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66" y="0"/>
                  </a:moveTo>
                  <a:cubicBezTo>
                    <a:pt x="246" y="0"/>
                    <a:pt x="118" y="82"/>
                    <a:pt x="83" y="186"/>
                  </a:cubicBezTo>
                  <a:cubicBezTo>
                    <a:pt x="0" y="320"/>
                    <a:pt x="83" y="486"/>
                    <a:pt x="218" y="527"/>
                  </a:cubicBezTo>
                  <a:cubicBezTo>
                    <a:pt x="264" y="553"/>
                    <a:pt x="309" y="565"/>
                    <a:pt x="350" y="565"/>
                  </a:cubicBezTo>
                  <a:cubicBezTo>
                    <a:pt x="455" y="565"/>
                    <a:pt x="541" y="492"/>
                    <a:pt x="600" y="403"/>
                  </a:cubicBezTo>
                  <a:cubicBezTo>
                    <a:pt x="641" y="227"/>
                    <a:pt x="600" y="103"/>
                    <a:pt x="435" y="10"/>
                  </a:cubicBezTo>
                  <a:cubicBezTo>
                    <a:pt x="413" y="3"/>
                    <a:pt x="389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3" name="Google Shape;37173;p24"/>
            <p:cNvSpPr/>
            <p:nvPr/>
          </p:nvSpPr>
          <p:spPr>
            <a:xfrm>
              <a:off x="4728100" y="4327375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3" y="1"/>
                  </a:moveTo>
                  <a:cubicBezTo>
                    <a:pt x="208" y="1"/>
                    <a:pt x="101" y="74"/>
                    <a:pt x="42" y="163"/>
                  </a:cubicBezTo>
                  <a:cubicBezTo>
                    <a:pt x="0" y="338"/>
                    <a:pt x="83" y="463"/>
                    <a:pt x="217" y="556"/>
                  </a:cubicBezTo>
                  <a:cubicBezTo>
                    <a:pt x="246" y="565"/>
                    <a:pt x="278" y="570"/>
                    <a:pt x="310" y="570"/>
                  </a:cubicBezTo>
                  <a:cubicBezTo>
                    <a:pt x="416" y="570"/>
                    <a:pt x="527" y="515"/>
                    <a:pt x="559" y="380"/>
                  </a:cubicBezTo>
                  <a:cubicBezTo>
                    <a:pt x="641" y="245"/>
                    <a:pt x="559" y="80"/>
                    <a:pt x="434" y="39"/>
                  </a:cubicBezTo>
                  <a:cubicBezTo>
                    <a:pt x="396" y="12"/>
                    <a:pt x="355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4" name="Google Shape;37174;p24"/>
            <p:cNvSpPr/>
            <p:nvPr/>
          </p:nvSpPr>
          <p:spPr>
            <a:xfrm>
              <a:off x="4599900" y="4384150"/>
              <a:ext cx="7500" cy="9850"/>
            </a:xfrm>
            <a:custGeom>
              <a:rect b="b" l="l" r="r" t="t"/>
              <a:pathLst>
                <a:path extrusionOk="0" h="394" w="300">
                  <a:moveTo>
                    <a:pt x="134" y="1"/>
                  </a:moveTo>
                  <a:lnTo>
                    <a:pt x="0" y="259"/>
                  </a:lnTo>
                  <a:lnTo>
                    <a:pt x="259" y="394"/>
                  </a:lnTo>
                  <a:lnTo>
                    <a:pt x="259" y="352"/>
                  </a:lnTo>
                  <a:cubicBezTo>
                    <a:pt x="300" y="301"/>
                    <a:pt x="300" y="301"/>
                    <a:pt x="300" y="259"/>
                  </a:cubicBezTo>
                  <a:cubicBezTo>
                    <a:pt x="300" y="177"/>
                    <a:pt x="259" y="94"/>
                    <a:pt x="176" y="42"/>
                  </a:cubicBezTo>
                  <a:cubicBezTo>
                    <a:pt x="134" y="42"/>
                    <a:pt x="134" y="42"/>
                    <a:pt x="13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5" name="Google Shape;37175;p24"/>
            <p:cNvSpPr/>
            <p:nvPr/>
          </p:nvSpPr>
          <p:spPr>
            <a:xfrm>
              <a:off x="4623675" y="4320575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217" y="0"/>
                  </a:moveTo>
                  <a:lnTo>
                    <a:pt x="0" y="517"/>
                  </a:lnTo>
                  <a:lnTo>
                    <a:pt x="166" y="517"/>
                  </a:lnTo>
                  <a:cubicBezTo>
                    <a:pt x="259" y="517"/>
                    <a:pt x="341" y="435"/>
                    <a:pt x="383" y="352"/>
                  </a:cubicBezTo>
                  <a:lnTo>
                    <a:pt x="383" y="311"/>
                  </a:lnTo>
                  <a:cubicBezTo>
                    <a:pt x="424" y="176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6" name="Google Shape;37176;p24"/>
            <p:cNvSpPr/>
            <p:nvPr/>
          </p:nvSpPr>
          <p:spPr>
            <a:xfrm>
              <a:off x="4774350" y="4313075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1" y="1"/>
                  </a:moveTo>
                  <a:lnTo>
                    <a:pt x="1" y="42"/>
                  </a:lnTo>
                  <a:lnTo>
                    <a:pt x="1" y="176"/>
                  </a:lnTo>
                  <a:cubicBezTo>
                    <a:pt x="1" y="218"/>
                    <a:pt x="42" y="300"/>
                    <a:pt x="135" y="352"/>
                  </a:cubicBezTo>
                  <a:lnTo>
                    <a:pt x="177" y="352"/>
                  </a:lnTo>
                  <a:lnTo>
                    <a:pt x="259" y="9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7" name="Google Shape;37177;p24"/>
            <p:cNvSpPr/>
            <p:nvPr/>
          </p:nvSpPr>
          <p:spPr>
            <a:xfrm>
              <a:off x="4709750" y="4286200"/>
              <a:ext cx="13975" cy="10250"/>
            </a:xfrm>
            <a:custGeom>
              <a:rect b="b" l="l" r="r" t="t"/>
              <a:pathLst>
                <a:path extrusionOk="0" h="410" w="559">
                  <a:moveTo>
                    <a:pt x="42" y="0"/>
                  </a:moveTo>
                  <a:cubicBezTo>
                    <a:pt x="42" y="42"/>
                    <a:pt x="0" y="83"/>
                    <a:pt x="0" y="135"/>
                  </a:cubicBezTo>
                  <a:cubicBezTo>
                    <a:pt x="0" y="176"/>
                    <a:pt x="42" y="176"/>
                    <a:pt x="42" y="218"/>
                  </a:cubicBezTo>
                  <a:lnTo>
                    <a:pt x="42" y="259"/>
                  </a:lnTo>
                  <a:cubicBezTo>
                    <a:pt x="83" y="300"/>
                    <a:pt x="135" y="342"/>
                    <a:pt x="176" y="393"/>
                  </a:cubicBezTo>
                  <a:cubicBezTo>
                    <a:pt x="209" y="404"/>
                    <a:pt x="242" y="409"/>
                    <a:pt x="274" y="409"/>
                  </a:cubicBezTo>
                  <a:cubicBezTo>
                    <a:pt x="364" y="409"/>
                    <a:pt x="445" y="369"/>
                    <a:pt x="476" y="300"/>
                  </a:cubicBezTo>
                  <a:cubicBezTo>
                    <a:pt x="517" y="300"/>
                    <a:pt x="517" y="259"/>
                    <a:pt x="55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8" name="Google Shape;37178;p24"/>
            <p:cNvSpPr/>
            <p:nvPr/>
          </p:nvSpPr>
          <p:spPr>
            <a:xfrm>
              <a:off x="4650550" y="4262425"/>
              <a:ext cx="8550" cy="7775"/>
            </a:xfrm>
            <a:custGeom>
              <a:rect b="b" l="l" r="r" t="t"/>
              <a:pathLst>
                <a:path extrusionOk="0" h="311" w="342">
                  <a:moveTo>
                    <a:pt x="83" y="0"/>
                  </a:moveTo>
                  <a:lnTo>
                    <a:pt x="1" y="259"/>
                  </a:lnTo>
                  <a:cubicBezTo>
                    <a:pt x="1" y="259"/>
                    <a:pt x="42" y="259"/>
                    <a:pt x="42" y="310"/>
                  </a:cubicBezTo>
                  <a:cubicBezTo>
                    <a:pt x="83" y="310"/>
                    <a:pt x="176" y="310"/>
                    <a:pt x="218" y="259"/>
                  </a:cubicBezTo>
                  <a:cubicBezTo>
                    <a:pt x="259" y="217"/>
                    <a:pt x="342" y="176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9" name="Google Shape;37179;p24"/>
            <p:cNvSpPr/>
            <p:nvPr/>
          </p:nvSpPr>
          <p:spPr>
            <a:xfrm>
              <a:off x="4668900" y="4565300"/>
              <a:ext cx="9600" cy="7325"/>
            </a:xfrm>
            <a:custGeom>
              <a:rect b="b" l="l" r="r" t="t"/>
              <a:pathLst>
                <a:path extrusionOk="0" h="293" w="384">
                  <a:moveTo>
                    <a:pt x="254" y="0"/>
                  </a:moveTo>
                  <a:cubicBezTo>
                    <a:pt x="147" y="0"/>
                    <a:pt x="60" y="71"/>
                    <a:pt x="1" y="168"/>
                  </a:cubicBezTo>
                  <a:lnTo>
                    <a:pt x="259" y="292"/>
                  </a:lnTo>
                  <a:lnTo>
                    <a:pt x="383" y="34"/>
                  </a:lnTo>
                  <a:cubicBezTo>
                    <a:pt x="337" y="11"/>
                    <a:pt x="294" y="0"/>
                    <a:pt x="25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0" name="Google Shape;37180;p24"/>
            <p:cNvSpPr/>
            <p:nvPr/>
          </p:nvSpPr>
          <p:spPr>
            <a:xfrm>
              <a:off x="4605325" y="45392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4" y="0"/>
                  </a:moveTo>
                  <a:lnTo>
                    <a:pt x="83" y="42"/>
                  </a:lnTo>
                  <a:cubicBezTo>
                    <a:pt x="42" y="42"/>
                    <a:pt x="42" y="93"/>
                    <a:pt x="0" y="135"/>
                  </a:cubicBezTo>
                  <a:lnTo>
                    <a:pt x="0" y="176"/>
                  </a:lnTo>
                  <a:lnTo>
                    <a:pt x="517" y="393"/>
                  </a:lnTo>
                  <a:lnTo>
                    <a:pt x="517" y="217"/>
                  </a:lnTo>
                  <a:cubicBezTo>
                    <a:pt x="517" y="135"/>
                    <a:pt x="434" y="42"/>
                    <a:pt x="3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1" name="Google Shape;37181;p24"/>
            <p:cNvSpPr/>
            <p:nvPr/>
          </p:nvSpPr>
          <p:spPr>
            <a:xfrm>
              <a:off x="4694750" y="4501500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259" y="1"/>
                  </a:moveTo>
                  <a:cubicBezTo>
                    <a:pt x="166" y="1"/>
                    <a:pt x="83" y="52"/>
                    <a:pt x="42" y="94"/>
                  </a:cubicBezTo>
                  <a:lnTo>
                    <a:pt x="42" y="177"/>
                  </a:lnTo>
                  <a:cubicBezTo>
                    <a:pt x="0" y="218"/>
                    <a:pt x="0" y="311"/>
                    <a:pt x="42" y="394"/>
                  </a:cubicBezTo>
                  <a:cubicBezTo>
                    <a:pt x="42" y="435"/>
                    <a:pt x="83" y="476"/>
                    <a:pt x="125" y="476"/>
                  </a:cubicBezTo>
                  <a:lnTo>
                    <a:pt x="166" y="51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2" name="Google Shape;37182;p24"/>
            <p:cNvSpPr/>
            <p:nvPr/>
          </p:nvSpPr>
          <p:spPr>
            <a:xfrm>
              <a:off x="4630125" y="447482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292"/>
                    <a:pt x="42" y="468"/>
                    <a:pt x="218" y="551"/>
                  </a:cubicBezTo>
                  <a:cubicBezTo>
                    <a:pt x="242" y="561"/>
                    <a:pt x="268" y="565"/>
                    <a:pt x="294" y="565"/>
                  </a:cubicBezTo>
                  <a:cubicBezTo>
                    <a:pt x="405" y="565"/>
                    <a:pt x="526" y="486"/>
                    <a:pt x="559" y="385"/>
                  </a:cubicBezTo>
                  <a:cubicBezTo>
                    <a:pt x="642" y="251"/>
                    <a:pt x="559" y="86"/>
                    <a:pt x="425" y="34"/>
                  </a:cubicBezTo>
                  <a:cubicBezTo>
                    <a:pt x="379" y="11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3" name="Google Shape;37183;p24"/>
            <p:cNvSpPr/>
            <p:nvPr/>
          </p:nvSpPr>
          <p:spPr>
            <a:xfrm>
              <a:off x="4584900" y="4493650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314" y="0"/>
                  </a:moveTo>
                  <a:cubicBezTo>
                    <a:pt x="199" y="0"/>
                    <a:pt x="105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49" y="542"/>
                    <a:pt x="283" y="547"/>
                    <a:pt x="317" y="547"/>
                  </a:cubicBezTo>
                  <a:cubicBezTo>
                    <a:pt x="421" y="547"/>
                    <a:pt x="528" y="501"/>
                    <a:pt x="559" y="408"/>
                  </a:cubicBezTo>
                  <a:cubicBezTo>
                    <a:pt x="600" y="232"/>
                    <a:pt x="559" y="56"/>
                    <a:pt x="424" y="15"/>
                  </a:cubicBezTo>
                  <a:cubicBezTo>
                    <a:pt x="386" y="5"/>
                    <a:pt x="349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4" name="Google Shape;37184;p24"/>
            <p:cNvSpPr/>
            <p:nvPr/>
          </p:nvSpPr>
          <p:spPr>
            <a:xfrm>
              <a:off x="4648475" y="4520075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0"/>
                    <a:pt x="84" y="168"/>
                  </a:cubicBezTo>
                  <a:cubicBezTo>
                    <a:pt x="1" y="292"/>
                    <a:pt x="84" y="467"/>
                    <a:pt x="208" y="550"/>
                  </a:cubicBezTo>
                  <a:cubicBezTo>
                    <a:pt x="242" y="560"/>
                    <a:pt x="274" y="565"/>
                    <a:pt x="305" y="565"/>
                  </a:cubicBezTo>
                  <a:cubicBezTo>
                    <a:pt x="433" y="565"/>
                    <a:pt x="534" y="485"/>
                    <a:pt x="600" y="385"/>
                  </a:cubicBezTo>
                  <a:cubicBezTo>
                    <a:pt x="642" y="250"/>
                    <a:pt x="559" y="85"/>
                    <a:pt x="425" y="33"/>
                  </a:cubicBezTo>
                  <a:cubicBezTo>
                    <a:pt x="390" y="10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5" name="Google Shape;37185;p24"/>
            <p:cNvSpPr/>
            <p:nvPr/>
          </p:nvSpPr>
          <p:spPr>
            <a:xfrm>
              <a:off x="4610750" y="4429600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13" y="0"/>
                  </a:moveTo>
                  <a:cubicBezTo>
                    <a:pt x="213" y="0"/>
                    <a:pt x="113" y="71"/>
                    <a:pt x="83" y="168"/>
                  </a:cubicBezTo>
                  <a:cubicBezTo>
                    <a:pt x="0" y="292"/>
                    <a:pt x="83" y="468"/>
                    <a:pt x="217" y="509"/>
                  </a:cubicBezTo>
                  <a:cubicBezTo>
                    <a:pt x="264" y="536"/>
                    <a:pt x="309" y="547"/>
                    <a:pt x="350" y="547"/>
                  </a:cubicBezTo>
                  <a:cubicBezTo>
                    <a:pt x="455" y="547"/>
                    <a:pt x="541" y="474"/>
                    <a:pt x="600" y="385"/>
                  </a:cubicBezTo>
                  <a:cubicBezTo>
                    <a:pt x="641" y="251"/>
                    <a:pt x="559" y="85"/>
                    <a:pt x="424" y="34"/>
                  </a:cubicBezTo>
                  <a:cubicBezTo>
                    <a:pt x="390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6" name="Google Shape;37186;p24"/>
            <p:cNvSpPr/>
            <p:nvPr/>
          </p:nvSpPr>
          <p:spPr>
            <a:xfrm>
              <a:off x="4675375" y="445590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14" y="1"/>
                  </a:moveTo>
                  <a:cubicBezTo>
                    <a:pt x="199" y="1"/>
                    <a:pt x="105" y="56"/>
                    <a:pt x="41" y="191"/>
                  </a:cubicBezTo>
                  <a:cubicBezTo>
                    <a:pt x="0" y="326"/>
                    <a:pt x="83" y="491"/>
                    <a:pt x="217" y="532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41" y="233"/>
                    <a:pt x="558" y="67"/>
                    <a:pt x="424" y="15"/>
                  </a:cubicBezTo>
                  <a:cubicBezTo>
                    <a:pt x="385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7" name="Google Shape;37187;p24"/>
            <p:cNvSpPr/>
            <p:nvPr/>
          </p:nvSpPr>
          <p:spPr>
            <a:xfrm>
              <a:off x="4547150" y="451340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00"/>
                  </a:lnTo>
                  <a:cubicBezTo>
                    <a:pt x="301" y="176"/>
                    <a:pt x="259" y="93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8" name="Google Shape;37188;p24"/>
            <p:cNvSpPr/>
            <p:nvPr/>
          </p:nvSpPr>
          <p:spPr>
            <a:xfrm>
              <a:off x="4570950" y="4448775"/>
              <a:ext cx="10600" cy="13325"/>
            </a:xfrm>
            <a:custGeom>
              <a:rect b="b" l="l" r="r" t="t"/>
              <a:pathLst>
                <a:path extrusionOk="0" h="533" w="424">
                  <a:moveTo>
                    <a:pt x="207" y="1"/>
                  </a:moveTo>
                  <a:lnTo>
                    <a:pt x="0" y="518"/>
                  </a:lnTo>
                  <a:cubicBezTo>
                    <a:pt x="29" y="527"/>
                    <a:pt x="62" y="533"/>
                    <a:pt x="95" y="533"/>
                  </a:cubicBezTo>
                  <a:cubicBezTo>
                    <a:pt x="202" y="533"/>
                    <a:pt x="319" y="479"/>
                    <a:pt x="383" y="352"/>
                  </a:cubicBezTo>
                  <a:cubicBezTo>
                    <a:pt x="424" y="218"/>
                    <a:pt x="341" y="42"/>
                    <a:pt x="2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9" name="Google Shape;37189;p24"/>
            <p:cNvSpPr/>
            <p:nvPr/>
          </p:nvSpPr>
          <p:spPr>
            <a:xfrm>
              <a:off x="4721625" y="44412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42"/>
                  </a:lnTo>
                  <a:lnTo>
                    <a:pt x="1" y="135"/>
                  </a:lnTo>
                  <a:cubicBezTo>
                    <a:pt x="1" y="218"/>
                    <a:pt x="42" y="301"/>
                    <a:pt x="177" y="342"/>
                  </a:cubicBezTo>
                  <a:lnTo>
                    <a:pt x="259" y="8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0" name="Google Shape;37190;p24"/>
            <p:cNvSpPr/>
            <p:nvPr/>
          </p:nvSpPr>
          <p:spPr>
            <a:xfrm>
              <a:off x="4657000" y="4414400"/>
              <a:ext cx="14000" cy="10125"/>
            </a:xfrm>
            <a:custGeom>
              <a:rect b="b" l="l" r="r" t="t"/>
              <a:pathLst>
                <a:path extrusionOk="0" h="405" w="560">
                  <a:moveTo>
                    <a:pt x="42" y="1"/>
                  </a:moveTo>
                  <a:cubicBezTo>
                    <a:pt x="1" y="42"/>
                    <a:pt x="1" y="83"/>
                    <a:pt x="1" y="125"/>
                  </a:cubicBezTo>
                  <a:cubicBezTo>
                    <a:pt x="1" y="259"/>
                    <a:pt x="84" y="342"/>
                    <a:pt x="177" y="383"/>
                  </a:cubicBezTo>
                  <a:cubicBezTo>
                    <a:pt x="214" y="399"/>
                    <a:pt x="252" y="405"/>
                    <a:pt x="288" y="405"/>
                  </a:cubicBezTo>
                  <a:cubicBezTo>
                    <a:pt x="373" y="405"/>
                    <a:pt x="448" y="371"/>
                    <a:pt x="477" y="342"/>
                  </a:cubicBezTo>
                  <a:cubicBezTo>
                    <a:pt x="518" y="300"/>
                    <a:pt x="518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1" name="Google Shape;37191;p24"/>
            <p:cNvSpPr/>
            <p:nvPr/>
          </p:nvSpPr>
          <p:spPr>
            <a:xfrm>
              <a:off x="4597825" y="4390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0"/>
                  </a:moveTo>
                  <a:lnTo>
                    <a:pt x="0" y="259"/>
                  </a:lnTo>
                  <a:cubicBezTo>
                    <a:pt x="42" y="300"/>
                    <a:pt x="42" y="300"/>
                    <a:pt x="83" y="300"/>
                  </a:cubicBezTo>
                  <a:lnTo>
                    <a:pt x="124" y="300"/>
                  </a:lnTo>
                  <a:cubicBezTo>
                    <a:pt x="217" y="259"/>
                    <a:pt x="300" y="217"/>
                    <a:pt x="300" y="176"/>
                  </a:cubicBezTo>
                  <a:cubicBezTo>
                    <a:pt x="342" y="176"/>
                    <a:pt x="342" y="135"/>
                    <a:pt x="342" y="135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2" name="Google Shape;37192;p24"/>
            <p:cNvSpPr/>
            <p:nvPr/>
          </p:nvSpPr>
          <p:spPr>
            <a:xfrm>
              <a:off x="4616175" y="4693300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207" y="0"/>
                    <a:pt x="166" y="42"/>
                    <a:pt x="166" y="42"/>
                  </a:cubicBezTo>
                  <a:cubicBezTo>
                    <a:pt x="124" y="42"/>
                    <a:pt x="124" y="42"/>
                    <a:pt x="124" y="83"/>
                  </a:cubicBezTo>
                  <a:cubicBezTo>
                    <a:pt x="83" y="83"/>
                    <a:pt x="42" y="135"/>
                    <a:pt x="0" y="17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42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3" name="Google Shape;37193;p24"/>
            <p:cNvSpPr/>
            <p:nvPr/>
          </p:nvSpPr>
          <p:spPr>
            <a:xfrm>
              <a:off x="4552600" y="4667075"/>
              <a:ext cx="12925" cy="10225"/>
            </a:xfrm>
            <a:custGeom>
              <a:rect b="b" l="l" r="r" t="t"/>
              <a:pathLst>
                <a:path extrusionOk="0" h="409" w="517">
                  <a:moveTo>
                    <a:pt x="249" y="0"/>
                  </a:moveTo>
                  <a:cubicBezTo>
                    <a:pt x="154" y="0"/>
                    <a:pt x="62" y="49"/>
                    <a:pt x="0" y="150"/>
                  </a:cubicBezTo>
                  <a:lnTo>
                    <a:pt x="0" y="191"/>
                  </a:lnTo>
                  <a:lnTo>
                    <a:pt x="517" y="408"/>
                  </a:lnTo>
                  <a:lnTo>
                    <a:pt x="517" y="274"/>
                  </a:lnTo>
                  <a:cubicBezTo>
                    <a:pt x="517" y="191"/>
                    <a:pt x="476" y="57"/>
                    <a:pt x="341" y="15"/>
                  </a:cubicBezTo>
                  <a:cubicBezTo>
                    <a:pt x="311" y="5"/>
                    <a:pt x="27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4" name="Google Shape;37194;p24"/>
            <p:cNvSpPr/>
            <p:nvPr/>
          </p:nvSpPr>
          <p:spPr>
            <a:xfrm>
              <a:off x="4642025" y="4629700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300" y="1"/>
                  </a:moveTo>
                  <a:cubicBezTo>
                    <a:pt x="166" y="1"/>
                    <a:pt x="83" y="42"/>
                    <a:pt x="42" y="177"/>
                  </a:cubicBezTo>
                  <a:cubicBezTo>
                    <a:pt x="0" y="259"/>
                    <a:pt x="0" y="352"/>
                    <a:pt x="42" y="435"/>
                  </a:cubicBezTo>
                  <a:cubicBezTo>
                    <a:pt x="83" y="477"/>
                    <a:pt x="124" y="518"/>
                    <a:pt x="16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5" name="Google Shape;37195;p24"/>
            <p:cNvSpPr/>
            <p:nvPr/>
          </p:nvSpPr>
          <p:spPr>
            <a:xfrm>
              <a:off x="4577400" y="46030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95" y="1"/>
                  </a:moveTo>
                  <a:cubicBezTo>
                    <a:pt x="189" y="1"/>
                    <a:pt x="102" y="71"/>
                    <a:pt x="42" y="168"/>
                  </a:cubicBezTo>
                  <a:cubicBezTo>
                    <a:pt x="1" y="334"/>
                    <a:pt x="42" y="468"/>
                    <a:pt x="207" y="551"/>
                  </a:cubicBezTo>
                  <a:cubicBezTo>
                    <a:pt x="239" y="561"/>
                    <a:pt x="273" y="566"/>
                    <a:pt x="307" y="566"/>
                  </a:cubicBezTo>
                  <a:cubicBezTo>
                    <a:pt x="417" y="566"/>
                    <a:pt x="527" y="512"/>
                    <a:pt x="559" y="386"/>
                  </a:cubicBezTo>
                  <a:cubicBezTo>
                    <a:pt x="600" y="251"/>
                    <a:pt x="559" y="75"/>
                    <a:pt x="424" y="34"/>
                  </a:cubicBezTo>
                  <a:cubicBezTo>
                    <a:pt x="379" y="11"/>
                    <a:pt x="335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6" name="Google Shape;37196;p24"/>
            <p:cNvSpPr/>
            <p:nvPr/>
          </p:nvSpPr>
          <p:spPr>
            <a:xfrm>
              <a:off x="4532175" y="462195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37" y="0"/>
                  </a:moveTo>
                  <a:cubicBezTo>
                    <a:pt x="201" y="0"/>
                    <a:pt x="76" y="76"/>
                    <a:pt x="42" y="187"/>
                  </a:cubicBezTo>
                  <a:cubicBezTo>
                    <a:pt x="0" y="311"/>
                    <a:pt x="42" y="487"/>
                    <a:pt x="207" y="528"/>
                  </a:cubicBezTo>
                  <a:cubicBezTo>
                    <a:pt x="245" y="551"/>
                    <a:pt x="285" y="561"/>
                    <a:pt x="325" y="561"/>
                  </a:cubicBezTo>
                  <a:cubicBezTo>
                    <a:pt x="429" y="561"/>
                    <a:pt x="529" y="493"/>
                    <a:pt x="559" y="404"/>
                  </a:cubicBezTo>
                  <a:cubicBezTo>
                    <a:pt x="600" y="228"/>
                    <a:pt x="559" y="94"/>
                    <a:pt x="424" y="11"/>
                  </a:cubicBezTo>
                  <a:cubicBezTo>
                    <a:pt x="395" y="4"/>
                    <a:pt x="366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7" name="Google Shape;37197;p24"/>
            <p:cNvSpPr/>
            <p:nvPr/>
          </p:nvSpPr>
          <p:spPr>
            <a:xfrm>
              <a:off x="4595500" y="46487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5" y="48"/>
                    <a:pt x="93" y="150"/>
                  </a:cubicBezTo>
                  <a:cubicBezTo>
                    <a:pt x="0" y="315"/>
                    <a:pt x="93" y="450"/>
                    <a:pt x="217" y="532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6" y="547"/>
                    <a:pt x="539" y="493"/>
                    <a:pt x="610" y="367"/>
                  </a:cubicBezTo>
                  <a:cubicBezTo>
                    <a:pt x="652" y="232"/>
                    <a:pt x="569" y="57"/>
                    <a:pt x="435" y="15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8" name="Google Shape;37198;p24"/>
            <p:cNvSpPr/>
            <p:nvPr/>
          </p:nvSpPr>
          <p:spPr>
            <a:xfrm>
              <a:off x="4558025" y="4557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1"/>
                  </a:moveTo>
                  <a:cubicBezTo>
                    <a:pt x="213" y="1"/>
                    <a:pt x="113" y="71"/>
                    <a:pt x="83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1"/>
                    <a:pt x="281" y="561"/>
                  </a:cubicBezTo>
                  <a:cubicBezTo>
                    <a:pt x="401" y="561"/>
                    <a:pt x="532" y="487"/>
                    <a:pt x="600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9" name="Google Shape;37199;p24"/>
            <p:cNvSpPr/>
            <p:nvPr/>
          </p:nvSpPr>
          <p:spPr>
            <a:xfrm>
              <a:off x="4622625" y="4584100"/>
              <a:ext cx="16050" cy="14275"/>
            </a:xfrm>
            <a:custGeom>
              <a:rect b="b" l="l" r="r" t="t"/>
              <a:pathLst>
                <a:path extrusionOk="0" h="571" w="642">
                  <a:moveTo>
                    <a:pt x="314" y="1"/>
                  </a:moveTo>
                  <a:cubicBezTo>
                    <a:pt x="200" y="1"/>
                    <a:pt x="106" y="57"/>
                    <a:pt x="42" y="191"/>
                  </a:cubicBezTo>
                  <a:cubicBezTo>
                    <a:pt x="1" y="315"/>
                    <a:pt x="42" y="491"/>
                    <a:pt x="208" y="533"/>
                  </a:cubicBezTo>
                  <a:cubicBezTo>
                    <a:pt x="246" y="559"/>
                    <a:pt x="287" y="570"/>
                    <a:pt x="328" y="570"/>
                  </a:cubicBezTo>
                  <a:cubicBezTo>
                    <a:pt x="431" y="570"/>
                    <a:pt x="530" y="497"/>
                    <a:pt x="559" y="409"/>
                  </a:cubicBezTo>
                  <a:cubicBezTo>
                    <a:pt x="642" y="233"/>
                    <a:pt x="559" y="109"/>
                    <a:pt x="425" y="16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0" name="Google Shape;37200;p24"/>
            <p:cNvSpPr/>
            <p:nvPr/>
          </p:nvSpPr>
          <p:spPr>
            <a:xfrm>
              <a:off x="4494425" y="46416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1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1" y="176"/>
                    <a:pt x="218" y="42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1" name="Google Shape;37201;p24"/>
            <p:cNvSpPr/>
            <p:nvPr/>
          </p:nvSpPr>
          <p:spPr>
            <a:xfrm>
              <a:off x="4517950" y="4576975"/>
              <a:ext cx="10875" cy="14000"/>
            </a:xfrm>
            <a:custGeom>
              <a:rect b="b" l="l" r="r" t="t"/>
              <a:pathLst>
                <a:path extrusionOk="0" h="560" w="435">
                  <a:moveTo>
                    <a:pt x="218" y="1"/>
                  </a:moveTo>
                  <a:lnTo>
                    <a:pt x="1" y="518"/>
                  </a:lnTo>
                  <a:cubicBezTo>
                    <a:pt x="1" y="518"/>
                    <a:pt x="52" y="518"/>
                    <a:pt x="52" y="559"/>
                  </a:cubicBezTo>
                  <a:cubicBezTo>
                    <a:pt x="176" y="559"/>
                    <a:pt x="311" y="518"/>
                    <a:pt x="352" y="394"/>
                  </a:cubicBezTo>
                  <a:cubicBezTo>
                    <a:pt x="435" y="259"/>
                    <a:pt x="393" y="135"/>
                    <a:pt x="259" y="42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2" name="Google Shape;37202;p24"/>
            <p:cNvSpPr/>
            <p:nvPr/>
          </p:nvSpPr>
          <p:spPr>
            <a:xfrm>
              <a:off x="4668900" y="4569475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1" y="1"/>
                  </a:moveTo>
                  <a:lnTo>
                    <a:pt x="1" y="84"/>
                  </a:lnTo>
                  <a:lnTo>
                    <a:pt x="1" y="125"/>
                  </a:lnTo>
                  <a:lnTo>
                    <a:pt x="1" y="218"/>
                  </a:lnTo>
                  <a:cubicBezTo>
                    <a:pt x="42" y="259"/>
                    <a:pt x="42" y="301"/>
                    <a:pt x="83" y="301"/>
                  </a:cubicBezTo>
                  <a:cubicBezTo>
                    <a:pt x="83" y="342"/>
                    <a:pt x="125" y="342"/>
                    <a:pt x="166" y="384"/>
                  </a:cubicBezTo>
                  <a:lnTo>
                    <a:pt x="259" y="12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3" name="Google Shape;37203;p24"/>
            <p:cNvSpPr/>
            <p:nvPr/>
          </p:nvSpPr>
          <p:spPr>
            <a:xfrm>
              <a:off x="4604275" y="454365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0"/>
                  </a:moveTo>
                  <a:cubicBezTo>
                    <a:pt x="1" y="41"/>
                    <a:pt x="1" y="41"/>
                    <a:pt x="1" y="83"/>
                  </a:cubicBezTo>
                  <a:cubicBezTo>
                    <a:pt x="1" y="217"/>
                    <a:pt x="84" y="300"/>
                    <a:pt x="166" y="341"/>
                  </a:cubicBezTo>
                  <a:cubicBezTo>
                    <a:pt x="192" y="362"/>
                    <a:pt x="226" y="372"/>
                    <a:pt x="258" y="372"/>
                  </a:cubicBezTo>
                  <a:cubicBezTo>
                    <a:pt x="290" y="372"/>
                    <a:pt x="321" y="362"/>
                    <a:pt x="342" y="341"/>
                  </a:cubicBezTo>
                  <a:lnTo>
                    <a:pt x="383" y="341"/>
                  </a:lnTo>
                  <a:cubicBezTo>
                    <a:pt x="425" y="341"/>
                    <a:pt x="476" y="300"/>
                    <a:pt x="476" y="300"/>
                  </a:cubicBezTo>
                  <a:cubicBezTo>
                    <a:pt x="518" y="259"/>
                    <a:pt x="518" y="217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4" name="Google Shape;37204;p24"/>
            <p:cNvSpPr/>
            <p:nvPr/>
          </p:nvSpPr>
          <p:spPr>
            <a:xfrm>
              <a:off x="4545100" y="4519850"/>
              <a:ext cx="8550" cy="6500"/>
            </a:xfrm>
            <a:custGeom>
              <a:rect b="b" l="l" r="r" t="t"/>
              <a:pathLst>
                <a:path extrusionOk="0" h="260" w="342">
                  <a:moveTo>
                    <a:pt x="83" y="1"/>
                  </a:moveTo>
                  <a:lnTo>
                    <a:pt x="0" y="259"/>
                  </a:lnTo>
                  <a:lnTo>
                    <a:pt x="207" y="259"/>
                  </a:lnTo>
                  <a:cubicBezTo>
                    <a:pt x="259" y="218"/>
                    <a:pt x="300" y="177"/>
                    <a:pt x="341" y="9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5" name="Google Shape;37205;p24"/>
            <p:cNvSpPr/>
            <p:nvPr/>
          </p:nvSpPr>
          <p:spPr>
            <a:xfrm>
              <a:off x="4566550" y="4822525"/>
              <a:ext cx="6475" cy="2100"/>
            </a:xfrm>
            <a:custGeom>
              <a:rect b="b" l="l" r="r" t="t"/>
              <a:pathLst>
                <a:path extrusionOk="0" h="84" w="259">
                  <a:moveTo>
                    <a:pt x="0" y="1"/>
                  </a:moveTo>
                  <a:cubicBezTo>
                    <a:pt x="83" y="42"/>
                    <a:pt x="124" y="42"/>
                    <a:pt x="217" y="84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6" name="Google Shape;37206;p24"/>
            <p:cNvSpPr/>
            <p:nvPr/>
          </p:nvSpPr>
          <p:spPr>
            <a:xfrm>
              <a:off x="4506325" y="4795650"/>
              <a:ext cx="4150" cy="3125"/>
            </a:xfrm>
            <a:custGeom>
              <a:rect b="b" l="l" r="r" t="t"/>
              <a:pathLst>
                <a:path extrusionOk="0" h="125" w="166">
                  <a:moveTo>
                    <a:pt x="0" y="1"/>
                  </a:moveTo>
                  <a:cubicBezTo>
                    <a:pt x="83" y="42"/>
                    <a:pt x="124" y="83"/>
                    <a:pt x="166" y="125"/>
                  </a:cubicBezTo>
                  <a:cubicBezTo>
                    <a:pt x="166" y="83"/>
                    <a:pt x="124" y="42"/>
                    <a:pt x="83" y="42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7" name="Google Shape;37207;p24"/>
            <p:cNvSpPr/>
            <p:nvPr/>
          </p:nvSpPr>
          <p:spPr>
            <a:xfrm>
              <a:off x="4588000" y="4757925"/>
              <a:ext cx="10875" cy="13975"/>
            </a:xfrm>
            <a:custGeom>
              <a:rect b="b" l="l" r="r" t="t"/>
              <a:pathLst>
                <a:path extrusionOk="0" h="559" w="435">
                  <a:moveTo>
                    <a:pt x="259" y="0"/>
                  </a:moveTo>
                  <a:cubicBezTo>
                    <a:pt x="218" y="41"/>
                    <a:pt x="135" y="83"/>
                    <a:pt x="94" y="135"/>
                  </a:cubicBezTo>
                  <a:lnTo>
                    <a:pt x="94" y="176"/>
                  </a:lnTo>
                  <a:cubicBezTo>
                    <a:pt x="0" y="300"/>
                    <a:pt x="94" y="476"/>
                    <a:pt x="218" y="558"/>
                  </a:cubicBezTo>
                  <a:lnTo>
                    <a:pt x="435" y="41"/>
                  </a:lnTo>
                  <a:cubicBezTo>
                    <a:pt x="393" y="0"/>
                    <a:pt x="352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8" name="Google Shape;37208;p24"/>
            <p:cNvSpPr/>
            <p:nvPr/>
          </p:nvSpPr>
          <p:spPr>
            <a:xfrm>
              <a:off x="4524425" y="4731700"/>
              <a:ext cx="15275" cy="13675"/>
            </a:xfrm>
            <a:custGeom>
              <a:rect b="b" l="l" r="r" t="t"/>
              <a:pathLst>
                <a:path extrusionOk="0" h="547" w="611">
                  <a:moveTo>
                    <a:pt x="296" y="0"/>
                  </a:moveTo>
                  <a:cubicBezTo>
                    <a:pt x="188" y="0"/>
                    <a:pt x="83" y="56"/>
                    <a:pt x="52" y="191"/>
                  </a:cubicBezTo>
                  <a:cubicBezTo>
                    <a:pt x="0" y="315"/>
                    <a:pt x="52" y="491"/>
                    <a:pt x="217" y="532"/>
                  </a:cubicBezTo>
                  <a:cubicBezTo>
                    <a:pt x="249" y="542"/>
                    <a:pt x="282" y="547"/>
                    <a:pt x="314" y="547"/>
                  </a:cubicBezTo>
                  <a:cubicBezTo>
                    <a:pt x="423" y="547"/>
                    <a:pt x="529" y="491"/>
                    <a:pt x="569" y="356"/>
                  </a:cubicBezTo>
                  <a:cubicBezTo>
                    <a:pt x="610" y="232"/>
                    <a:pt x="569" y="57"/>
                    <a:pt x="393" y="15"/>
                  </a:cubicBezTo>
                  <a:cubicBezTo>
                    <a:pt x="362" y="6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9" name="Google Shape;37209;p24"/>
            <p:cNvSpPr/>
            <p:nvPr/>
          </p:nvSpPr>
          <p:spPr>
            <a:xfrm>
              <a:off x="4479175" y="47506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1"/>
                  </a:moveTo>
                  <a:cubicBezTo>
                    <a:pt x="177" y="1"/>
                    <a:pt x="82" y="71"/>
                    <a:pt x="52" y="168"/>
                  </a:cubicBezTo>
                  <a:cubicBezTo>
                    <a:pt x="1" y="292"/>
                    <a:pt x="52" y="468"/>
                    <a:pt x="218" y="509"/>
                  </a:cubicBezTo>
                  <a:cubicBezTo>
                    <a:pt x="255" y="532"/>
                    <a:pt x="294" y="542"/>
                    <a:pt x="333" y="542"/>
                  </a:cubicBezTo>
                  <a:cubicBezTo>
                    <a:pt x="435" y="542"/>
                    <a:pt x="532" y="472"/>
                    <a:pt x="569" y="375"/>
                  </a:cubicBezTo>
                  <a:cubicBezTo>
                    <a:pt x="611" y="251"/>
                    <a:pt x="56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0" name="Google Shape;37210;p24"/>
            <p:cNvSpPr/>
            <p:nvPr/>
          </p:nvSpPr>
          <p:spPr>
            <a:xfrm>
              <a:off x="4542775" y="477692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0" y="1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1" y="543"/>
                    <a:pt x="286" y="548"/>
                    <a:pt x="322" y="548"/>
                  </a:cubicBezTo>
                  <a:cubicBezTo>
                    <a:pt x="430" y="548"/>
                    <a:pt x="540" y="501"/>
                    <a:pt x="610" y="408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403" y="6"/>
                    <a:pt x="370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1" name="Google Shape;37211;p24"/>
            <p:cNvSpPr/>
            <p:nvPr/>
          </p:nvSpPr>
          <p:spPr>
            <a:xfrm>
              <a:off x="4505025" y="46864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1"/>
                  </a:moveTo>
                  <a:cubicBezTo>
                    <a:pt x="232" y="1"/>
                    <a:pt x="125" y="49"/>
                    <a:pt x="94" y="150"/>
                  </a:cubicBezTo>
                  <a:cubicBezTo>
                    <a:pt x="1" y="316"/>
                    <a:pt x="94" y="491"/>
                    <a:pt x="218" y="533"/>
                  </a:cubicBezTo>
                  <a:cubicBezTo>
                    <a:pt x="249" y="542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2" name="Google Shape;37212;p24"/>
            <p:cNvSpPr/>
            <p:nvPr/>
          </p:nvSpPr>
          <p:spPr>
            <a:xfrm>
              <a:off x="4569650" y="4712900"/>
              <a:ext cx="15275" cy="13550"/>
            </a:xfrm>
            <a:custGeom>
              <a:rect b="b" l="l" r="r" t="t"/>
              <a:pathLst>
                <a:path extrusionOk="0" h="542" w="611">
                  <a:moveTo>
                    <a:pt x="301" y="0"/>
                  </a:moveTo>
                  <a:cubicBezTo>
                    <a:pt x="193" y="0"/>
                    <a:pt x="112" y="70"/>
                    <a:pt x="52" y="168"/>
                  </a:cubicBezTo>
                  <a:cubicBezTo>
                    <a:pt x="0" y="292"/>
                    <a:pt x="52" y="467"/>
                    <a:pt x="218" y="509"/>
                  </a:cubicBezTo>
                  <a:cubicBezTo>
                    <a:pt x="255" y="532"/>
                    <a:pt x="295" y="542"/>
                    <a:pt x="334" y="542"/>
                  </a:cubicBezTo>
                  <a:cubicBezTo>
                    <a:pt x="435" y="542"/>
                    <a:pt x="532" y="474"/>
                    <a:pt x="569" y="385"/>
                  </a:cubicBezTo>
                  <a:cubicBezTo>
                    <a:pt x="610" y="250"/>
                    <a:pt x="569" y="74"/>
                    <a:pt x="435" y="33"/>
                  </a:cubicBezTo>
                  <a:cubicBezTo>
                    <a:pt x="386" y="10"/>
                    <a:pt x="341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3" name="Google Shape;37213;p24"/>
            <p:cNvSpPr/>
            <p:nvPr/>
          </p:nvSpPr>
          <p:spPr>
            <a:xfrm>
              <a:off x="4465225" y="4705175"/>
              <a:ext cx="10875" cy="13775"/>
            </a:xfrm>
            <a:custGeom>
              <a:rect b="b" l="l" r="r" t="t"/>
              <a:pathLst>
                <a:path extrusionOk="0" h="551" w="435">
                  <a:moveTo>
                    <a:pt x="218" y="1"/>
                  </a:moveTo>
                  <a:lnTo>
                    <a:pt x="0" y="518"/>
                  </a:lnTo>
                  <a:cubicBezTo>
                    <a:pt x="38" y="541"/>
                    <a:pt x="77" y="551"/>
                    <a:pt x="116" y="551"/>
                  </a:cubicBezTo>
                  <a:cubicBezTo>
                    <a:pt x="218" y="551"/>
                    <a:pt x="315" y="481"/>
                    <a:pt x="352" y="383"/>
                  </a:cubicBezTo>
                  <a:cubicBezTo>
                    <a:pt x="435" y="259"/>
                    <a:pt x="352" y="8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4" name="Google Shape;37214;p24"/>
            <p:cNvSpPr/>
            <p:nvPr/>
          </p:nvSpPr>
          <p:spPr>
            <a:xfrm>
              <a:off x="4614875" y="4697700"/>
              <a:ext cx="7775" cy="9575"/>
            </a:xfrm>
            <a:custGeom>
              <a:rect b="b" l="l" r="r" t="t"/>
              <a:pathLst>
                <a:path extrusionOk="0" h="383" w="311">
                  <a:moveTo>
                    <a:pt x="52" y="0"/>
                  </a:moveTo>
                  <a:lnTo>
                    <a:pt x="52" y="83"/>
                  </a:lnTo>
                  <a:cubicBezTo>
                    <a:pt x="1" y="166"/>
                    <a:pt x="52" y="300"/>
                    <a:pt x="176" y="341"/>
                  </a:cubicBezTo>
                  <a:cubicBezTo>
                    <a:pt x="176" y="383"/>
                    <a:pt x="176" y="383"/>
                    <a:pt x="218" y="383"/>
                  </a:cubicBezTo>
                  <a:lnTo>
                    <a:pt x="311" y="1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5" name="Google Shape;37215;p24"/>
            <p:cNvSpPr/>
            <p:nvPr/>
          </p:nvSpPr>
          <p:spPr>
            <a:xfrm>
              <a:off x="4551550" y="4671850"/>
              <a:ext cx="13975" cy="9575"/>
            </a:xfrm>
            <a:custGeom>
              <a:rect b="b" l="l" r="r" t="t"/>
              <a:pathLst>
                <a:path extrusionOk="0" h="383" w="559">
                  <a:moveTo>
                    <a:pt x="42" y="0"/>
                  </a:moveTo>
                  <a:cubicBezTo>
                    <a:pt x="1" y="0"/>
                    <a:pt x="1" y="42"/>
                    <a:pt x="1" y="42"/>
                  </a:cubicBezTo>
                  <a:cubicBezTo>
                    <a:pt x="1" y="83"/>
                    <a:pt x="1" y="166"/>
                    <a:pt x="42" y="217"/>
                  </a:cubicBezTo>
                  <a:lnTo>
                    <a:pt x="42" y="259"/>
                  </a:lnTo>
                  <a:lnTo>
                    <a:pt x="125" y="341"/>
                  </a:lnTo>
                  <a:lnTo>
                    <a:pt x="166" y="341"/>
                  </a:lnTo>
                  <a:cubicBezTo>
                    <a:pt x="207" y="383"/>
                    <a:pt x="301" y="383"/>
                    <a:pt x="342" y="383"/>
                  </a:cubicBezTo>
                  <a:lnTo>
                    <a:pt x="383" y="341"/>
                  </a:lnTo>
                  <a:cubicBezTo>
                    <a:pt x="425" y="341"/>
                    <a:pt x="466" y="341"/>
                    <a:pt x="466" y="300"/>
                  </a:cubicBezTo>
                  <a:cubicBezTo>
                    <a:pt x="518" y="259"/>
                    <a:pt x="518" y="259"/>
                    <a:pt x="559" y="217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6" name="Google Shape;37216;p24"/>
            <p:cNvSpPr/>
            <p:nvPr/>
          </p:nvSpPr>
          <p:spPr>
            <a:xfrm>
              <a:off x="4492100" y="4648075"/>
              <a:ext cx="8825" cy="6750"/>
            </a:xfrm>
            <a:custGeom>
              <a:rect b="b" l="l" r="r" t="t"/>
              <a:pathLst>
                <a:path extrusionOk="0" h="270" w="353">
                  <a:moveTo>
                    <a:pt x="94" y="0"/>
                  </a:moveTo>
                  <a:lnTo>
                    <a:pt x="1" y="258"/>
                  </a:lnTo>
                  <a:lnTo>
                    <a:pt x="52" y="258"/>
                  </a:lnTo>
                  <a:cubicBezTo>
                    <a:pt x="74" y="266"/>
                    <a:pt x="96" y="269"/>
                    <a:pt x="118" y="269"/>
                  </a:cubicBezTo>
                  <a:cubicBezTo>
                    <a:pt x="221" y="269"/>
                    <a:pt x="318" y="194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7" name="Google Shape;37217;p24"/>
            <p:cNvSpPr/>
            <p:nvPr/>
          </p:nvSpPr>
          <p:spPr>
            <a:xfrm>
              <a:off x="4805625" y="3870575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177" y="0"/>
                  </a:moveTo>
                  <a:cubicBezTo>
                    <a:pt x="125" y="0"/>
                    <a:pt x="125" y="42"/>
                    <a:pt x="84" y="42"/>
                  </a:cubicBezTo>
                  <a:lnTo>
                    <a:pt x="42" y="83"/>
                  </a:lnTo>
                  <a:cubicBezTo>
                    <a:pt x="1" y="124"/>
                    <a:pt x="1" y="124"/>
                    <a:pt x="1" y="166"/>
                  </a:cubicBezTo>
                  <a:lnTo>
                    <a:pt x="218" y="300"/>
                  </a:lnTo>
                  <a:lnTo>
                    <a:pt x="342" y="42"/>
                  </a:lnTo>
                  <a:cubicBezTo>
                    <a:pt x="301" y="0"/>
                    <a:pt x="218" y="0"/>
                    <a:pt x="17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8" name="Google Shape;37218;p24"/>
            <p:cNvSpPr/>
            <p:nvPr/>
          </p:nvSpPr>
          <p:spPr>
            <a:xfrm>
              <a:off x="4741025" y="3844325"/>
              <a:ext cx="13975" cy="8950"/>
            </a:xfrm>
            <a:custGeom>
              <a:rect b="b" l="l" r="r" t="t"/>
              <a:pathLst>
                <a:path extrusionOk="0" h="358" w="559">
                  <a:moveTo>
                    <a:pt x="241" y="0"/>
                  </a:moveTo>
                  <a:cubicBezTo>
                    <a:pt x="152" y="0"/>
                    <a:pt x="72" y="39"/>
                    <a:pt x="42" y="99"/>
                  </a:cubicBezTo>
                  <a:cubicBezTo>
                    <a:pt x="0" y="140"/>
                    <a:pt x="0" y="140"/>
                    <a:pt x="0" y="182"/>
                  </a:cubicBezTo>
                  <a:lnTo>
                    <a:pt x="517" y="358"/>
                  </a:lnTo>
                  <a:cubicBezTo>
                    <a:pt x="558" y="233"/>
                    <a:pt x="517" y="58"/>
                    <a:pt x="341" y="16"/>
                  </a:cubicBezTo>
                  <a:cubicBezTo>
                    <a:pt x="308" y="5"/>
                    <a:pt x="274" y="0"/>
                    <a:pt x="24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9" name="Google Shape;37219;p24"/>
            <p:cNvSpPr/>
            <p:nvPr/>
          </p:nvSpPr>
          <p:spPr>
            <a:xfrm>
              <a:off x="4830450" y="3809050"/>
              <a:ext cx="8550" cy="10875"/>
            </a:xfrm>
            <a:custGeom>
              <a:rect b="b" l="l" r="r" t="t"/>
              <a:pathLst>
                <a:path extrusionOk="0" h="435" w="342">
                  <a:moveTo>
                    <a:pt x="83" y="1"/>
                  </a:moveTo>
                  <a:lnTo>
                    <a:pt x="42" y="42"/>
                  </a:lnTo>
                  <a:cubicBezTo>
                    <a:pt x="0" y="135"/>
                    <a:pt x="0" y="218"/>
                    <a:pt x="42" y="259"/>
                  </a:cubicBezTo>
                  <a:cubicBezTo>
                    <a:pt x="83" y="352"/>
                    <a:pt x="83" y="393"/>
                    <a:pt x="125" y="393"/>
                  </a:cubicBezTo>
                  <a:cubicBezTo>
                    <a:pt x="166" y="393"/>
                    <a:pt x="166" y="435"/>
                    <a:pt x="218" y="435"/>
                  </a:cubicBezTo>
                  <a:lnTo>
                    <a:pt x="342" y="42"/>
                  </a:lnTo>
                  <a:cubicBezTo>
                    <a:pt x="259" y="1"/>
                    <a:pt x="166" y="1"/>
                    <a:pt x="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0" name="Google Shape;37220;p24"/>
            <p:cNvSpPr/>
            <p:nvPr/>
          </p:nvSpPr>
          <p:spPr>
            <a:xfrm>
              <a:off x="4720600" y="3802600"/>
              <a:ext cx="15025" cy="10200"/>
            </a:xfrm>
            <a:custGeom>
              <a:rect b="b" l="l" r="r" t="t"/>
              <a:pathLst>
                <a:path extrusionOk="0" h="408" w="601">
                  <a:moveTo>
                    <a:pt x="559" y="0"/>
                  </a:moveTo>
                  <a:cubicBezTo>
                    <a:pt x="383" y="0"/>
                    <a:pt x="218" y="0"/>
                    <a:pt x="42" y="41"/>
                  </a:cubicBezTo>
                  <a:cubicBezTo>
                    <a:pt x="0" y="176"/>
                    <a:pt x="83" y="352"/>
                    <a:pt x="218" y="393"/>
                  </a:cubicBezTo>
                  <a:cubicBezTo>
                    <a:pt x="246" y="403"/>
                    <a:pt x="278" y="408"/>
                    <a:pt x="310" y="408"/>
                  </a:cubicBezTo>
                  <a:cubicBezTo>
                    <a:pt x="416" y="408"/>
                    <a:pt x="527" y="352"/>
                    <a:pt x="559" y="217"/>
                  </a:cubicBezTo>
                  <a:cubicBezTo>
                    <a:pt x="600" y="176"/>
                    <a:pt x="600" y="93"/>
                    <a:pt x="5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1" name="Google Shape;37221;p24"/>
            <p:cNvSpPr/>
            <p:nvPr/>
          </p:nvSpPr>
          <p:spPr>
            <a:xfrm>
              <a:off x="4785225" y="3825075"/>
              <a:ext cx="15000" cy="14025"/>
            </a:xfrm>
            <a:custGeom>
              <a:rect b="b" l="l" r="r" t="t"/>
              <a:pathLst>
                <a:path extrusionOk="0" h="561" w="600">
                  <a:moveTo>
                    <a:pt x="313" y="0"/>
                  </a:moveTo>
                  <a:cubicBezTo>
                    <a:pt x="201" y="0"/>
                    <a:pt x="76" y="74"/>
                    <a:pt x="42" y="176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8" y="393"/>
                  </a:cubicBezTo>
                  <a:cubicBezTo>
                    <a:pt x="600" y="269"/>
                    <a:pt x="558" y="94"/>
                    <a:pt x="383" y="11"/>
                  </a:cubicBez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2" name="Google Shape;37222;p24"/>
            <p:cNvSpPr/>
            <p:nvPr/>
          </p:nvSpPr>
          <p:spPr>
            <a:xfrm>
              <a:off x="4682850" y="3817850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25" y="0"/>
                  </a:moveTo>
                  <a:lnTo>
                    <a:pt x="1" y="259"/>
                  </a:lnTo>
                  <a:lnTo>
                    <a:pt x="259" y="383"/>
                  </a:lnTo>
                  <a:cubicBezTo>
                    <a:pt x="259" y="341"/>
                    <a:pt x="301" y="341"/>
                    <a:pt x="301" y="341"/>
                  </a:cubicBezTo>
                  <a:cubicBezTo>
                    <a:pt x="301" y="207"/>
                    <a:pt x="259" y="124"/>
                    <a:pt x="177" y="41"/>
                  </a:cubicBezTo>
                  <a:cubicBezTo>
                    <a:pt x="177" y="41"/>
                    <a:pt x="125" y="41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3" name="Google Shape;37223;p24"/>
            <p:cNvSpPr/>
            <p:nvPr/>
          </p:nvSpPr>
          <p:spPr>
            <a:xfrm>
              <a:off x="4751875" y="3998775"/>
              <a:ext cx="9575" cy="7525"/>
            </a:xfrm>
            <a:custGeom>
              <a:rect b="b" l="l" r="r" t="t"/>
              <a:pathLst>
                <a:path extrusionOk="0" h="301" w="383">
                  <a:moveTo>
                    <a:pt x="259" y="0"/>
                  </a:moveTo>
                  <a:cubicBezTo>
                    <a:pt x="166" y="0"/>
                    <a:pt x="83" y="42"/>
                    <a:pt x="42" y="124"/>
                  </a:cubicBezTo>
                  <a:cubicBezTo>
                    <a:pt x="42" y="124"/>
                    <a:pt x="42" y="166"/>
                    <a:pt x="0" y="166"/>
                  </a:cubicBezTo>
                  <a:lnTo>
                    <a:pt x="259" y="300"/>
                  </a:lnTo>
                  <a:lnTo>
                    <a:pt x="383" y="42"/>
                  </a:lnTo>
                  <a:cubicBezTo>
                    <a:pt x="342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4" name="Google Shape;37224;p24"/>
            <p:cNvSpPr/>
            <p:nvPr/>
          </p:nvSpPr>
          <p:spPr>
            <a:xfrm>
              <a:off x="4688300" y="3972450"/>
              <a:ext cx="12925" cy="10075"/>
            </a:xfrm>
            <a:custGeom>
              <a:rect b="b" l="l" r="r" t="t"/>
              <a:pathLst>
                <a:path extrusionOk="0" h="403" w="517">
                  <a:moveTo>
                    <a:pt x="243" y="0"/>
                  </a:moveTo>
                  <a:cubicBezTo>
                    <a:pt x="139" y="0"/>
                    <a:pt x="31" y="60"/>
                    <a:pt x="0" y="185"/>
                  </a:cubicBezTo>
                  <a:lnTo>
                    <a:pt x="517" y="402"/>
                  </a:lnTo>
                  <a:lnTo>
                    <a:pt x="517" y="278"/>
                  </a:lnTo>
                  <a:cubicBezTo>
                    <a:pt x="517" y="185"/>
                    <a:pt x="476" y="61"/>
                    <a:pt x="341" y="20"/>
                  </a:cubicBezTo>
                  <a:cubicBezTo>
                    <a:pt x="311" y="7"/>
                    <a:pt x="277" y="0"/>
                    <a:pt x="24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5" name="Google Shape;37225;p24"/>
            <p:cNvSpPr/>
            <p:nvPr/>
          </p:nvSpPr>
          <p:spPr>
            <a:xfrm>
              <a:off x="4777725" y="3935200"/>
              <a:ext cx="9575" cy="12925"/>
            </a:xfrm>
            <a:custGeom>
              <a:rect b="b" l="l" r="r" t="t"/>
              <a:pathLst>
                <a:path extrusionOk="0" h="517" w="383">
                  <a:moveTo>
                    <a:pt x="300" y="0"/>
                  </a:moveTo>
                  <a:cubicBezTo>
                    <a:pt x="166" y="0"/>
                    <a:pt x="83" y="41"/>
                    <a:pt x="42" y="165"/>
                  </a:cubicBezTo>
                  <a:cubicBezTo>
                    <a:pt x="0" y="258"/>
                    <a:pt x="0" y="341"/>
                    <a:pt x="83" y="424"/>
                  </a:cubicBezTo>
                  <a:cubicBezTo>
                    <a:pt x="83" y="476"/>
                    <a:pt x="124" y="517"/>
                    <a:pt x="166" y="517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6" name="Google Shape;37226;p24"/>
            <p:cNvSpPr/>
            <p:nvPr/>
          </p:nvSpPr>
          <p:spPr>
            <a:xfrm>
              <a:off x="4713100" y="39084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1" y="297"/>
                    <a:pt x="83" y="462"/>
                    <a:pt x="207" y="555"/>
                  </a:cubicBezTo>
                  <a:cubicBezTo>
                    <a:pt x="231" y="562"/>
                    <a:pt x="256" y="566"/>
                    <a:pt x="281" y="566"/>
                  </a:cubicBezTo>
                  <a:cubicBezTo>
                    <a:pt x="399" y="566"/>
                    <a:pt x="525" y="490"/>
                    <a:pt x="559" y="379"/>
                  </a:cubicBezTo>
                  <a:cubicBezTo>
                    <a:pt x="642" y="255"/>
                    <a:pt x="559" y="79"/>
                    <a:pt x="424" y="38"/>
                  </a:cubicBezTo>
                  <a:cubicBezTo>
                    <a:pt x="378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7" name="Google Shape;37227;p24"/>
            <p:cNvSpPr/>
            <p:nvPr/>
          </p:nvSpPr>
          <p:spPr>
            <a:xfrm>
              <a:off x="4667875" y="3927200"/>
              <a:ext cx="16050" cy="13825"/>
            </a:xfrm>
            <a:custGeom>
              <a:rect b="b" l="l" r="r" t="t"/>
              <a:pathLst>
                <a:path extrusionOk="0" h="553" w="642">
                  <a:moveTo>
                    <a:pt x="308" y="1"/>
                  </a:moveTo>
                  <a:cubicBezTo>
                    <a:pt x="195" y="1"/>
                    <a:pt x="104" y="61"/>
                    <a:pt x="42" y="186"/>
                  </a:cubicBezTo>
                  <a:cubicBezTo>
                    <a:pt x="0" y="320"/>
                    <a:pt x="83" y="485"/>
                    <a:pt x="207" y="537"/>
                  </a:cubicBezTo>
                  <a:cubicBezTo>
                    <a:pt x="240" y="547"/>
                    <a:pt x="276" y="552"/>
                    <a:pt x="311" y="552"/>
                  </a:cubicBezTo>
                  <a:cubicBezTo>
                    <a:pt x="420" y="552"/>
                    <a:pt x="527" y="504"/>
                    <a:pt x="559" y="403"/>
                  </a:cubicBezTo>
                  <a:cubicBezTo>
                    <a:pt x="641" y="227"/>
                    <a:pt x="559" y="103"/>
                    <a:pt x="424" y="20"/>
                  </a:cubicBezTo>
                  <a:cubicBezTo>
                    <a:pt x="383" y="7"/>
                    <a:pt x="344" y="1"/>
                    <a:pt x="3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8" name="Google Shape;37228;p24"/>
            <p:cNvSpPr/>
            <p:nvPr/>
          </p:nvSpPr>
          <p:spPr>
            <a:xfrm>
              <a:off x="4732475" y="3953625"/>
              <a:ext cx="15025" cy="14175"/>
            </a:xfrm>
            <a:custGeom>
              <a:rect b="b" l="l" r="r" t="t"/>
              <a:pathLst>
                <a:path extrusionOk="0" h="567" w="601">
                  <a:moveTo>
                    <a:pt x="270" y="1"/>
                  </a:moveTo>
                  <a:cubicBezTo>
                    <a:pt x="171" y="1"/>
                    <a:pt x="72" y="74"/>
                    <a:pt x="42" y="163"/>
                  </a:cubicBezTo>
                  <a:cubicBezTo>
                    <a:pt x="1" y="297"/>
                    <a:pt x="42" y="462"/>
                    <a:pt x="166" y="555"/>
                  </a:cubicBezTo>
                  <a:cubicBezTo>
                    <a:pt x="197" y="563"/>
                    <a:pt x="227" y="566"/>
                    <a:pt x="254" y="566"/>
                  </a:cubicBezTo>
                  <a:cubicBezTo>
                    <a:pt x="385" y="566"/>
                    <a:pt x="483" y="490"/>
                    <a:pt x="559" y="380"/>
                  </a:cubicBezTo>
                  <a:cubicBezTo>
                    <a:pt x="601" y="256"/>
                    <a:pt x="559" y="80"/>
                    <a:pt x="384" y="38"/>
                  </a:cubicBezTo>
                  <a:cubicBezTo>
                    <a:pt x="348" y="12"/>
                    <a:pt x="309" y="1"/>
                    <a:pt x="27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9" name="Google Shape;37229;p24"/>
            <p:cNvSpPr/>
            <p:nvPr/>
          </p:nvSpPr>
          <p:spPr>
            <a:xfrm>
              <a:off x="4693725" y="38631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10" y="1"/>
                  </a:moveTo>
                  <a:cubicBezTo>
                    <a:pt x="211" y="1"/>
                    <a:pt x="112" y="74"/>
                    <a:pt x="83" y="163"/>
                  </a:cubicBezTo>
                  <a:cubicBezTo>
                    <a:pt x="0" y="297"/>
                    <a:pt x="83" y="463"/>
                    <a:pt x="207" y="514"/>
                  </a:cubicBezTo>
                  <a:cubicBezTo>
                    <a:pt x="255" y="537"/>
                    <a:pt x="301" y="547"/>
                    <a:pt x="343" y="547"/>
                  </a:cubicBezTo>
                  <a:cubicBezTo>
                    <a:pt x="453" y="547"/>
                    <a:pt x="540" y="477"/>
                    <a:pt x="600" y="380"/>
                  </a:cubicBezTo>
                  <a:cubicBezTo>
                    <a:pt x="641" y="256"/>
                    <a:pt x="600" y="80"/>
                    <a:pt x="424" y="39"/>
                  </a:cubicBezTo>
                  <a:cubicBezTo>
                    <a:pt x="389" y="12"/>
                    <a:pt x="350" y="1"/>
                    <a:pt x="3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0" name="Google Shape;37230;p24"/>
            <p:cNvSpPr/>
            <p:nvPr/>
          </p:nvSpPr>
          <p:spPr>
            <a:xfrm>
              <a:off x="4758325" y="38895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0" y="1"/>
                  </a:moveTo>
                  <a:cubicBezTo>
                    <a:pt x="223" y="1"/>
                    <a:pt x="105" y="55"/>
                    <a:pt x="42" y="181"/>
                  </a:cubicBezTo>
                  <a:cubicBezTo>
                    <a:pt x="1" y="316"/>
                    <a:pt x="84" y="491"/>
                    <a:pt x="208" y="533"/>
                  </a:cubicBezTo>
                  <a:cubicBezTo>
                    <a:pt x="241" y="543"/>
                    <a:pt x="276" y="548"/>
                    <a:pt x="312" y="548"/>
                  </a:cubicBezTo>
                  <a:cubicBezTo>
                    <a:pt x="420" y="548"/>
                    <a:pt x="528" y="500"/>
                    <a:pt x="559" y="398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96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1" name="Google Shape;37231;p24"/>
            <p:cNvSpPr/>
            <p:nvPr/>
          </p:nvSpPr>
          <p:spPr>
            <a:xfrm>
              <a:off x="4630125" y="394707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125" y="1"/>
                  </a:moveTo>
                  <a:lnTo>
                    <a:pt x="1" y="259"/>
                  </a:lnTo>
                  <a:lnTo>
                    <a:pt x="259" y="342"/>
                  </a:lnTo>
                  <a:cubicBezTo>
                    <a:pt x="259" y="342"/>
                    <a:pt x="259" y="300"/>
                    <a:pt x="301" y="300"/>
                  </a:cubicBezTo>
                  <a:cubicBezTo>
                    <a:pt x="301" y="166"/>
                    <a:pt x="259" y="42"/>
                    <a:pt x="12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2" name="Google Shape;37232;p24"/>
            <p:cNvSpPr/>
            <p:nvPr/>
          </p:nvSpPr>
          <p:spPr>
            <a:xfrm>
              <a:off x="4653650" y="38824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8" y="1"/>
                  </a:moveTo>
                  <a:lnTo>
                    <a:pt x="1" y="518"/>
                  </a:lnTo>
                  <a:cubicBezTo>
                    <a:pt x="42" y="527"/>
                    <a:pt x="80" y="533"/>
                    <a:pt x="117" y="533"/>
                  </a:cubicBezTo>
                  <a:cubicBezTo>
                    <a:pt x="236" y="533"/>
                    <a:pt x="330" y="477"/>
                    <a:pt x="393" y="342"/>
                  </a:cubicBezTo>
                  <a:cubicBezTo>
                    <a:pt x="435" y="259"/>
                    <a:pt x="393" y="84"/>
                    <a:pt x="259" y="42"/>
                  </a:cubicBezTo>
                  <a:cubicBezTo>
                    <a:pt x="259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3" name="Google Shape;37233;p24"/>
            <p:cNvSpPr/>
            <p:nvPr/>
          </p:nvSpPr>
          <p:spPr>
            <a:xfrm>
              <a:off x="4804600" y="3874700"/>
              <a:ext cx="6500" cy="8825"/>
            </a:xfrm>
            <a:custGeom>
              <a:rect b="b" l="l" r="r" t="t"/>
              <a:pathLst>
                <a:path extrusionOk="0" h="353" w="260">
                  <a:moveTo>
                    <a:pt x="42" y="1"/>
                  </a:moveTo>
                  <a:cubicBezTo>
                    <a:pt x="1" y="1"/>
                    <a:pt x="1" y="52"/>
                    <a:pt x="1" y="52"/>
                  </a:cubicBezTo>
                  <a:lnTo>
                    <a:pt x="1" y="135"/>
                  </a:lnTo>
                  <a:cubicBezTo>
                    <a:pt x="1" y="135"/>
                    <a:pt x="1" y="176"/>
                    <a:pt x="42" y="218"/>
                  </a:cubicBezTo>
                  <a:cubicBezTo>
                    <a:pt x="42" y="311"/>
                    <a:pt x="83" y="352"/>
                    <a:pt x="166" y="352"/>
                  </a:cubicBezTo>
                  <a:lnTo>
                    <a:pt x="259" y="13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4" name="Google Shape;37234;p24"/>
            <p:cNvSpPr/>
            <p:nvPr/>
          </p:nvSpPr>
          <p:spPr>
            <a:xfrm>
              <a:off x="4739975" y="3848850"/>
              <a:ext cx="14000" cy="9275"/>
            </a:xfrm>
            <a:custGeom>
              <a:rect b="b" l="l" r="r" t="t"/>
              <a:pathLst>
                <a:path extrusionOk="0" h="371" w="560">
                  <a:moveTo>
                    <a:pt x="42" y="1"/>
                  </a:moveTo>
                  <a:cubicBezTo>
                    <a:pt x="1" y="52"/>
                    <a:pt x="1" y="94"/>
                    <a:pt x="42" y="135"/>
                  </a:cubicBezTo>
                  <a:cubicBezTo>
                    <a:pt x="42" y="218"/>
                    <a:pt x="84" y="311"/>
                    <a:pt x="166" y="352"/>
                  </a:cubicBezTo>
                  <a:cubicBezTo>
                    <a:pt x="228" y="352"/>
                    <a:pt x="267" y="371"/>
                    <a:pt x="299" y="371"/>
                  </a:cubicBezTo>
                  <a:cubicBezTo>
                    <a:pt x="314" y="371"/>
                    <a:pt x="328" y="366"/>
                    <a:pt x="342" y="352"/>
                  </a:cubicBezTo>
                  <a:lnTo>
                    <a:pt x="383" y="352"/>
                  </a:lnTo>
                  <a:cubicBezTo>
                    <a:pt x="425" y="352"/>
                    <a:pt x="476" y="311"/>
                    <a:pt x="476" y="311"/>
                  </a:cubicBezTo>
                  <a:cubicBezTo>
                    <a:pt x="518" y="259"/>
                    <a:pt x="559" y="218"/>
                    <a:pt x="559" y="177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5" name="Google Shape;37235;p24"/>
            <p:cNvSpPr/>
            <p:nvPr/>
          </p:nvSpPr>
          <p:spPr>
            <a:xfrm>
              <a:off x="4680800" y="382430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83" y="1"/>
                  </a:moveTo>
                  <a:lnTo>
                    <a:pt x="0" y="259"/>
                  </a:lnTo>
                  <a:cubicBezTo>
                    <a:pt x="0" y="300"/>
                    <a:pt x="42" y="300"/>
                    <a:pt x="42" y="300"/>
                  </a:cubicBezTo>
                  <a:cubicBezTo>
                    <a:pt x="166" y="300"/>
                    <a:pt x="300" y="259"/>
                    <a:pt x="341" y="125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6" name="Google Shape;37236;p24"/>
            <p:cNvSpPr/>
            <p:nvPr/>
          </p:nvSpPr>
          <p:spPr>
            <a:xfrm>
              <a:off x="4698875" y="4127050"/>
              <a:ext cx="9850" cy="7450"/>
            </a:xfrm>
            <a:custGeom>
              <a:rect b="b" l="l" r="r" t="t"/>
              <a:pathLst>
                <a:path extrusionOk="0" h="298" w="394">
                  <a:moveTo>
                    <a:pt x="306" y="0"/>
                  </a:moveTo>
                  <a:cubicBezTo>
                    <a:pt x="272" y="0"/>
                    <a:pt x="239" y="13"/>
                    <a:pt x="218" y="39"/>
                  </a:cubicBezTo>
                  <a:cubicBezTo>
                    <a:pt x="135" y="39"/>
                    <a:pt x="94" y="80"/>
                    <a:pt x="53" y="122"/>
                  </a:cubicBezTo>
                  <a:cubicBezTo>
                    <a:pt x="53" y="163"/>
                    <a:pt x="53" y="163"/>
                    <a:pt x="1" y="163"/>
                  </a:cubicBezTo>
                  <a:lnTo>
                    <a:pt x="259" y="297"/>
                  </a:lnTo>
                  <a:lnTo>
                    <a:pt x="394" y="39"/>
                  </a:lnTo>
                  <a:cubicBezTo>
                    <a:pt x="373" y="13"/>
                    <a:pt x="340" y="0"/>
                    <a:pt x="30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7" name="Google Shape;37237;p24"/>
            <p:cNvSpPr/>
            <p:nvPr/>
          </p:nvSpPr>
          <p:spPr>
            <a:xfrm>
              <a:off x="4635550" y="4100625"/>
              <a:ext cx="14000" cy="10100"/>
            </a:xfrm>
            <a:custGeom>
              <a:rect b="b" l="l" r="r" t="t"/>
              <a:pathLst>
                <a:path extrusionOk="0" h="404" w="560">
                  <a:moveTo>
                    <a:pt x="274" y="0"/>
                  </a:moveTo>
                  <a:cubicBezTo>
                    <a:pt x="157" y="0"/>
                    <a:pt x="35" y="82"/>
                    <a:pt x="1" y="186"/>
                  </a:cubicBezTo>
                  <a:lnTo>
                    <a:pt x="518" y="403"/>
                  </a:lnTo>
                  <a:cubicBezTo>
                    <a:pt x="559" y="269"/>
                    <a:pt x="466" y="103"/>
                    <a:pt x="342" y="10"/>
                  </a:cubicBezTo>
                  <a:cubicBezTo>
                    <a:pt x="320" y="4"/>
                    <a:pt x="297" y="0"/>
                    <a:pt x="27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8" name="Google Shape;37238;p24"/>
            <p:cNvSpPr/>
            <p:nvPr/>
          </p:nvSpPr>
          <p:spPr>
            <a:xfrm>
              <a:off x="4724725" y="4062875"/>
              <a:ext cx="9850" cy="13475"/>
            </a:xfrm>
            <a:custGeom>
              <a:rect b="b" l="l" r="r" t="t"/>
              <a:pathLst>
                <a:path extrusionOk="0" h="539" w="394">
                  <a:moveTo>
                    <a:pt x="315" y="0"/>
                  </a:moveTo>
                  <a:cubicBezTo>
                    <a:pt x="241" y="0"/>
                    <a:pt x="154" y="44"/>
                    <a:pt x="94" y="104"/>
                  </a:cubicBezTo>
                  <a:cubicBezTo>
                    <a:pt x="94" y="104"/>
                    <a:pt x="53" y="145"/>
                    <a:pt x="53" y="187"/>
                  </a:cubicBezTo>
                  <a:cubicBezTo>
                    <a:pt x="1" y="228"/>
                    <a:pt x="1" y="280"/>
                    <a:pt x="53" y="362"/>
                  </a:cubicBezTo>
                  <a:lnTo>
                    <a:pt x="53" y="404"/>
                  </a:lnTo>
                  <a:cubicBezTo>
                    <a:pt x="53" y="445"/>
                    <a:pt x="94" y="486"/>
                    <a:pt x="135" y="538"/>
                  </a:cubicBezTo>
                  <a:lnTo>
                    <a:pt x="177" y="538"/>
                  </a:lnTo>
                  <a:lnTo>
                    <a:pt x="394" y="21"/>
                  </a:lnTo>
                  <a:cubicBezTo>
                    <a:pt x="371" y="7"/>
                    <a:pt x="344" y="0"/>
                    <a:pt x="31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9" name="Google Shape;37239;p24"/>
            <p:cNvSpPr/>
            <p:nvPr/>
          </p:nvSpPr>
          <p:spPr>
            <a:xfrm>
              <a:off x="4660125" y="4036600"/>
              <a:ext cx="16300" cy="14250"/>
            </a:xfrm>
            <a:custGeom>
              <a:rect b="b" l="l" r="r" t="t"/>
              <a:pathLst>
                <a:path extrusionOk="0" h="570" w="652">
                  <a:moveTo>
                    <a:pt x="297" y="0"/>
                  </a:moveTo>
                  <a:cubicBezTo>
                    <a:pt x="192" y="0"/>
                    <a:pt x="111" y="73"/>
                    <a:pt x="52" y="162"/>
                  </a:cubicBezTo>
                  <a:cubicBezTo>
                    <a:pt x="0" y="338"/>
                    <a:pt x="52" y="462"/>
                    <a:pt x="217" y="555"/>
                  </a:cubicBezTo>
                  <a:cubicBezTo>
                    <a:pt x="249" y="565"/>
                    <a:pt x="282" y="570"/>
                    <a:pt x="314" y="570"/>
                  </a:cubicBezTo>
                  <a:cubicBezTo>
                    <a:pt x="423" y="570"/>
                    <a:pt x="529" y="514"/>
                    <a:pt x="569" y="379"/>
                  </a:cubicBezTo>
                  <a:cubicBezTo>
                    <a:pt x="651" y="245"/>
                    <a:pt x="569" y="80"/>
                    <a:pt x="434" y="38"/>
                  </a:cubicBezTo>
                  <a:cubicBezTo>
                    <a:pt x="384" y="12"/>
                    <a:pt x="339" y="0"/>
                    <a:pt x="29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0" name="Google Shape;37240;p24"/>
            <p:cNvSpPr/>
            <p:nvPr/>
          </p:nvSpPr>
          <p:spPr>
            <a:xfrm>
              <a:off x="4614875" y="4055400"/>
              <a:ext cx="15275" cy="14125"/>
            </a:xfrm>
            <a:custGeom>
              <a:rect b="b" l="l" r="r" t="t"/>
              <a:pathLst>
                <a:path extrusionOk="0" h="565" w="611">
                  <a:moveTo>
                    <a:pt x="353" y="0"/>
                  </a:moveTo>
                  <a:cubicBezTo>
                    <a:pt x="220" y="0"/>
                    <a:pt x="122" y="82"/>
                    <a:pt x="52" y="186"/>
                  </a:cubicBezTo>
                  <a:cubicBezTo>
                    <a:pt x="1" y="320"/>
                    <a:pt x="52" y="486"/>
                    <a:pt x="218" y="527"/>
                  </a:cubicBezTo>
                  <a:cubicBezTo>
                    <a:pt x="256" y="553"/>
                    <a:pt x="297" y="565"/>
                    <a:pt x="336" y="565"/>
                  </a:cubicBezTo>
                  <a:cubicBezTo>
                    <a:pt x="437" y="565"/>
                    <a:pt x="532" y="492"/>
                    <a:pt x="569" y="403"/>
                  </a:cubicBezTo>
                  <a:cubicBezTo>
                    <a:pt x="611" y="227"/>
                    <a:pt x="569" y="103"/>
                    <a:pt x="435" y="10"/>
                  </a:cubicBezTo>
                  <a:cubicBezTo>
                    <a:pt x="406" y="3"/>
                    <a:pt x="379" y="0"/>
                    <a:pt x="35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1" name="Google Shape;37241;p24"/>
            <p:cNvSpPr/>
            <p:nvPr/>
          </p:nvSpPr>
          <p:spPr>
            <a:xfrm>
              <a:off x="4678475" y="4082275"/>
              <a:ext cx="16300" cy="13825"/>
            </a:xfrm>
            <a:custGeom>
              <a:rect b="b" l="l" r="r" t="t"/>
              <a:pathLst>
                <a:path extrusionOk="0" h="553" w="652">
                  <a:moveTo>
                    <a:pt x="326" y="1"/>
                  </a:moveTo>
                  <a:cubicBezTo>
                    <a:pt x="222" y="1"/>
                    <a:pt x="124" y="53"/>
                    <a:pt x="93" y="145"/>
                  </a:cubicBezTo>
                  <a:cubicBezTo>
                    <a:pt x="0" y="320"/>
                    <a:pt x="93" y="444"/>
                    <a:pt x="217" y="538"/>
                  </a:cubicBezTo>
                  <a:cubicBezTo>
                    <a:pt x="258" y="547"/>
                    <a:pt x="296" y="552"/>
                    <a:pt x="332" y="552"/>
                  </a:cubicBezTo>
                  <a:cubicBezTo>
                    <a:pt x="449" y="552"/>
                    <a:pt x="539" y="497"/>
                    <a:pt x="610" y="362"/>
                  </a:cubicBezTo>
                  <a:cubicBezTo>
                    <a:pt x="651" y="227"/>
                    <a:pt x="610" y="62"/>
                    <a:pt x="434" y="21"/>
                  </a:cubicBezTo>
                  <a:cubicBezTo>
                    <a:pt x="399" y="7"/>
                    <a:pt x="362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2" name="Google Shape;37242;p24"/>
            <p:cNvSpPr/>
            <p:nvPr/>
          </p:nvSpPr>
          <p:spPr>
            <a:xfrm>
              <a:off x="4640725" y="3991375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21" y="0"/>
                  </a:moveTo>
                  <a:cubicBezTo>
                    <a:pt x="222" y="0"/>
                    <a:pt x="123" y="73"/>
                    <a:pt x="94" y="162"/>
                  </a:cubicBezTo>
                  <a:cubicBezTo>
                    <a:pt x="1" y="338"/>
                    <a:pt x="94" y="462"/>
                    <a:pt x="218" y="555"/>
                  </a:cubicBezTo>
                  <a:cubicBezTo>
                    <a:pt x="247" y="562"/>
                    <a:pt x="274" y="565"/>
                    <a:pt x="300" y="565"/>
                  </a:cubicBezTo>
                  <a:cubicBezTo>
                    <a:pt x="433" y="565"/>
                    <a:pt x="533" y="483"/>
                    <a:pt x="611" y="379"/>
                  </a:cubicBezTo>
                  <a:cubicBezTo>
                    <a:pt x="652" y="245"/>
                    <a:pt x="569" y="79"/>
                    <a:pt x="435" y="38"/>
                  </a:cubicBezTo>
                  <a:cubicBezTo>
                    <a:pt x="400" y="12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3" name="Google Shape;37243;p24"/>
            <p:cNvSpPr/>
            <p:nvPr/>
          </p:nvSpPr>
          <p:spPr>
            <a:xfrm>
              <a:off x="4705350" y="4017800"/>
              <a:ext cx="16300" cy="14125"/>
            </a:xfrm>
            <a:custGeom>
              <a:rect b="b" l="l" r="r" t="t"/>
              <a:pathLst>
                <a:path extrusionOk="0" h="565" w="652">
                  <a:moveTo>
                    <a:pt x="338" y="0"/>
                  </a:moveTo>
                  <a:cubicBezTo>
                    <a:pt x="212" y="0"/>
                    <a:pt x="119" y="80"/>
                    <a:pt x="52" y="180"/>
                  </a:cubicBezTo>
                  <a:cubicBezTo>
                    <a:pt x="0" y="315"/>
                    <a:pt x="93" y="480"/>
                    <a:pt x="218" y="532"/>
                  </a:cubicBezTo>
                  <a:cubicBezTo>
                    <a:pt x="255" y="555"/>
                    <a:pt x="294" y="565"/>
                    <a:pt x="333" y="565"/>
                  </a:cubicBezTo>
                  <a:cubicBezTo>
                    <a:pt x="435" y="565"/>
                    <a:pt x="532" y="495"/>
                    <a:pt x="569" y="397"/>
                  </a:cubicBezTo>
                  <a:cubicBezTo>
                    <a:pt x="652" y="222"/>
                    <a:pt x="569" y="98"/>
                    <a:pt x="435" y="15"/>
                  </a:cubicBezTo>
                  <a:cubicBezTo>
                    <a:pt x="401" y="5"/>
                    <a:pt x="369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4" name="Google Shape;37244;p24"/>
            <p:cNvSpPr/>
            <p:nvPr/>
          </p:nvSpPr>
          <p:spPr>
            <a:xfrm>
              <a:off x="4577400" y="4075025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125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1"/>
                  </a:lnTo>
                  <a:cubicBezTo>
                    <a:pt x="300" y="176"/>
                    <a:pt x="207" y="52"/>
                    <a:pt x="1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5" name="Google Shape;37245;p24"/>
            <p:cNvSpPr/>
            <p:nvPr/>
          </p:nvSpPr>
          <p:spPr>
            <a:xfrm>
              <a:off x="4600925" y="4010400"/>
              <a:ext cx="10875" cy="13925"/>
            </a:xfrm>
            <a:custGeom>
              <a:rect b="b" l="l" r="r" t="t"/>
              <a:pathLst>
                <a:path extrusionOk="0" h="557" w="435">
                  <a:moveTo>
                    <a:pt x="218" y="1"/>
                  </a:moveTo>
                  <a:lnTo>
                    <a:pt x="0" y="518"/>
                  </a:lnTo>
                  <a:cubicBezTo>
                    <a:pt x="47" y="543"/>
                    <a:pt x="91" y="556"/>
                    <a:pt x="128" y="556"/>
                  </a:cubicBezTo>
                  <a:cubicBezTo>
                    <a:pt x="166" y="556"/>
                    <a:pt x="197" y="543"/>
                    <a:pt x="218" y="518"/>
                  </a:cubicBezTo>
                  <a:lnTo>
                    <a:pt x="259" y="518"/>
                  </a:lnTo>
                  <a:cubicBezTo>
                    <a:pt x="300" y="476"/>
                    <a:pt x="352" y="435"/>
                    <a:pt x="393" y="394"/>
                  </a:cubicBezTo>
                  <a:cubicBezTo>
                    <a:pt x="435" y="218"/>
                    <a:pt x="352" y="94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6" name="Google Shape;37246;p24"/>
            <p:cNvSpPr/>
            <p:nvPr/>
          </p:nvSpPr>
          <p:spPr>
            <a:xfrm>
              <a:off x="4751875" y="4002900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77"/>
                  </a:lnTo>
                  <a:cubicBezTo>
                    <a:pt x="0" y="259"/>
                    <a:pt x="42" y="301"/>
                    <a:pt x="124" y="352"/>
                  </a:cubicBezTo>
                  <a:lnTo>
                    <a:pt x="166" y="394"/>
                  </a:ln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7" name="Google Shape;37247;p24"/>
            <p:cNvSpPr/>
            <p:nvPr/>
          </p:nvSpPr>
          <p:spPr>
            <a:xfrm>
              <a:off x="4687250" y="3977050"/>
              <a:ext cx="13975" cy="9650"/>
            </a:xfrm>
            <a:custGeom>
              <a:rect b="b" l="l" r="r" t="t"/>
              <a:pathLst>
                <a:path extrusionOk="0" h="386" w="559">
                  <a:moveTo>
                    <a:pt x="42" y="1"/>
                  </a:moveTo>
                  <a:lnTo>
                    <a:pt x="42" y="1"/>
                  </a:lnTo>
                  <a:cubicBezTo>
                    <a:pt x="1" y="135"/>
                    <a:pt x="42" y="259"/>
                    <a:pt x="125" y="352"/>
                  </a:cubicBezTo>
                  <a:lnTo>
                    <a:pt x="166" y="352"/>
                  </a:lnTo>
                  <a:cubicBezTo>
                    <a:pt x="215" y="375"/>
                    <a:pt x="259" y="386"/>
                    <a:pt x="300" y="386"/>
                  </a:cubicBezTo>
                  <a:cubicBezTo>
                    <a:pt x="408" y="386"/>
                    <a:pt x="492" y="315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8" name="Google Shape;37248;p24"/>
            <p:cNvSpPr/>
            <p:nvPr/>
          </p:nvSpPr>
          <p:spPr>
            <a:xfrm>
              <a:off x="4627800" y="3953550"/>
              <a:ext cx="8825" cy="6725"/>
            </a:xfrm>
            <a:custGeom>
              <a:rect b="b" l="l" r="r" t="t"/>
              <a:pathLst>
                <a:path extrusionOk="0" h="269" w="353">
                  <a:moveTo>
                    <a:pt x="94" y="0"/>
                  </a:moveTo>
                  <a:lnTo>
                    <a:pt x="1" y="259"/>
                  </a:lnTo>
                  <a:lnTo>
                    <a:pt x="52" y="259"/>
                  </a:lnTo>
                  <a:cubicBezTo>
                    <a:pt x="73" y="265"/>
                    <a:pt x="93" y="269"/>
                    <a:pt x="114" y="269"/>
                  </a:cubicBezTo>
                  <a:cubicBezTo>
                    <a:pt x="218" y="269"/>
                    <a:pt x="318" y="186"/>
                    <a:pt x="352" y="83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9" name="Google Shape;37249;p24"/>
            <p:cNvSpPr/>
            <p:nvPr/>
          </p:nvSpPr>
          <p:spPr>
            <a:xfrm>
              <a:off x="4646150" y="42559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218" y="1"/>
                  </a:moveTo>
                  <a:cubicBezTo>
                    <a:pt x="177" y="1"/>
                    <a:pt x="135" y="52"/>
                    <a:pt x="94" y="94"/>
                  </a:cubicBezTo>
                  <a:lnTo>
                    <a:pt x="42" y="135"/>
                  </a:lnTo>
                  <a:cubicBezTo>
                    <a:pt x="42" y="135"/>
                    <a:pt x="1" y="135"/>
                    <a:pt x="1" y="176"/>
                  </a:cubicBezTo>
                  <a:lnTo>
                    <a:pt x="259" y="25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0" name="Google Shape;37250;p24"/>
            <p:cNvSpPr/>
            <p:nvPr/>
          </p:nvSpPr>
          <p:spPr>
            <a:xfrm>
              <a:off x="4582575" y="4229275"/>
              <a:ext cx="14225" cy="9650"/>
            </a:xfrm>
            <a:custGeom>
              <a:rect b="b" l="l" r="r" t="t"/>
              <a:pathLst>
                <a:path extrusionOk="0" h="386" w="569">
                  <a:moveTo>
                    <a:pt x="236" y="1"/>
                  </a:moveTo>
                  <a:cubicBezTo>
                    <a:pt x="135" y="1"/>
                    <a:pt x="38" y="71"/>
                    <a:pt x="0" y="168"/>
                  </a:cubicBezTo>
                  <a:lnTo>
                    <a:pt x="517" y="385"/>
                  </a:lnTo>
                  <a:cubicBezTo>
                    <a:pt x="569" y="251"/>
                    <a:pt x="476" y="86"/>
                    <a:pt x="352" y="34"/>
                  </a:cubicBezTo>
                  <a:cubicBezTo>
                    <a:pt x="315" y="11"/>
                    <a:pt x="275" y="1"/>
                    <a:pt x="23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1" name="Google Shape;37251;p24"/>
            <p:cNvSpPr/>
            <p:nvPr/>
          </p:nvSpPr>
          <p:spPr>
            <a:xfrm>
              <a:off x="4672000" y="4191750"/>
              <a:ext cx="9850" cy="13825"/>
            </a:xfrm>
            <a:custGeom>
              <a:rect b="b" l="l" r="r" t="t"/>
              <a:pathLst>
                <a:path extrusionOk="0" h="553" w="394">
                  <a:moveTo>
                    <a:pt x="263" y="1"/>
                  </a:moveTo>
                  <a:cubicBezTo>
                    <a:pt x="202" y="1"/>
                    <a:pt x="141" y="24"/>
                    <a:pt x="94" y="77"/>
                  </a:cubicBezTo>
                  <a:cubicBezTo>
                    <a:pt x="94" y="118"/>
                    <a:pt x="42" y="118"/>
                    <a:pt x="42" y="160"/>
                  </a:cubicBezTo>
                  <a:cubicBezTo>
                    <a:pt x="1" y="201"/>
                    <a:pt x="1" y="294"/>
                    <a:pt x="1" y="336"/>
                  </a:cubicBezTo>
                  <a:cubicBezTo>
                    <a:pt x="42" y="336"/>
                    <a:pt x="42" y="377"/>
                    <a:pt x="42" y="377"/>
                  </a:cubicBezTo>
                  <a:cubicBezTo>
                    <a:pt x="42" y="418"/>
                    <a:pt x="94" y="460"/>
                    <a:pt x="135" y="501"/>
                  </a:cubicBezTo>
                  <a:cubicBezTo>
                    <a:pt x="176" y="501"/>
                    <a:pt x="176" y="501"/>
                    <a:pt x="176" y="553"/>
                  </a:cubicBezTo>
                  <a:lnTo>
                    <a:pt x="394" y="36"/>
                  </a:lnTo>
                  <a:cubicBezTo>
                    <a:pt x="354" y="14"/>
                    <a:pt x="308" y="1"/>
                    <a:pt x="26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2" name="Google Shape;37252;p24"/>
            <p:cNvSpPr/>
            <p:nvPr/>
          </p:nvSpPr>
          <p:spPr>
            <a:xfrm>
              <a:off x="4607375" y="4165125"/>
              <a:ext cx="15275" cy="13800"/>
            </a:xfrm>
            <a:custGeom>
              <a:rect b="b" l="l" r="r" t="t"/>
              <a:pathLst>
                <a:path extrusionOk="0" h="552" w="611">
                  <a:moveTo>
                    <a:pt x="320" y="0"/>
                  </a:moveTo>
                  <a:cubicBezTo>
                    <a:pt x="203" y="0"/>
                    <a:pt x="114" y="56"/>
                    <a:pt x="42" y="191"/>
                  </a:cubicBezTo>
                  <a:cubicBezTo>
                    <a:pt x="1" y="325"/>
                    <a:pt x="42" y="491"/>
                    <a:pt x="218" y="532"/>
                  </a:cubicBezTo>
                  <a:cubicBezTo>
                    <a:pt x="251" y="545"/>
                    <a:pt x="286" y="551"/>
                    <a:pt x="321" y="551"/>
                  </a:cubicBezTo>
                  <a:cubicBezTo>
                    <a:pt x="427" y="551"/>
                    <a:pt x="528" y="491"/>
                    <a:pt x="559" y="367"/>
                  </a:cubicBezTo>
                  <a:cubicBezTo>
                    <a:pt x="611" y="232"/>
                    <a:pt x="559" y="67"/>
                    <a:pt x="435" y="15"/>
                  </a:cubicBezTo>
                  <a:cubicBezTo>
                    <a:pt x="394" y="5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3" name="Google Shape;37253;p24"/>
            <p:cNvSpPr/>
            <p:nvPr/>
          </p:nvSpPr>
          <p:spPr>
            <a:xfrm>
              <a:off x="4562150" y="4184050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4" y="0"/>
                  </a:moveTo>
                  <a:cubicBezTo>
                    <a:pt x="176" y="0"/>
                    <a:pt x="79" y="71"/>
                    <a:pt x="42" y="168"/>
                  </a:cubicBezTo>
                  <a:cubicBezTo>
                    <a:pt x="1" y="292"/>
                    <a:pt x="42" y="468"/>
                    <a:pt x="218" y="550"/>
                  </a:cubicBezTo>
                  <a:cubicBezTo>
                    <a:pt x="244" y="560"/>
                    <a:pt x="271" y="565"/>
                    <a:pt x="298" y="565"/>
                  </a:cubicBezTo>
                  <a:cubicBezTo>
                    <a:pt x="411" y="565"/>
                    <a:pt x="526" y="485"/>
                    <a:pt x="559" y="385"/>
                  </a:cubicBezTo>
                  <a:cubicBezTo>
                    <a:pt x="611" y="251"/>
                    <a:pt x="559" y="85"/>
                    <a:pt x="435" y="34"/>
                  </a:cubicBezTo>
                  <a:cubicBezTo>
                    <a:pt x="386" y="11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4" name="Google Shape;37254;p24"/>
            <p:cNvSpPr/>
            <p:nvPr/>
          </p:nvSpPr>
          <p:spPr>
            <a:xfrm>
              <a:off x="4625725" y="4210350"/>
              <a:ext cx="16325" cy="13825"/>
            </a:xfrm>
            <a:custGeom>
              <a:rect b="b" l="l" r="r" t="t"/>
              <a:pathLst>
                <a:path extrusionOk="0" h="553" w="653">
                  <a:moveTo>
                    <a:pt x="338" y="1"/>
                  </a:moveTo>
                  <a:cubicBezTo>
                    <a:pt x="230" y="1"/>
                    <a:pt x="123" y="56"/>
                    <a:pt x="84" y="191"/>
                  </a:cubicBezTo>
                  <a:cubicBezTo>
                    <a:pt x="1" y="326"/>
                    <a:pt x="84" y="491"/>
                    <a:pt x="218" y="532"/>
                  </a:cubicBezTo>
                  <a:cubicBezTo>
                    <a:pt x="264" y="546"/>
                    <a:pt x="306" y="552"/>
                    <a:pt x="345" y="552"/>
                  </a:cubicBezTo>
                  <a:cubicBezTo>
                    <a:pt x="456" y="552"/>
                    <a:pt x="539" y="500"/>
                    <a:pt x="601" y="408"/>
                  </a:cubicBezTo>
                  <a:cubicBezTo>
                    <a:pt x="652" y="233"/>
                    <a:pt x="559" y="67"/>
                    <a:pt x="435" y="15"/>
                  </a:cubicBezTo>
                  <a:cubicBezTo>
                    <a:pt x="404" y="6"/>
                    <a:pt x="371" y="1"/>
                    <a:pt x="33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5" name="Google Shape;37255;p24"/>
            <p:cNvSpPr/>
            <p:nvPr/>
          </p:nvSpPr>
          <p:spPr>
            <a:xfrm>
              <a:off x="4588000" y="4119875"/>
              <a:ext cx="16300" cy="13800"/>
            </a:xfrm>
            <a:custGeom>
              <a:rect b="b" l="l" r="r" t="t"/>
              <a:pathLst>
                <a:path extrusionOk="0" h="552" w="652">
                  <a:moveTo>
                    <a:pt x="332" y="0"/>
                  </a:moveTo>
                  <a:cubicBezTo>
                    <a:pt x="226" y="0"/>
                    <a:pt x="125" y="49"/>
                    <a:pt x="94" y="150"/>
                  </a:cubicBezTo>
                  <a:cubicBezTo>
                    <a:pt x="0" y="326"/>
                    <a:pt x="94" y="491"/>
                    <a:pt x="218" y="533"/>
                  </a:cubicBezTo>
                  <a:cubicBezTo>
                    <a:pt x="251" y="545"/>
                    <a:pt x="286" y="552"/>
                    <a:pt x="321" y="552"/>
                  </a:cubicBezTo>
                  <a:cubicBezTo>
                    <a:pt x="429" y="552"/>
                    <a:pt x="540" y="492"/>
                    <a:pt x="610" y="367"/>
                  </a:cubicBezTo>
                  <a:cubicBezTo>
                    <a:pt x="652" y="233"/>
                    <a:pt x="559" y="67"/>
                    <a:pt x="435" y="16"/>
                  </a:cubicBezTo>
                  <a:cubicBezTo>
                    <a:pt x="402" y="6"/>
                    <a:pt x="367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6" name="Google Shape;37256;p24"/>
            <p:cNvSpPr/>
            <p:nvPr/>
          </p:nvSpPr>
          <p:spPr>
            <a:xfrm>
              <a:off x="4652625" y="4146450"/>
              <a:ext cx="16300" cy="13550"/>
            </a:xfrm>
            <a:custGeom>
              <a:rect b="b" l="l" r="r" t="t"/>
              <a:pathLst>
                <a:path extrusionOk="0" h="542" w="652">
                  <a:moveTo>
                    <a:pt x="297" y="1"/>
                  </a:moveTo>
                  <a:cubicBezTo>
                    <a:pt x="191" y="1"/>
                    <a:pt x="108" y="74"/>
                    <a:pt x="42" y="162"/>
                  </a:cubicBezTo>
                  <a:cubicBezTo>
                    <a:pt x="0" y="297"/>
                    <a:pt x="42" y="462"/>
                    <a:pt x="217" y="504"/>
                  </a:cubicBezTo>
                  <a:cubicBezTo>
                    <a:pt x="255" y="530"/>
                    <a:pt x="296" y="541"/>
                    <a:pt x="336" y="541"/>
                  </a:cubicBezTo>
                  <a:cubicBezTo>
                    <a:pt x="436" y="541"/>
                    <a:pt x="529" y="468"/>
                    <a:pt x="559" y="380"/>
                  </a:cubicBezTo>
                  <a:cubicBezTo>
                    <a:pt x="652" y="245"/>
                    <a:pt x="559" y="80"/>
                    <a:pt x="434" y="38"/>
                  </a:cubicBezTo>
                  <a:cubicBezTo>
                    <a:pt x="385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7" name="Google Shape;37257;p24"/>
            <p:cNvSpPr/>
            <p:nvPr/>
          </p:nvSpPr>
          <p:spPr>
            <a:xfrm>
              <a:off x="4524425" y="420322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93" y="1"/>
                  </a:moveTo>
                  <a:lnTo>
                    <a:pt x="0" y="259"/>
                  </a:lnTo>
                  <a:lnTo>
                    <a:pt x="259" y="393"/>
                  </a:lnTo>
                  <a:lnTo>
                    <a:pt x="259" y="259"/>
                  </a:lnTo>
                  <a:cubicBezTo>
                    <a:pt x="259" y="176"/>
                    <a:pt x="217" y="42"/>
                    <a:pt x="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8" name="Google Shape;37258;p24"/>
            <p:cNvSpPr/>
            <p:nvPr/>
          </p:nvSpPr>
          <p:spPr>
            <a:xfrm>
              <a:off x="4548200" y="4139650"/>
              <a:ext cx="10875" cy="12850"/>
            </a:xfrm>
            <a:custGeom>
              <a:rect b="b" l="l" r="r" t="t"/>
              <a:pathLst>
                <a:path extrusionOk="0" h="514" w="435">
                  <a:moveTo>
                    <a:pt x="217" y="0"/>
                  </a:moveTo>
                  <a:lnTo>
                    <a:pt x="0" y="476"/>
                  </a:lnTo>
                  <a:cubicBezTo>
                    <a:pt x="38" y="502"/>
                    <a:pt x="79" y="514"/>
                    <a:pt x="120" y="514"/>
                  </a:cubicBezTo>
                  <a:cubicBezTo>
                    <a:pt x="223" y="514"/>
                    <a:pt x="326" y="441"/>
                    <a:pt x="393" y="352"/>
                  </a:cubicBezTo>
                  <a:cubicBezTo>
                    <a:pt x="435" y="217"/>
                    <a:pt x="341" y="52"/>
                    <a:pt x="21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9" name="Google Shape;37259;p24"/>
            <p:cNvSpPr/>
            <p:nvPr/>
          </p:nvSpPr>
          <p:spPr>
            <a:xfrm>
              <a:off x="4698875" y="4131100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1" y="1"/>
                  </a:moveTo>
                  <a:lnTo>
                    <a:pt x="1" y="177"/>
                  </a:lnTo>
                  <a:lnTo>
                    <a:pt x="1" y="218"/>
                  </a:lnTo>
                  <a:cubicBezTo>
                    <a:pt x="53" y="301"/>
                    <a:pt x="94" y="342"/>
                    <a:pt x="177" y="394"/>
                  </a:cubicBezTo>
                  <a:lnTo>
                    <a:pt x="259" y="1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0" name="Google Shape;37260;p24"/>
            <p:cNvSpPr/>
            <p:nvPr/>
          </p:nvSpPr>
          <p:spPr>
            <a:xfrm>
              <a:off x="4633225" y="4105275"/>
              <a:ext cx="15275" cy="9825"/>
            </a:xfrm>
            <a:custGeom>
              <a:rect b="b" l="l" r="r" t="t"/>
              <a:pathLst>
                <a:path extrusionOk="0" h="393" w="611">
                  <a:moveTo>
                    <a:pt x="94" y="0"/>
                  </a:moveTo>
                  <a:cubicBezTo>
                    <a:pt x="1" y="134"/>
                    <a:pt x="94" y="300"/>
                    <a:pt x="218" y="341"/>
                  </a:cubicBezTo>
                  <a:cubicBezTo>
                    <a:pt x="259" y="393"/>
                    <a:pt x="259" y="393"/>
                    <a:pt x="301" y="393"/>
                  </a:cubicBezTo>
                  <a:lnTo>
                    <a:pt x="352" y="393"/>
                  </a:lnTo>
                  <a:cubicBezTo>
                    <a:pt x="394" y="393"/>
                    <a:pt x="435" y="341"/>
                    <a:pt x="476" y="341"/>
                  </a:cubicBezTo>
                  <a:cubicBezTo>
                    <a:pt x="518" y="300"/>
                    <a:pt x="559" y="259"/>
                    <a:pt x="611" y="217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1" name="Google Shape;37261;p24"/>
            <p:cNvSpPr/>
            <p:nvPr/>
          </p:nvSpPr>
          <p:spPr>
            <a:xfrm>
              <a:off x="4575075" y="408147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94" y="1"/>
                  </a:moveTo>
                  <a:lnTo>
                    <a:pt x="1" y="259"/>
                  </a:lnTo>
                  <a:lnTo>
                    <a:pt x="94" y="259"/>
                  </a:lnTo>
                  <a:cubicBezTo>
                    <a:pt x="218" y="259"/>
                    <a:pt x="300" y="218"/>
                    <a:pt x="352" y="94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2" name="Google Shape;37262;p24"/>
            <p:cNvSpPr/>
            <p:nvPr/>
          </p:nvSpPr>
          <p:spPr>
            <a:xfrm>
              <a:off x="4593425" y="4384150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76" y="1"/>
                  </a:moveTo>
                  <a:lnTo>
                    <a:pt x="135" y="42"/>
                  </a:lnTo>
                  <a:cubicBezTo>
                    <a:pt x="83" y="42"/>
                    <a:pt x="42" y="94"/>
                    <a:pt x="42" y="135"/>
                  </a:cubicBezTo>
                  <a:lnTo>
                    <a:pt x="1" y="177"/>
                  </a:lnTo>
                  <a:lnTo>
                    <a:pt x="259" y="259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3" name="Google Shape;37263;p24"/>
            <p:cNvSpPr/>
            <p:nvPr/>
          </p:nvSpPr>
          <p:spPr>
            <a:xfrm>
              <a:off x="4529850" y="4357925"/>
              <a:ext cx="12950" cy="9200"/>
            </a:xfrm>
            <a:custGeom>
              <a:rect b="b" l="l" r="r" t="t"/>
              <a:pathLst>
                <a:path extrusionOk="0" h="368" w="518">
                  <a:moveTo>
                    <a:pt x="248" y="1"/>
                  </a:moveTo>
                  <a:cubicBezTo>
                    <a:pt x="139" y="1"/>
                    <a:pt x="31" y="49"/>
                    <a:pt x="0" y="150"/>
                  </a:cubicBezTo>
                  <a:lnTo>
                    <a:pt x="476" y="368"/>
                  </a:lnTo>
                  <a:cubicBezTo>
                    <a:pt x="517" y="368"/>
                    <a:pt x="517" y="316"/>
                    <a:pt x="517" y="316"/>
                  </a:cubicBezTo>
                  <a:cubicBezTo>
                    <a:pt x="517" y="192"/>
                    <a:pt x="476" y="57"/>
                    <a:pt x="352" y="16"/>
                  </a:cubicBezTo>
                  <a:cubicBezTo>
                    <a:pt x="319" y="6"/>
                    <a:pt x="283" y="1"/>
                    <a:pt x="24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4" name="Google Shape;37264;p24"/>
            <p:cNvSpPr/>
            <p:nvPr/>
          </p:nvSpPr>
          <p:spPr>
            <a:xfrm>
              <a:off x="4619275" y="4319550"/>
              <a:ext cx="9850" cy="13975"/>
            </a:xfrm>
            <a:custGeom>
              <a:rect b="b" l="l" r="r" t="t"/>
              <a:pathLst>
                <a:path extrusionOk="0" h="559" w="394">
                  <a:moveTo>
                    <a:pt x="300" y="0"/>
                  </a:moveTo>
                  <a:cubicBezTo>
                    <a:pt x="176" y="0"/>
                    <a:pt x="83" y="93"/>
                    <a:pt x="42" y="176"/>
                  </a:cubicBezTo>
                  <a:cubicBezTo>
                    <a:pt x="0" y="259"/>
                    <a:pt x="0" y="393"/>
                    <a:pt x="42" y="434"/>
                  </a:cubicBezTo>
                  <a:cubicBezTo>
                    <a:pt x="83" y="476"/>
                    <a:pt x="135" y="517"/>
                    <a:pt x="176" y="558"/>
                  </a:cubicBezTo>
                  <a:lnTo>
                    <a:pt x="393" y="41"/>
                  </a:lnTo>
                  <a:cubicBezTo>
                    <a:pt x="342" y="0"/>
                    <a:pt x="300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5" name="Google Shape;37265;p24"/>
            <p:cNvSpPr/>
            <p:nvPr/>
          </p:nvSpPr>
          <p:spPr>
            <a:xfrm>
              <a:off x="4554650" y="4293425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43" y="1"/>
                  </a:moveTo>
                  <a:cubicBezTo>
                    <a:pt x="202" y="1"/>
                    <a:pt x="76" y="76"/>
                    <a:pt x="42" y="187"/>
                  </a:cubicBezTo>
                  <a:cubicBezTo>
                    <a:pt x="1" y="311"/>
                    <a:pt x="42" y="487"/>
                    <a:pt x="218" y="528"/>
                  </a:cubicBezTo>
                  <a:cubicBezTo>
                    <a:pt x="253" y="555"/>
                    <a:pt x="292" y="566"/>
                    <a:pt x="332" y="566"/>
                  </a:cubicBezTo>
                  <a:cubicBezTo>
                    <a:pt x="431" y="566"/>
                    <a:pt x="529" y="493"/>
                    <a:pt x="559" y="404"/>
                  </a:cubicBezTo>
                  <a:cubicBezTo>
                    <a:pt x="600" y="228"/>
                    <a:pt x="559" y="104"/>
                    <a:pt x="435" y="11"/>
                  </a:cubicBezTo>
                  <a:cubicBezTo>
                    <a:pt x="404" y="4"/>
                    <a:pt x="373" y="1"/>
                    <a:pt x="34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6" name="Google Shape;37266;p24"/>
            <p:cNvSpPr/>
            <p:nvPr/>
          </p:nvSpPr>
          <p:spPr>
            <a:xfrm>
              <a:off x="4509425" y="43122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276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3"/>
                    <a:pt x="42" y="468"/>
                    <a:pt x="218" y="551"/>
                  </a:cubicBezTo>
                  <a:cubicBezTo>
                    <a:pt x="247" y="560"/>
                    <a:pt x="279" y="566"/>
                    <a:pt x="312" y="566"/>
                  </a:cubicBezTo>
                  <a:cubicBezTo>
                    <a:pt x="417" y="566"/>
                    <a:pt x="527" y="512"/>
                    <a:pt x="559" y="385"/>
                  </a:cubicBezTo>
                  <a:cubicBezTo>
                    <a:pt x="600" y="251"/>
                    <a:pt x="559" y="75"/>
                    <a:pt x="393" y="34"/>
                  </a:cubicBezTo>
                  <a:cubicBezTo>
                    <a:pt x="356" y="11"/>
                    <a:pt x="316" y="1"/>
                    <a:pt x="27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7" name="Google Shape;37267;p24"/>
            <p:cNvSpPr/>
            <p:nvPr/>
          </p:nvSpPr>
          <p:spPr>
            <a:xfrm>
              <a:off x="4573000" y="4338650"/>
              <a:ext cx="16050" cy="14175"/>
            </a:xfrm>
            <a:custGeom>
              <a:rect b="b" l="l" r="r" t="t"/>
              <a:pathLst>
                <a:path extrusionOk="0" h="567" w="642">
                  <a:moveTo>
                    <a:pt x="361" y="1"/>
                  </a:moveTo>
                  <a:cubicBezTo>
                    <a:pt x="243" y="1"/>
                    <a:pt x="118" y="77"/>
                    <a:pt x="84" y="187"/>
                  </a:cubicBezTo>
                  <a:cubicBezTo>
                    <a:pt x="1" y="311"/>
                    <a:pt x="84" y="487"/>
                    <a:pt x="218" y="529"/>
                  </a:cubicBezTo>
                  <a:cubicBezTo>
                    <a:pt x="253" y="555"/>
                    <a:pt x="292" y="566"/>
                    <a:pt x="333" y="566"/>
                  </a:cubicBezTo>
                  <a:cubicBezTo>
                    <a:pt x="434" y="566"/>
                    <a:pt x="541" y="493"/>
                    <a:pt x="600" y="404"/>
                  </a:cubicBezTo>
                  <a:cubicBezTo>
                    <a:pt x="642" y="229"/>
                    <a:pt x="559" y="105"/>
                    <a:pt x="435" y="12"/>
                  </a:cubicBezTo>
                  <a:cubicBezTo>
                    <a:pt x="411" y="4"/>
                    <a:pt x="387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8" name="Google Shape;37268;p24"/>
            <p:cNvSpPr/>
            <p:nvPr/>
          </p:nvSpPr>
          <p:spPr>
            <a:xfrm>
              <a:off x="4535275" y="424810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29" y="0"/>
                    <a:pt x="123" y="56"/>
                    <a:pt x="83" y="191"/>
                  </a:cubicBezTo>
                  <a:cubicBezTo>
                    <a:pt x="0" y="315"/>
                    <a:pt x="83" y="490"/>
                    <a:pt x="217" y="532"/>
                  </a:cubicBezTo>
                  <a:cubicBezTo>
                    <a:pt x="248" y="542"/>
                    <a:pt x="283" y="547"/>
                    <a:pt x="318" y="547"/>
                  </a:cubicBezTo>
                  <a:cubicBezTo>
                    <a:pt x="424" y="547"/>
                    <a:pt x="538" y="501"/>
                    <a:pt x="600" y="408"/>
                  </a:cubicBezTo>
                  <a:cubicBezTo>
                    <a:pt x="652" y="232"/>
                    <a:pt x="559" y="108"/>
                    <a:pt x="435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9" name="Google Shape;37269;p24"/>
            <p:cNvSpPr/>
            <p:nvPr/>
          </p:nvSpPr>
          <p:spPr>
            <a:xfrm>
              <a:off x="4599900" y="42745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300" y="0"/>
                  </a:moveTo>
                  <a:cubicBezTo>
                    <a:pt x="192" y="0"/>
                    <a:pt x="109" y="70"/>
                    <a:pt x="41" y="168"/>
                  </a:cubicBezTo>
                  <a:cubicBezTo>
                    <a:pt x="0" y="343"/>
                    <a:pt x="41" y="467"/>
                    <a:pt x="217" y="550"/>
                  </a:cubicBezTo>
                  <a:cubicBezTo>
                    <a:pt x="241" y="560"/>
                    <a:pt x="267" y="565"/>
                    <a:pt x="294" y="565"/>
                  </a:cubicBezTo>
                  <a:cubicBezTo>
                    <a:pt x="404" y="565"/>
                    <a:pt x="525" y="485"/>
                    <a:pt x="558" y="385"/>
                  </a:cubicBezTo>
                  <a:cubicBezTo>
                    <a:pt x="600" y="250"/>
                    <a:pt x="558" y="85"/>
                    <a:pt x="434" y="33"/>
                  </a:cubicBezTo>
                  <a:cubicBezTo>
                    <a:pt x="386" y="10"/>
                    <a:pt x="341" y="0"/>
                    <a:pt x="30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0" name="Google Shape;37270;p24"/>
            <p:cNvSpPr/>
            <p:nvPr/>
          </p:nvSpPr>
          <p:spPr>
            <a:xfrm>
              <a:off x="4471675" y="4331425"/>
              <a:ext cx="6500" cy="9850"/>
            </a:xfrm>
            <a:custGeom>
              <a:rect b="b" l="l" r="r" t="t"/>
              <a:pathLst>
                <a:path extrusionOk="0" h="394" w="260">
                  <a:moveTo>
                    <a:pt x="94" y="1"/>
                  </a:moveTo>
                  <a:lnTo>
                    <a:pt x="1" y="259"/>
                  </a:lnTo>
                  <a:lnTo>
                    <a:pt x="259" y="394"/>
                  </a:lnTo>
                  <a:lnTo>
                    <a:pt x="259" y="259"/>
                  </a:lnTo>
                  <a:cubicBezTo>
                    <a:pt x="259" y="176"/>
                    <a:pt x="218" y="83"/>
                    <a:pt x="177" y="42"/>
                  </a:cubicBezTo>
                  <a:cubicBezTo>
                    <a:pt x="135" y="42"/>
                    <a:pt x="135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1" name="Google Shape;37271;p24"/>
            <p:cNvSpPr/>
            <p:nvPr/>
          </p:nvSpPr>
          <p:spPr>
            <a:xfrm>
              <a:off x="4495475" y="4267850"/>
              <a:ext cx="10875" cy="13225"/>
            </a:xfrm>
            <a:custGeom>
              <a:rect b="b" l="l" r="r" t="t"/>
              <a:pathLst>
                <a:path extrusionOk="0" h="529" w="435">
                  <a:moveTo>
                    <a:pt x="217" y="0"/>
                  </a:moveTo>
                  <a:lnTo>
                    <a:pt x="0" y="517"/>
                  </a:lnTo>
                  <a:cubicBezTo>
                    <a:pt x="22" y="525"/>
                    <a:pt x="46" y="528"/>
                    <a:pt x="70" y="528"/>
                  </a:cubicBezTo>
                  <a:cubicBezTo>
                    <a:pt x="182" y="528"/>
                    <a:pt x="307" y="454"/>
                    <a:pt x="341" y="352"/>
                  </a:cubicBezTo>
                  <a:cubicBezTo>
                    <a:pt x="434" y="217"/>
                    <a:pt x="383" y="93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2" name="Google Shape;37272;p24"/>
            <p:cNvSpPr/>
            <p:nvPr/>
          </p:nvSpPr>
          <p:spPr>
            <a:xfrm>
              <a:off x="4646150" y="42603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0"/>
                  </a:moveTo>
                  <a:lnTo>
                    <a:pt x="1" y="83"/>
                  </a:lnTo>
                  <a:lnTo>
                    <a:pt x="1" y="218"/>
                  </a:lnTo>
                  <a:cubicBezTo>
                    <a:pt x="42" y="259"/>
                    <a:pt x="94" y="300"/>
                    <a:pt x="177" y="342"/>
                  </a:cubicBezTo>
                  <a:lnTo>
                    <a:pt x="259" y="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3" name="Google Shape;37273;p24"/>
            <p:cNvSpPr/>
            <p:nvPr/>
          </p:nvSpPr>
          <p:spPr>
            <a:xfrm>
              <a:off x="4580500" y="4233475"/>
              <a:ext cx="15025" cy="9575"/>
            </a:xfrm>
            <a:custGeom>
              <a:rect b="b" l="l" r="r" t="t"/>
              <a:pathLst>
                <a:path extrusionOk="0" h="383" w="601">
                  <a:moveTo>
                    <a:pt x="83" y="0"/>
                  </a:moveTo>
                  <a:lnTo>
                    <a:pt x="83" y="0"/>
                  </a:lnTo>
                  <a:cubicBezTo>
                    <a:pt x="1" y="124"/>
                    <a:pt x="83" y="300"/>
                    <a:pt x="218" y="383"/>
                  </a:cubicBezTo>
                  <a:cubicBezTo>
                    <a:pt x="300" y="383"/>
                    <a:pt x="394" y="383"/>
                    <a:pt x="476" y="341"/>
                  </a:cubicBezTo>
                  <a:lnTo>
                    <a:pt x="600" y="217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4" name="Google Shape;37274;p24"/>
            <p:cNvSpPr/>
            <p:nvPr/>
          </p:nvSpPr>
          <p:spPr>
            <a:xfrm>
              <a:off x="4522350" y="420970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83" y="0"/>
                  </a:moveTo>
                  <a:lnTo>
                    <a:pt x="0" y="259"/>
                  </a:lnTo>
                  <a:lnTo>
                    <a:pt x="42" y="259"/>
                  </a:lnTo>
                  <a:cubicBezTo>
                    <a:pt x="42" y="300"/>
                    <a:pt x="83" y="300"/>
                    <a:pt x="83" y="300"/>
                  </a:cubicBezTo>
                  <a:lnTo>
                    <a:pt x="135" y="259"/>
                  </a:lnTo>
                  <a:lnTo>
                    <a:pt x="176" y="259"/>
                  </a:lnTo>
                  <a:cubicBezTo>
                    <a:pt x="217" y="259"/>
                    <a:pt x="259" y="217"/>
                    <a:pt x="300" y="217"/>
                  </a:cubicBezTo>
                  <a:cubicBezTo>
                    <a:pt x="300" y="176"/>
                    <a:pt x="342" y="134"/>
                    <a:pt x="342" y="13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5" name="Google Shape;37275;p24"/>
            <p:cNvSpPr/>
            <p:nvPr/>
          </p:nvSpPr>
          <p:spPr>
            <a:xfrm>
              <a:off x="4540700" y="4512375"/>
              <a:ext cx="9575" cy="7500"/>
            </a:xfrm>
            <a:custGeom>
              <a:rect b="b" l="l" r="r" t="t"/>
              <a:pathLst>
                <a:path extrusionOk="0" h="300" w="383">
                  <a:moveTo>
                    <a:pt x="218" y="0"/>
                  </a:moveTo>
                  <a:cubicBezTo>
                    <a:pt x="125" y="41"/>
                    <a:pt x="83" y="83"/>
                    <a:pt x="42" y="134"/>
                  </a:cubicBezTo>
                  <a:cubicBezTo>
                    <a:pt x="0" y="134"/>
                    <a:pt x="0" y="176"/>
                    <a:pt x="0" y="176"/>
                  </a:cubicBezTo>
                  <a:lnTo>
                    <a:pt x="259" y="300"/>
                  </a:lnTo>
                  <a:lnTo>
                    <a:pt x="383" y="41"/>
                  </a:lnTo>
                  <a:cubicBezTo>
                    <a:pt x="300" y="0"/>
                    <a:pt x="259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6" name="Google Shape;37276;p24"/>
            <p:cNvSpPr/>
            <p:nvPr/>
          </p:nvSpPr>
          <p:spPr>
            <a:xfrm>
              <a:off x="4476075" y="4486100"/>
              <a:ext cx="13975" cy="10275"/>
            </a:xfrm>
            <a:custGeom>
              <a:rect b="b" l="l" r="r" t="t"/>
              <a:pathLst>
                <a:path extrusionOk="0" h="411" w="559">
                  <a:moveTo>
                    <a:pt x="282" y="1"/>
                  </a:moveTo>
                  <a:cubicBezTo>
                    <a:pt x="191" y="1"/>
                    <a:pt x="103" y="39"/>
                    <a:pt x="42" y="100"/>
                  </a:cubicBezTo>
                  <a:cubicBezTo>
                    <a:pt x="42" y="152"/>
                    <a:pt x="42" y="152"/>
                    <a:pt x="1" y="193"/>
                  </a:cubicBezTo>
                  <a:lnTo>
                    <a:pt x="518" y="410"/>
                  </a:lnTo>
                  <a:cubicBezTo>
                    <a:pt x="559" y="358"/>
                    <a:pt x="559" y="358"/>
                    <a:pt x="559" y="317"/>
                  </a:cubicBezTo>
                  <a:cubicBezTo>
                    <a:pt x="559" y="193"/>
                    <a:pt x="518" y="58"/>
                    <a:pt x="383" y="17"/>
                  </a:cubicBezTo>
                  <a:cubicBezTo>
                    <a:pt x="350" y="6"/>
                    <a:pt x="316" y="1"/>
                    <a:pt x="28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7" name="Google Shape;37277;p24"/>
            <p:cNvSpPr/>
            <p:nvPr/>
          </p:nvSpPr>
          <p:spPr>
            <a:xfrm>
              <a:off x="4566550" y="44487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176" y="1"/>
                  </a:moveTo>
                  <a:cubicBezTo>
                    <a:pt x="176" y="1"/>
                    <a:pt x="124" y="1"/>
                    <a:pt x="124" y="42"/>
                  </a:cubicBezTo>
                  <a:cubicBezTo>
                    <a:pt x="83" y="42"/>
                    <a:pt x="42" y="94"/>
                    <a:pt x="42" y="176"/>
                  </a:cubicBezTo>
                  <a:cubicBezTo>
                    <a:pt x="0" y="218"/>
                    <a:pt x="0" y="259"/>
                    <a:pt x="0" y="300"/>
                  </a:cubicBezTo>
                  <a:cubicBezTo>
                    <a:pt x="42" y="394"/>
                    <a:pt x="83" y="476"/>
                    <a:pt x="176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8" name="Google Shape;37278;p24"/>
            <p:cNvSpPr/>
            <p:nvPr/>
          </p:nvSpPr>
          <p:spPr>
            <a:xfrm>
              <a:off x="4501925" y="442210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1" y="543"/>
                    <a:pt x="330" y="543"/>
                  </a:cubicBezTo>
                  <a:cubicBezTo>
                    <a:pt x="429" y="543"/>
                    <a:pt x="529" y="475"/>
                    <a:pt x="559" y="38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1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9" name="Google Shape;37279;p24"/>
            <p:cNvSpPr/>
            <p:nvPr/>
          </p:nvSpPr>
          <p:spPr>
            <a:xfrm>
              <a:off x="4456700" y="4440925"/>
              <a:ext cx="15000" cy="13675"/>
            </a:xfrm>
            <a:custGeom>
              <a:rect b="b" l="l" r="r" t="t"/>
              <a:pathLst>
                <a:path extrusionOk="0" h="547" w="600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0"/>
                    <a:pt x="176" y="532"/>
                  </a:cubicBezTo>
                  <a:cubicBezTo>
                    <a:pt x="215" y="541"/>
                    <a:pt x="254" y="547"/>
                    <a:pt x="292" y="547"/>
                  </a:cubicBezTo>
                  <a:cubicBezTo>
                    <a:pt x="416" y="547"/>
                    <a:pt x="527" y="491"/>
                    <a:pt x="559" y="356"/>
                  </a:cubicBezTo>
                  <a:cubicBezTo>
                    <a:pt x="600" y="232"/>
                    <a:pt x="559" y="56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0" name="Google Shape;37280;p24"/>
            <p:cNvSpPr/>
            <p:nvPr/>
          </p:nvSpPr>
          <p:spPr>
            <a:xfrm>
              <a:off x="4520275" y="44673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4" y="1"/>
                  </a:moveTo>
                  <a:cubicBezTo>
                    <a:pt x="214" y="1"/>
                    <a:pt x="113" y="71"/>
                    <a:pt x="83" y="168"/>
                  </a:cubicBezTo>
                  <a:cubicBezTo>
                    <a:pt x="1" y="293"/>
                    <a:pt x="83" y="468"/>
                    <a:pt x="218" y="551"/>
                  </a:cubicBezTo>
                  <a:cubicBezTo>
                    <a:pt x="240" y="558"/>
                    <a:pt x="263" y="562"/>
                    <a:pt x="288" y="562"/>
                  </a:cubicBezTo>
                  <a:cubicBezTo>
                    <a:pt x="400" y="562"/>
                    <a:pt x="525" y="488"/>
                    <a:pt x="559" y="386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2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1" name="Google Shape;37281;p24"/>
            <p:cNvSpPr/>
            <p:nvPr/>
          </p:nvSpPr>
          <p:spPr>
            <a:xfrm>
              <a:off x="4482550" y="43764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0" y="0"/>
                  </a:moveTo>
                  <a:cubicBezTo>
                    <a:pt x="241" y="0"/>
                    <a:pt x="110" y="76"/>
                    <a:pt x="42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3"/>
                    <a:pt x="558" y="404"/>
                  </a:cubicBezTo>
                  <a:cubicBezTo>
                    <a:pt x="641" y="270"/>
                    <a:pt x="558" y="94"/>
                    <a:pt x="434" y="11"/>
                  </a:cubicBezTo>
                  <a:cubicBezTo>
                    <a:pt x="411" y="4"/>
                    <a:pt x="386" y="0"/>
                    <a:pt x="36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2" name="Google Shape;37282;p24"/>
            <p:cNvSpPr/>
            <p:nvPr/>
          </p:nvSpPr>
          <p:spPr>
            <a:xfrm>
              <a:off x="4547150" y="4403150"/>
              <a:ext cx="15025" cy="13725"/>
            </a:xfrm>
            <a:custGeom>
              <a:rect b="b" l="l" r="r" t="t"/>
              <a:pathLst>
                <a:path extrusionOk="0" h="549" w="601">
                  <a:moveTo>
                    <a:pt x="307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92"/>
                    <a:pt x="218" y="533"/>
                  </a:cubicBezTo>
                  <a:cubicBezTo>
                    <a:pt x="247" y="543"/>
                    <a:pt x="279" y="548"/>
                    <a:pt x="312" y="548"/>
                  </a:cubicBezTo>
                  <a:cubicBezTo>
                    <a:pt x="418" y="548"/>
                    <a:pt x="528" y="494"/>
                    <a:pt x="559" y="368"/>
                  </a:cubicBezTo>
                  <a:cubicBezTo>
                    <a:pt x="601" y="233"/>
                    <a:pt x="559" y="58"/>
                    <a:pt x="435" y="16"/>
                  </a:cubicBezTo>
                  <a:cubicBezTo>
                    <a:pt x="392" y="6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3" name="Google Shape;37283;p24"/>
            <p:cNvSpPr/>
            <p:nvPr/>
          </p:nvSpPr>
          <p:spPr>
            <a:xfrm>
              <a:off x="4418950" y="44606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1"/>
                  </a:lnTo>
                  <a:lnTo>
                    <a:pt x="259" y="217"/>
                  </a:lnTo>
                  <a:cubicBezTo>
                    <a:pt x="259" y="135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4" name="Google Shape;37284;p24"/>
            <p:cNvSpPr/>
            <p:nvPr/>
          </p:nvSpPr>
          <p:spPr>
            <a:xfrm>
              <a:off x="4442725" y="4396050"/>
              <a:ext cx="10625" cy="13375"/>
            </a:xfrm>
            <a:custGeom>
              <a:rect b="b" l="l" r="r" t="t"/>
              <a:pathLst>
                <a:path extrusionOk="0" h="535" w="425">
                  <a:moveTo>
                    <a:pt x="218" y="0"/>
                  </a:moveTo>
                  <a:lnTo>
                    <a:pt x="1" y="517"/>
                  </a:lnTo>
                  <a:lnTo>
                    <a:pt x="42" y="517"/>
                  </a:lnTo>
                  <a:cubicBezTo>
                    <a:pt x="67" y="530"/>
                    <a:pt x="92" y="535"/>
                    <a:pt x="117" y="535"/>
                  </a:cubicBezTo>
                  <a:cubicBezTo>
                    <a:pt x="179" y="535"/>
                    <a:pt x="242" y="505"/>
                    <a:pt x="301" y="476"/>
                  </a:cubicBezTo>
                  <a:lnTo>
                    <a:pt x="342" y="435"/>
                  </a:lnTo>
                  <a:lnTo>
                    <a:pt x="342" y="342"/>
                  </a:lnTo>
                  <a:cubicBezTo>
                    <a:pt x="425" y="218"/>
                    <a:pt x="342" y="83"/>
                    <a:pt x="259" y="42"/>
                  </a:cubicBezTo>
                  <a:cubicBezTo>
                    <a:pt x="259" y="0"/>
                    <a:pt x="218" y="0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5" name="Google Shape;37285;p24"/>
            <p:cNvSpPr/>
            <p:nvPr/>
          </p:nvSpPr>
          <p:spPr>
            <a:xfrm>
              <a:off x="4593425" y="4388550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1" y="1"/>
                  </a:moveTo>
                  <a:lnTo>
                    <a:pt x="1" y="176"/>
                  </a:lnTo>
                  <a:cubicBezTo>
                    <a:pt x="1" y="218"/>
                    <a:pt x="42" y="300"/>
                    <a:pt x="135" y="342"/>
                  </a:cubicBezTo>
                  <a:lnTo>
                    <a:pt x="176" y="342"/>
                  </a:lnTo>
                  <a:lnTo>
                    <a:pt x="259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6" name="Google Shape;37286;p24"/>
            <p:cNvSpPr/>
            <p:nvPr/>
          </p:nvSpPr>
          <p:spPr>
            <a:xfrm>
              <a:off x="4528800" y="4361675"/>
              <a:ext cx="12950" cy="10025"/>
            </a:xfrm>
            <a:custGeom>
              <a:rect b="b" l="l" r="r" t="t"/>
              <a:pathLst>
                <a:path extrusionOk="0" h="401" w="518">
                  <a:moveTo>
                    <a:pt x="42" y="0"/>
                  </a:moveTo>
                  <a:cubicBezTo>
                    <a:pt x="1" y="42"/>
                    <a:pt x="1" y="83"/>
                    <a:pt x="1" y="124"/>
                  </a:cubicBezTo>
                  <a:cubicBezTo>
                    <a:pt x="1" y="166"/>
                    <a:pt x="1" y="218"/>
                    <a:pt x="42" y="218"/>
                  </a:cubicBezTo>
                  <a:lnTo>
                    <a:pt x="42" y="259"/>
                  </a:lnTo>
                  <a:lnTo>
                    <a:pt x="177" y="383"/>
                  </a:lnTo>
                  <a:cubicBezTo>
                    <a:pt x="201" y="395"/>
                    <a:pt x="225" y="400"/>
                    <a:pt x="250" y="400"/>
                  </a:cubicBezTo>
                  <a:cubicBezTo>
                    <a:pt x="309" y="400"/>
                    <a:pt x="369" y="371"/>
                    <a:pt x="435" y="342"/>
                  </a:cubicBezTo>
                  <a:cubicBezTo>
                    <a:pt x="476" y="342"/>
                    <a:pt x="518" y="300"/>
                    <a:pt x="518" y="218"/>
                  </a:cubicBez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7" name="Google Shape;37287;p24"/>
            <p:cNvSpPr/>
            <p:nvPr/>
          </p:nvSpPr>
          <p:spPr>
            <a:xfrm>
              <a:off x="4468575" y="4337900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300"/>
                    <a:pt x="84" y="300"/>
                  </a:cubicBezTo>
                  <a:lnTo>
                    <a:pt x="166" y="300"/>
                  </a:lnTo>
                  <a:cubicBezTo>
                    <a:pt x="259" y="259"/>
                    <a:pt x="342" y="217"/>
                    <a:pt x="383" y="135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8" name="Google Shape;37288;p24"/>
            <p:cNvSpPr/>
            <p:nvPr/>
          </p:nvSpPr>
          <p:spPr>
            <a:xfrm>
              <a:off x="4487975" y="4640825"/>
              <a:ext cx="8550" cy="7275"/>
            </a:xfrm>
            <a:custGeom>
              <a:rect b="b" l="l" r="r" t="t"/>
              <a:pathLst>
                <a:path extrusionOk="0" h="291" w="342">
                  <a:moveTo>
                    <a:pt x="279" y="1"/>
                  </a:moveTo>
                  <a:cubicBezTo>
                    <a:pt x="259" y="1"/>
                    <a:pt x="238" y="11"/>
                    <a:pt x="217" y="32"/>
                  </a:cubicBezTo>
                  <a:cubicBezTo>
                    <a:pt x="124" y="32"/>
                    <a:pt x="83" y="32"/>
                    <a:pt x="42" y="73"/>
                  </a:cubicBezTo>
                  <a:lnTo>
                    <a:pt x="42" y="114"/>
                  </a:lnTo>
                  <a:lnTo>
                    <a:pt x="0" y="166"/>
                  </a:lnTo>
                  <a:lnTo>
                    <a:pt x="259" y="290"/>
                  </a:lnTo>
                  <a:lnTo>
                    <a:pt x="341" y="32"/>
                  </a:lnTo>
                  <a:cubicBezTo>
                    <a:pt x="321" y="11"/>
                    <a:pt x="300" y="1"/>
                    <a:pt x="27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9" name="Google Shape;37289;p24"/>
            <p:cNvSpPr/>
            <p:nvPr/>
          </p:nvSpPr>
          <p:spPr>
            <a:xfrm>
              <a:off x="4423350" y="4614325"/>
              <a:ext cx="15025" cy="9975"/>
            </a:xfrm>
            <a:custGeom>
              <a:rect b="b" l="l" r="r" t="t"/>
              <a:pathLst>
                <a:path extrusionOk="0" h="399" w="601">
                  <a:moveTo>
                    <a:pt x="289" y="1"/>
                  </a:moveTo>
                  <a:cubicBezTo>
                    <a:pt x="195" y="1"/>
                    <a:pt x="104" y="47"/>
                    <a:pt x="42" y="140"/>
                  </a:cubicBezTo>
                  <a:lnTo>
                    <a:pt x="1" y="192"/>
                  </a:lnTo>
                  <a:lnTo>
                    <a:pt x="517" y="399"/>
                  </a:lnTo>
                  <a:cubicBezTo>
                    <a:pt x="600" y="233"/>
                    <a:pt x="517" y="99"/>
                    <a:pt x="383" y="16"/>
                  </a:cubicBezTo>
                  <a:cubicBezTo>
                    <a:pt x="352" y="6"/>
                    <a:pt x="320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0" name="Google Shape;37290;p24"/>
            <p:cNvSpPr/>
            <p:nvPr/>
          </p:nvSpPr>
          <p:spPr>
            <a:xfrm>
              <a:off x="4512775" y="4576625"/>
              <a:ext cx="10625" cy="13300"/>
            </a:xfrm>
            <a:custGeom>
              <a:rect b="b" l="l" r="r" t="t"/>
              <a:pathLst>
                <a:path extrusionOk="0" h="532" w="425">
                  <a:moveTo>
                    <a:pt x="332" y="0"/>
                  </a:moveTo>
                  <a:cubicBezTo>
                    <a:pt x="226" y="0"/>
                    <a:pt x="115" y="56"/>
                    <a:pt x="84" y="191"/>
                  </a:cubicBezTo>
                  <a:cubicBezTo>
                    <a:pt x="1" y="315"/>
                    <a:pt x="84" y="490"/>
                    <a:pt x="208" y="532"/>
                  </a:cubicBezTo>
                  <a:lnTo>
                    <a:pt x="425" y="15"/>
                  </a:lnTo>
                  <a:cubicBezTo>
                    <a:pt x="396" y="5"/>
                    <a:pt x="364" y="0"/>
                    <a:pt x="33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1" name="Google Shape;37291;p24"/>
            <p:cNvSpPr/>
            <p:nvPr/>
          </p:nvSpPr>
          <p:spPr>
            <a:xfrm>
              <a:off x="4449200" y="4550300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34"/>
                    <a:pt x="42" y="468"/>
                    <a:pt x="166" y="551"/>
                  </a:cubicBezTo>
                  <a:cubicBezTo>
                    <a:pt x="197" y="558"/>
                    <a:pt x="228" y="562"/>
                    <a:pt x="258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00" y="251"/>
                    <a:pt x="559" y="7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2" name="Google Shape;37292;p24"/>
            <p:cNvSpPr/>
            <p:nvPr/>
          </p:nvSpPr>
          <p:spPr>
            <a:xfrm>
              <a:off x="4403975" y="4569125"/>
              <a:ext cx="15000" cy="14125"/>
            </a:xfrm>
            <a:custGeom>
              <a:rect b="b" l="l" r="r" t="t"/>
              <a:pathLst>
                <a:path extrusionOk="0" h="565" w="600">
                  <a:moveTo>
                    <a:pt x="290" y="0"/>
                  </a:moveTo>
                  <a:cubicBezTo>
                    <a:pt x="184" y="0"/>
                    <a:pt x="73" y="56"/>
                    <a:pt x="41" y="191"/>
                  </a:cubicBezTo>
                  <a:cubicBezTo>
                    <a:pt x="0" y="315"/>
                    <a:pt x="41" y="491"/>
                    <a:pt x="166" y="532"/>
                  </a:cubicBezTo>
                  <a:cubicBezTo>
                    <a:pt x="214" y="555"/>
                    <a:pt x="259" y="565"/>
                    <a:pt x="301" y="565"/>
                  </a:cubicBezTo>
                  <a:cubicBezTo>
                    <a:pt x="412" y="565"/>
                    <a:pt x="499" y="495"/>
                    <a:pt x="558" y="398"/>
                  </a:cubicBezTo>
                  <a:cubicBezTo>
                    <a:pt x="600" y="232"/>
                    <a:pt x="558" y="98"/>
                    <a:pt x="383" y="15"/>
                  </a:cubicBezTo>
                  <a:cubicBezTo>
                    <a:pt x="354" y="5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3" name="Google Shape;37293;p24"/>
            <p:cNvSpPr/>
            <p:nvPr/>
          </p:nvSpPr>
          <p:spPr>
            <a:xfrm>
              <a:off x="4467550" y="459555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3" y="0"/>
                  </a:moveTo>
                  <a:cubicBezTo>
                    <a:pt x="210" y="0"/>
                    <a:pt x="102" y="70"/>
                    <a:pt x="42" y="168"/>
                  </a:cubicBezTo>
                  <a:cubicBezTo>
                    <a:pt x="0" y="333"/>
                    <a:pt x="83" y="467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4"/>
                  </a:cubicBezTo>
                  <a:cubicBezTo>
                    <a:pt x="642" y="250"/>
                    <a:pt x="559" y="75"/>
                    <a:pt x="424" y="33"/>
                  </a:cubicBezTo>
                  <a:cubicBezTo>
                    <a:pt x="390" y="10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4" name="Google Shape;37294;p24"/>
            <p:cNvSpPr/>
            <p:nvPr/>
          </p:nvSpPr>
          <p:spPr>
            <a:xfrm>
              <a:off x="4429800" y="45050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1" y="0"/>
                    <a:pt x="102" y="71"/>
                    <a:pt x="42" y="16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0" y="558"/>
                    <a:pt x="263" y="561"/>
                    <a:pt x="287" y="561"/>
                  </a:cubicBezTo>
                  <a:cubicBezTo>
                    <a:pt x="400" y="561"/>
                    <a:pt x="525" y="486"/>
                    <a:pt x="559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1" y="11"/>
                    <a:pt x="352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5" name="Google Shape;37295;p24"/>
            <p:cNvSpPr/>
            <p:nvPr/>
          </p:nvSpPr>
          <p:spPr>
            <a:xfrm>
              <a:off x="4494425" y="45313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1"/>
                  </a:moveTo>
                  <a:cubicBezTo>
                    <a:pt x="185" y="1"/>
                    <a:pt x="74" y="56"/>
                    <a:pt x="42" y="191"/>
                  </a:cubicBezTo>
                  <a:cubicBezTo>
                    <a:pt x="1" y="315"/>
                    <a:pt x="42" y="491"/>
                    <a:pt x="218" y="532"/>
                  </a:cubicBezTo>
                  <a:cubicBezTo>
                    <a:pt x="249" y="543"/>
                    <a:pt x="283" y="548"/>
                    <a:pt x="318" y="548"/>
                  </a:cubicBezTo>
                  <a:cubicBezTo>
                    <a:pt x="421" y="548"/>
                    <a:pt x="528" y="501"/>
                    <a:pt x="559" y="408"/>
                  </a:cubicBezTo>
                  <a:cubicBezTo>
                    <a:pt x="600" y="233"/>
                    <a:pt x="559" y="98"/>
                    <a:pt x="383" y="15"/>
                  </a:cubicBezTo>
                  <a:cubicBezTo>
                    <a:pt x="354" y="6"/>
                    <a:pt x="323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6" name="Google Shape;37296;p24"/>
            <p:cNvSpPr/>
            <p:nvPr/>
          </p:nvSpPr>
          <p:spPr>
            <a:xfrm>
              <a:off x="4366225" y="4588875"/>
              <a:ext cx="6500" cy="8550"/>
            </a:xfrm>
            <a:custGeom>
              <a:rect b="b" l="l" r="r" t="t"/>
              <a:pathLst>
                <a:path extrusionOk="0" h="342" w="260">
                  <a:moveTo>
                    <a:pt x="83" y="0"/>
                  </a:moveTo>
                  <a:lnTo>
                    <a:pt x="1" y="259"/>
                  </a:lnTo>
                  <a:lnTo>
                    <a:pt x="259" y="342"/>
                  </a:lnTo>
                  <a:lnTo>
                    <a:pt x="259" y="300"/>
                  </a:lnTo>
                  <a:lnTo>
                    <a:pt x="259" y="259"/>
                  </a:lnTo>
                  <a:cubicBezTo>
                    <a:pt x="259" y="124"/>
                    <a:pt x="218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7" name="Google Shape;37297;p24"/>
            <p:cNvSpPr/>
            <p:nvPr/>
          </p:nvSpPr>
          <p:spPr>
            <a:xfrm>
              <a:off x="4390000" y="4524250"/>
              <a:ext cx="10625" cy="13325"/>
            </a:xfrm>
            <a:custGeom>
              <a:rect b="b" l="l" r="r" t="t"/>
              <a:pathLst>
                <a:path extrusionOk="0" h="533" w="425">
                  <a:moveTo>
                    <a:pt x="208" y="1"/>
                  </a:moveTo>
                  <a:lnTo>
                    <a:pt x="1" y="518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425" y="218"/>
                    <a:pt x="342" y="83"/>
                    <a:pt x="20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8" name="Google Shape;37298;p24"/>
            <p:cNvSpPr/>
            <p:nvPr/>
          </p:nvSpPr>
          <p:spPr>
            <a:xfrm>
              <a:off x="4539675" y="4516750"/>
              <a:ext cx="7500" cy="9600"/>
            </a:xfrm>
            <a:custGeom>
              <a:rect b="b" l="l" r="r" t="t"/>
              <a:pathLst>
                <a:path extrusionOk="0" h="384" w="300">
                  <a:moveTo>
                    <a:pt x="41" y="1"/>
                  </a:moveTo>
                  <a:cubicBezTo>
                    <a:pt x="41" y="42"/>
                    <a:pt x="0" y="125"/>
                    <a:pt x="41" y="166"/>
                  </a:cubicBezTo>
                  <a:cubicBezTo>
                    <a:pt x="41" y="259"/>
                    <a:pt x="124" y="342"/>
                    <a:pt x="217" y="383"/>
                  </a:cubicBezTo>
                  <a:lnTo>
                    <a:pt x="300" y="125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9" name="Google Shape;37299;p24"/>
            <p:cNvSpPr/>
            <p:nvPr/>
          </p:nvSpPr>
          <p:spPr>
            <a:xfrm>
              <a:off x="4476075" y="4490900"/>
              <a:ext cx="12950" cy="9000"/>
            </a:xfrm>
            <a:custGeom>
              <a:rect b="b" l="l" r="r" t="t"/>
              <a:pathLst>
                <a:path extrusionOk="0" h="360" w="518">
                  <a:moveTo>
                    <a:pt x="1" y="1"/>
                  </a:moveTo>
                  <a:lnTo>
                    <a:pt x="1" y="84"/>
                  </a:lnTo>
                  <a:lnTo>
                    <a:pt x="1" y="218"/>
                  </a:lnTo>
                  <a:cubicBezTo>
                    <a:pt x="42" y="218"/>
                    <a:pt x="42" y="218"/>
                    <a:pt x="42" y="259"/>
                  </a:cubicBezTo>
                  <a:cubicBezTo>
                    <a:pt x="83" y="301"/>
                    <a:pt x="125" y="342"/>
                    <a:pt x="176" y="342"/>
                  </a:cubicBezTo>
                  <a:cubicBezTo>
                    <a:pt x="201" y="354"/>
                    <a:pt x="228" y="359"/>
                    <a:pt x="258" y="359"/>
                  </a:cubicBezTo>
                  <a:cubicBezTo>
                    <a:pt x="329" y="359"/>
                    <a:pt x="410" y="330"/>
                    <a:pt x="476" y="301"/>
                  </a:cubicBezTo>
                  <a:cubicBezTo>
                    <a:pt x="518" y="259"/>
                    <a:pt x="518" y="218"/>
                    <a:pt x="518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0" name="Google Shape;37300;p24"/>
            <p:cNvSpPr/>
            <p:nvPr/>
          </p:nvSpPr>
          <p:spPr>
            <a:xfrm>
              <a:off x="4415850" y="4467125"/>
              <a:ext cx="9600" cy="6500"/>
            </a:xfrm>
            <a:custGeom>
              <a:rect b="b" l="l" r="r" t="t"/>
              <a:pathLst>
                <a:path extrusionOk="0" h="260" w="384">
                  <a:moveTo>
                    <a:pt x="125" y="1"/>
                  </a:moveTo>
                  <a:lnTo>
                    <a:pt x="1" y="218"/>
                  </a:lnTo>
                  <a:cubicBezTo>
                    <a:pt x="42" y="259"/>
                    <a:pt x="42" y="259"/>
                    <a:pt x="83" y="259"/>
                  </a:cubicBezTo>
                  <a:lnTo>
                    <a:pt x="166" y="259"/>
                  </a:lnTo>
                  <a:cubicBezTo>
                    <a:pt x="207" y="259"/>
                    <a:pt x="207" y="259"/>
                    <a:pt x="207" y="218"/>
                  </a:cubicBezTo>
                  <a:cubicBezTo>
                    <a:pt x="259" y="218"/>
                    <a:pt x="301" y="176"/>
                    <a:pt x="342" y="135"/>
                  </a:cubicBezTo>
                  <a:lnTo>
                    <a:pt x="383" y="83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1" name="Google Shape;37301;p24"/>
            <p:cNvSpPr/>
            <p:nvPr/>
          </p:nvSpPr>
          <p:spPr>
            <a:xfrm>
              <a:off x="4461100" y="4705175"/>
              <a:ext cx="9575" cy="12950"/>
            </a:xfrm>
            <a:custGeom>
              <a:rect b="b" l="l" r="r" t="t"/>
              <a:pathLst>
                <a:path extrusionOk="0" h="518" w="383">
                  <a:moveTo>
                    <a:pt x="258" y="1"/>
                  </a:moveTo>
                  <a:cubicBezTo>
                    <a:pt x="165" y="1"/>
                    <a:pt x="41" y="84"/>
                    <a:pt x="0" y="177"/>
                  </a:cubicBezTo>
                  <a:cubicBezTo>
                    <a:pt x="0" y="259"/>
                    <a:pt x="0" y="342"/>
                    <a:pt x="41" y="435"/>
                  </a:cubicBezTo>
                  <a:cubicBezTo>
                    <a:pt x="83" y="477"/>
                    <a:pt x="124" y="518"/>
                    <a:pt x="165" y="518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2" name="Google Shape;37302;p24"/>
            <p:cNvSpPr/>
            <p:nvPr/>
          </p:nvSpPr>
          <p:spPr>
            <a:xfrm>
              <a:off x="4396475" y="4678950"/>
              <a:ext cx="15000" cy="13700"/>
            </a:xfrm>
            <a:custGeom>
              <a:rect b="b" l="l" r="r" t="t"/>
              <a:pathLst>
                <a:path extrusionOk="0" h="548" w="600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0" y="316"/>
                    <a:pt x="42" y="492"/>
                    <a:pt x="166" y="533"/>
                  </a:cubicBezTo>
                  <a:cubicBezTo>
                    <a:pt x="207" y="543"/>
                    <a:pt x="245" y="548"/>
                    <a:pt x="280" y="548"/>
                  </a:cubicBezTo>
                  <a:cubicBezTo>
                    <a:pt x="398" y="548"/>
                    <a:pt x="487" y="492"/>
                    <a:pt x="559" y="357"/>
                  </a:cubicBezTo>
                  <a:cubicBezTo>
                    <a:pt x="600" y="233"/>
                    <a:pt x="559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3" name="Google Shape;37303;p24"/>
            <p:cNvSpPr/>
            <p:nvPr/>
          </p:nvSpPr>
          <p:spPr>
            <a:xfrm>
              <a:off x="4414550" y="4724200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42" y="1"/>
                  </a:moveTo>
                  <a:cubicBezTo>
                    <a:pt x="234" y="1"/>
                    <a:pt x="116" y="56"/>
                    <a:pt x="53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49" y="542"/>
                    <a:pt x="282" y="547"/>
                    <a:pt x="315" y="547"/>
                  </a:cubicBezTo>
                  <a:cubicBezTo>
                    <a:pt x="423" y="547"/>
                    <a:pt x="530" y="491"/>
                    <a:pt x="570" y="357"/>
                  </a:cubicBezTo>
                  <a:cubicBezTo>
                    <a:pt x="652" y="232"/>
                    <a:pt x="570" y="57"/>
                    <a:pt x="435" y="15"/>
                  </a:cubicBezTo>
                  <a:cubicBezTo>
                    <a:pt x="406" y="6"/>
                    <a:pt x="375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4" name="Google Shape;37304;p24"/>
            <p:cNvSpPr/>
            <p:nvPr/>
          </p:nvSpPr>
          <p:spPr>
            <a:xfrm>
              <a:off x="4377075" y="463372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07" y="0"/>
                  </a:moveTo>
                  <a:cubicBezTo>
                    <a:pt x="195" y="0"/>
                    <a:pt x="104" y="47"/>
                    <a:pt x="42" y="140"/>
                  </a:cubicBezTo>
                  <a:cubicBezTo>
                    <a:pt x="1" y="316"/>
                    <a:pt x="84" y="450"/>
                    <a:pt x="208" y="533"/>
                  </a:cubicBezTo>
                  <a:cubicBezTo>
                    <a:pt x="239" y="542"/>
                    <a:pt x="272" y="547"/>
                    <a:pt x="306" y="547"/>
                  </a:cubicBezTo>
                  <a:cubicBezTo>
                    <a:pt x="417" y="547"/>
                    <a:pt x="527" y="492"/>
                    <a:pt x="559" y="357"/>
                  </a:cubicBezTo>
                  <a:cubicBezTo>
                    <a:pt x="642" y="233"/>
                    <a:pt x="559" y="57"/>
                    <a:pt x="425" y="16"/>
                  </a:cubicBezTo>
                  <a:cubicBezTo>
                    <a:pt x="383" y="5"/>
                    <a:pt x="344" y="0"/>
                    <a:pt x="30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5" name="Google Shape;37305;p24"/>
            <p:cNvSpPr/>
            <p:nvPr/>
          </p:nvSpPr>
          <p:spPr>
            <a:xfrm>
              <a:off x="4441700" y="4659675"/>
              <a:ext cx="15025" cy="14050"/>
            </a:xfrm>
            <a:custGeom>
              <a:rect b="b" l="l" r="r" t="t"/>
              <a:pathLst>
                <a:path extrusionOk="0" h="562" w="601">
                  <a:moveTo>
                    <a:pt x="314" y="1"/>
                  </a:moveTo>
                  <a:cubicBezTo>
                    <a:pt x="201" y="1"/>
                    <a:pt x="76" y="77"/>
                    <a:pt x="42" y="187"/>
                  </a:cubicBezTo>
                  <a:cubicBezTo>
                    <a:pt x="1" y="311"/>
                    <a:pt x="42" y="487"/>
                    <a:pt x="166" y="529"/>
                  </a:cubicBezTo>
                  <a:cubicBezTo>
                    <a:pt x="215" y="551"/>
                    <a:pt x="263" y="562"/>
                    <a:pt x="309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00" y="270"/>
                    <a:pt x="559" y="94"/>
                    <a:pt x="383" y="12"/>
                  </a:cubicBezTo>
                  <a:cubicBezTo>
                    <a:pt x="361" y="4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6" name="Google Shape;37306;p24"/>
            <p:cNvSpPr/>
            <p:nvPr/>
          </p:nvSpPr>
          <p:spPr>
            <a:xfrm>
              <a:off x="4339350" y="4652450"/>
              <a:ext cx="8550" cy="11925"/>
            </a:xfrm>
            <a:custGeom>
              <a:rect b="b" l="l" r="r" t="t"/>
              <a:pathLst>
                <a:path extrusionOk="0" h="477" w="342">
                  <a:moveTo>
                    <a:pt x="124" y="1"/>
                  </a:moveTo>
                  <a:lnTo>
                    <a:pt x="0" y="259"/>
                  </a:lnTo>
                  <a:lnTo>
                    <a:pt x="217" y="476"/>
                  </a:lnTo>
                  <a:cubicBezTo>
                    <a:pt x="217" y="425"/>
                    <a:pt x="259" y="425"/>
                    <a:pt x="259" y="383"/>
                  </a:cubicBezTo>
                  <a:cubicBezTo>
                    <a:pt x="342" y="259"/>
                    <a:pt x="259" y="83"/>
                    <a:pt x="12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7" name="Google Shape;37307;p24"/>
            <p:cNvSpPr/>
            <p:nvPr/>
          </p:nvSpPr>
          <p:spPr>
            <a:xfrm>
              <a:off x="4487975" y="4644950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125"/>
                  </a:lnTo>
                  <a:cubicBezTo>
                    <a:pt x="0" y="208"/>
                    <a:pt x="42" y="342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8" name="Google Shape;37308;p24"/>
            <p:cNvSpPr/>
            <p:nvPr/>
          </p:nvSpPr>
          <p:spPr>
            <a:xfrm>
              <a:off x="4423350" y="4619125"/>
              <a:ext cx="12950" cy="9225"/>
            </a:xfrm>
            <a:custGeom>
              <a:rect b="b" l="l" r="r" t="t"/>
              <a:pathLst>
                <a:path extrusionOk="0" h="369" w="518">
                  <a:moveTo>
                    <a:pt x="1" y="0"/>
                  </a:moveTo>
                  <a:lnTo>
                    <a:pt x="1" y="83"/>
                  </a:lnTo>
                  <a:cubicBezTo>
                    <a:pt x="1" y="207"/>
                    <a:pt x="42" y="300"/>
                    <a:pt x="166" y="341"/>
                  </a:cubicBezTo>
                  <a:cubicBezTo>
                    <a:pt x="204" y="358"/>
                    <a:pt x="248" y="368"/>
                    <a:pt x="293" y="368"/>
                  </a:cubicBezTo>
                  <a:cubicBezTo>
                    <a:pt x="356" y="368"/>
                    <a:pt x="422" y="348"/>
                    <a:pt x="476" y="300"/>
                  </a:cubicBezTo>
                  <a:cubicBezTo>
                    <a:pt x="476" y="259"/>
                    <a:pt x="517" y="259"/>
                    <a:pt x="517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9" name="Google Shape;37309;p24"/>
            <p:cNvSpPr/>
            <p:nvPr/>
          </p:nvSpPr>
          <p:spPr>
            <a:xfrm>
              <a:off x="4362875" y="4595325"/>
              <a:ext cx="9850" cy="6500"/>
            </a:xfrm>
            <a:custGeom>
              <a:rect b="b" l="l" r="r" t="t"/>
              <a:pathLst>
                <a:path extrusionOk="0" h="260" w="394">
                  <a:moveTo>
                    <a:pt x="135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9" y="259"/>
                    <a:pt x="310" y="218"/>
                    <a:pt x="352" y="125"/>
                  </a:cubicBezTo>
                  <a:cubicBezTo>
                    <a:pt x="352" y="125"/>
                    <a:pt x="393" y="125"/>
                    <a:pt x="393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0" name="Google Shape;37310;p24"/>
            <p:cNvSpPr/>
            <p:nvPr/>
          </p:nvSpPr>
          <p:spPr>
            <a:xfrm>
              <a:off x="4676400" y="3817325"/>
              <a:ext cx="9575" cy="7000"/>
            </a:xfrm>
            <a:custGeom>
              <a:rect b="b" l="l" r="r" t="t"/>
              <a:pathLst>
                <a:path extrusionOk="0" h="280" w="383">
                  <a:moveTo>
                    <a:pt x="288" y="0"/>
                  </a:moveTo>
                  <a:cubicBezTo>
                    <a:pt x="212" y="0"/>
                    <a:pt x="150" y="44"/>
                    <a:pt x="83" y="104"/>
                  </a:cubicBezTo>
                  <a:lnTo>
                    <a:pt x="42" y="145"/>
                  </a:lnTo>
                  <a:lnTo>
                    <a:pt x="0" y="187"/>
                  </a:lnTo>
                  <a:lnTo>
                    <a:pt x="259" y="280"/>
                  </a:lnTo>
                  <a:lnTo>
                    <a:pt x="383" y="21"/>
                  </a:lnTo>
                  <a:cubicBezTo>
                    <a:pt x="349" y="7"/>
                    <a:pt x="317" y="0"/>
                    <a:pt x="28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1" name="Google Shape;37311;p24"/>
            <p:cNvSpPr/>
            <p:nvPr/>
          </p:nvSpPr>
          <p:spPr>
            <a:xfrm>
              <a:off x="4623675" y="3945775"/>
              <a:ext cx="9575" cy="7800"/>
            </a:xfrm>
            <a:custGeom>
              <a:rect b="b" l="l" r="r" t="t"/>
              <a:pathLst>
                <a:path extrusionOk="0" h="312" w="383">
                  <a:moveTo>
                    <a:pt x="300" y="1"/>
                  </a:moveTo>
                  <a:cubicBezTo>
                    <a:pt x="166" y="1"/>
                    <a:pt x="42" y="53"/>
                    <a:pt x="0" y="177"/>
                  </a:cubicBezTo>
                  <a:lnTo>
                    <a:pt x="259" y="311"/>
                  </a:lnTo>
                  <a:lnTo>
                    <a:pt x="383" y="53"/>
                  </a:lnTo>
                  <a:cubicBezTo>
                    <a:pt x="341" y="53"/>
                    <a:pt x="341" y="1"/>
                    <a:pt x="30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2" name="Google Shape;37312;p24"/>
            <p:cNvSpPr/>
            <p:nvPr/>
          </p:nvSpPr>
          <p:spPr>
            <a:xfrm>
              <a:off x="4560075" y="3919950"/>
              <a:ext cx="14000" cy="9825"/>
            </a:xfrm>
            <a:custGeom>
              <a:rect b="b" l="l" r="r" t="t"/>
              <a:pathLst>
                <a:path extrusionOk="0" h="393" w="560">
                  <a:moveTo>
                    <a:pt x="125" y="0"/>
                  </a:moveTo>
                  <a:lnTo>
                    <a:pt x="84" y="52"/>
                  </a:lnTo>
                  <a:cubicBezTo>
                    <a:pt x="42" y="52"/>
                    <a:pt x="42" y="93"/>
                    <a:pt x="1" y="93"/>
                  </a:cubicBezTo>
                  <a:lnTo>
                    <a:pt x="1" y="176"/>
                  </a:lnTo>
                  <a:lnTo>
                    <a:pt x="518" y="393"/>
                  </a:lnTo>
                  <a:cubicBezTo>
                    <a:pt x="559" y="258"/>
                    <a:pt x="518" y="93"/>
                    <a:pt x="383" y="52"/>
                  </a:cubicBez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3" name="Google Shape;37313;p24"/>
            <p:cNvSpPr/>
            <p:nvPr/>
          </p:nvSpPr>
          <p:spPr>
            <a:xfrm>
              <a:off x="4648475" y="3881975"/>
              <a:ext cx="10625" cy="13425"/>
            </a:xfrm>
            <a:custGeom>
              <a:rect b="b" l="l" r="r" t="t"/>
              <a:pathLst>
                <a:path extrusionOk="0" h="537" w="425">
                  <a:moveTo>
                    <a:pt x="326" y="1"/>
                  </a:moveTo>
                  <a:cubicBezTo>
                    <a:pt x="222" y="1"/>
                    <a:pt x="115" y="61"/>
                    <a:pt x="84" y="185"/>
                  </a:cubicBezTo>
                  <a:cubicBezTo>
                    <a:pt x="1" y="320"/>
                    <a:pt x="84" y="485"/>
                    <a:pt x="208" y="537"/>
                  </a:cubicBezTo>
                  <a:lnTo>
                    <a:pt x="425" y="20"/>
                  </a:lnTo>
                  <a:cubicBezTo>
                    <a:pt x="394" y="7"/>
                    <a:pt x="360" y="1"/>
                    <a:pt x="32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4" name="Google Shape;37314;p24"/>
            <p:cNvSpPr/>
            <p:nvPr/>
          </p:nvSpPr>
          <p:spPr>
            <a:xfrm>
              <a:off x="4584900" y="3855675"/>
              <a:ext cx="15025" cy="13550"/>
            </a:xfrm>
            <a:custGeom>
              <a:rect b="b" l="l" r="r" t="t"/>
              <a:pathLst>
                <a:path extrusionOk="0" h="542" w="601">
                  <a:moveTo>
                    <a:pt x="292" y="0"/>
                  </a:moveTo>
                  <a:cubicBezTo>
                    <a:pt x="187" y="0"/>
                    <a:pt x="101" y="73"/>
                    <a:pt x="42" y="162"/>
                  </a:cubicBezTo>
                  <a:cubicBezTo>
                    <a:pt x="0" y="296"/>
                    <a:pt x="42" y="462"/>
                    <a:pt x="218" y="503"/>
                  </a:cubicBezTo>
                  <a:cubicBezTo>
                    <a:pt x="253" y="530"/>
                    <a:pt x="292" y="541"/>
                    <a:pt x="331" y="541"/>
                  </a:cubicBezTo>
                  <a:cubicBezTo>
                    <a:pt x="430" y="541"/>
                    <a:pt x="529" y="468"/>
                    <a:pt x="559" y="379"/>
                  </a:cubicBezTo>
                  <a:cubicBezTo>
                    <a:pt x="600" y="245"/>
                    <a:pt x="559" y="79"/>
                    <a:pt x="424" y="38"/>
                  </a:cubicBezTo>
                  <a:cubicBezTo>
                    <a:pt x="377" y="12"/>
                    <a:pt x="333" y="0"/>
                    <a:pt x="29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5" name="Google Shape;37315;p24"/>
            <p:cNvSpPr/>
            <p:nvPr/>
          </p:nvSpPr>
          <p:spPr>
            <a:xfrm>
              <a:off x="4539675" y="3874325"/>
              <a:ext cx="15000" cy="13800"/>
            </a:xfrm>
            <a:custGeom>
              <a:rect b="b" l="l" r="r" t="t"/>
              <a:pathLst>
                <a:path extrusionOk="0" h="552" w="600">
                  <a:moveTo>
                    <a:pt x="290" y="1"/>
                  </a:moveTo>
                  <a:cubicBezTo>
                    <a:pt x="184" y="1"/>
                    <a:pt x="73" y="57"/>
                    <a:pt x="41" y="191"/>
                  </a:cubicBezTo>
                  <a:cubicBezTo>
                    <a:pt x="0" y="326"/>
                    <a:pt x="41" y="491"/>
                    <a:pt x="217" y="533"/>
                  </a:cubicBezTo>
                  <a:cubicBezTo>
                    <a:pt x="248" y="545"/>
                    <a:pt x="282" y="552"/>
                    <a:pt x="316" y="552"/>
                  </a:cubicBezTo>
                  <a:cubicBezTo>
                    <a:pt x="420" y="552"/>
                    <a:pt x="527" y="492"/>
                    <a:pt x="558" y="367"/>
                  </a:cubicBezTo>
                  <a:cubicBezTo>
                    <a:pt x="600" y="233"/>
                    <a:pt x="558" y="67"/>
                    <a:pt x="383" y="16"/>
                  </a:cubicBezTo>
                  <a:cubicBezTo>
                    <a:pt x="354" y="6"/>
                    <a:pt x="322" y="1"/>
                    <a:pt x="29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6" name="Google Shape;37316;p24"/>
            <p:cNvSpPr/>
            <p:nvPr/>
          </p:nvSpPr>
          <p:spPr>
            <a:xfrm>
              <a:off x="4603250" y="3900900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311" y="0"/>
                  </a:moveTo>
                  <a:cubicBezTo>
                    <a:pt x="211" y="0"/>
                    <a:pt x="113" y="73"/>
                    <a:pt x="83" y="162"/>
                  </a:cubicBezTo>
                  <a:cubicBezTo>
                    <a:pt x="0" y="297"/>
                    <a:pt x="83" y="462"/>
                    <a:pt x="207" y="555"/>
                  </a:cubicBezTo>
                  <a:cubicBezTo>
                    <a:pt x="229" y="562"/>
                    <a:pt x="253" y="565"/>
                    <a:pt x="276" y="565"/>
                  </a:cubicBezTo>
                  <a:cubicBezTo>
                    <a:pt x="397" y="565"/>
                    <a:pt x="531" y="483"/>
                    <a:pt x="600" y="379"/>
                  </a:cubicBezTo>
                  <a:cubicBezTo>
                    <a:pt x="641" y="245"/>
                    <a:pt x="559" y="80"/>
                    <a:pt x="424" y="38"/>
                  </a:cubicBezTo>
                  <a:cubicBezTo>
                    <a:pt x="389" y="12"/>
                    <a:pt x="350" y="0"/>
                    <a:pt x="31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7" name="Google Shape;37317;p24"/>
            <p:cNvSpPr/>
            <p:nvPr/>
          </p:nvSpPr>
          <p:spPr>
            <a:xfrm>
              <a:off x="4630125" y="3836750"/>
              <a:ext cx="16050" cy="13800"/>
            </a:xfrm>
            <a:custGeom>
              <a:rect b="b" l="l" r="r" t="t"/>
              <a:pathLst>
                <a:path extrusionOk="0" h="552" w="642">
                  <a:moveTo>
                    <a:pt x="308" y="0"/>
                  </a:moveTo>
                  <a:cubicBezTo>
                    <a:pt x="196" y="0"/>
                    <a:pt x="104" y="60"/>
                    <a:pt x="42" y="185"/>
                  </a:cubicBezTo>
                  <a:cubicBezTo>
                    <a:pt x="1" y="319"/>
                    <a:pt x="42" y="485"/>
                    <a:pt x="218" y="536"/>
                  </a:cubicBezTo>
                  <a:cubicBezTo>
                    <a:pt x="247" y="546"/>
                    <a:pt x="278" y="551"/>
                    <a:pt x="311" y="551"/>
                  </a:cubicBezTo>
                  <a:cubicBezTo>
                    <a:pt x="417" y="551"/>
                    <a:pt x="527" y="496"/>
                    <a:pt x="559" y="361"/>
                  </a:cubicBezTo>
                  <a:cubicBezTo>
                    <a:pt x="642" y="226"/>
                    <a:pt x="559" y="61"/>
                    <a:pt x="425" y="20"/>
                  </a:cubicBezTo>
                  <a:cubicBezTo>
                    <a:pt x="384" y="7"/>
                    <a:pt x="345" y="0"/>
                    <a:pt x="30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8" name="Google Shape;37318;p24"/>
            <p:cNvSpPr/>
            <p:nvPr/>
          </p:nvSpPr>
          <p:spPr>
            <a:xfrm>
              <a:off x="4501925" y="3894100"/>
              <a:ext cx="6500" cy="8800"/>
            </a:xfrm>
            <a:custGeom>
              <a:rect b="b" l="l" r="r" t="t"/>
              <a:pathLst>
                <a:path extrusionOk="0" h="352" w="260">
                  <a:moveTo>
                    <a:pt x="83" y="0"/>
                  </a:moveTo>
                  <a:lnTo>
                    <a:pt x="1" y="259"/>
                  </a:lnTo>
                  <a:lnTo>
                    <a:pt x="259" y="352"/>
                  </a:lnTo>
                  <a:lnTo>
                    <a:pt x="259" y="310"/>
                  </a:lnTo>
                  <a:lnTo>
                    <a:pt x="259" y="259"/>
                  </a:lnTo>
                  <a:cubicBezTo>
                    <a:pt x="259" y="135"/>
                    <a:pt x="218" y="5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9" name="Google Shape;37319;p24"/>
            <p:cNvSpPr/>
            <p:nvPr/>
          </p:nvSpPr>
          <p:spPr>
            <a:xfrm>
              <a:off x="4676400" y="3821975"/>
              <a:ext cx="6475" cy="8825"/>
            </a:xfrm>
            <a:custGeom>
              <a:rect b="b" l="l" r="r" t="t"/>
              <a:pathLst>
                <a:path extrusionOk="0" h="353" w="259">
                  <a:moveTo>
                    <a:pt x="0" y="1"/>
                  </a:moveTo>
                  <a:lnTo>
                    <a:pt x="0" y="176"/>
                  </a:lnTo>
                  <a:cubicBezTo>
                    <a:pt x="0" y="259"/>
                    <a:pt x="83" y="352"/>
                    <a:pt x="176" y="352"/>
                  </a:cubicBezTo>
                  <a:lnTo>
                    <a:pt x="259" y="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0" name="Google Shape;37320;p24"/>
            <p:cNvSpPr/>
            <p:nvPr/>
          </p:nvSpPr>
          <p:spPr>
            <a:xfrm>
              <a:off x="4570950" y="4074250"/>
              <a:ext cx="9575" cy="7250"/>
            </a:xfrm>
            <a:custGeom>
              <a:rect b="b" l="l" r="r" t="t"/>
              <a:pathLst>
                <a:path extrusionOk="0" h="290" w="383">
                  <a:moveTo>
                    <a:pt x="257" y="0"/>
                  </a:moveTo>
                  <a:cubicBezTo>
                    <a:pt x="246" y="0"/>
                    <a:pt x="233" y="11"/>
                    <a:pt x="207" y="31"/>
                  </a:cubicBezTo>
                  <a:cubicBezTo>
                    <a:pt x="166" y="31"/>
                    <a:pt x="83" y="31"/>
                    <a:pt x="83" y="83"/>
                  </a:cubicBezTo>
                  <a:cubicBezTo>
                    <a:pt x="41" y="124"/>
                    <a:pt x="0" y="166"/>
                    <a:pt x="0" y="166"/>
                  </a:cubicBezTo>
                  <a:lnTo>
                    <a:pt x="259" y="290"/>
                  </a:lnTo>
                  <a:lnTo>
                    <a:pt x="383" y="31"/>
                  </a:lnTo>
                  <a:lnTo>
                    <a:pt x="300" y="31"/>
                  </a:lnTo>
                  <a:cubicBezTo>
                    <a:pt x="279" y="11"/>
                    <a:pt x="269" y="0"/>
                    <a:pt x="25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1" name="Google Shape;37321;p24"/>
            <p:cNvSpPr/>
            <p:nvPr/>
          </p:nvSpPr>
          <p:spPr>
            <a:xfrm>
              <a:off x="4507350" y="4048150"/>
              <a:ext cx="12950" cy="9850"/>
            </a:xfrm>
            <a:custGeom>
              <a:rect b="b" l="l" r="r" t="t"/>
              <a:pathLst>
                <a:path extrusionOk="0" h="394" w="518">
                  <a:moveTo>
                    <a:pt x="125" y="0"/>
                  </a:moveTo>
                  <a:cubicBezTo>
                    <a:pt x="125" y="42"/>
                    <a:pt x="83" y="42"/>
                    <a:pt x="83" y="42"/>
                  </a:cubicBezTo>
                  <a:cubicBezTo>
                    <a:pt x="42" y="42"/>
                    <a:pt x="42" y="93"/>
                    <a:pt x="1" y="135"/>
                  </a:cubicBezTo>
                  <a:lnTo>
                    <a:pt x="1" y="176"/>
                  </a:lnTo>
                  <a:lnTo>
                    <a:pt x="476" y="393"/>
                  </a:lnTo>
                  <a:lnTo>
                    <a:pt x="518" y="352"/>
                  </a:lnTo>
                  <a:lnTo>
                    <a:pt x="518" y="217"/>
                  </a:lnTo>
                  <a:cubicBezTo>
                    <a:pt x="518" y="217"/>
                    <a:pt x="518" y="176"/>
                    <a:pt x="476" y="176"/>
                  </a:cubicBezTo>
                  <a:cubicBezTo>
                    <a:pt x="476" y="135"/>
                    <a:pt x="476" y="93"/>
                    <a:pt x="425" y="93"/>
                  </a:cubicBezTo>
                  <a:cubicBezTo>
                    <a:pt x="383" y="42"/>
                    <a:pt x="383" y="42"/>
                    <a:pt x="34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2" name="Google Shape;37322;p24"/>
            <p:cNvSpPr/>
            <p:nvPr/>
          </p:nvSpPr>
          <p:spPr>
            <a:xfrm>
              <a:off x="4595500" y="4010400"/>
              <a:ext cx="10875" cy="12950"/>
            </a:xfrm>
            <a:custGeom>
              <a:rect b="b" l="l" r="r" t="t"/>
              <a:pathLst>
                <a:path extrusionOk="0" h="518" w="435">
                  <a:moveTo>
                    <a:pt x="259" y="1"/>
                  </a:moveTo>
                  <a:cubicBezTo>
                    <a:pt x="217" y="1"/>
                    <a:pt x="176" y="52"/>
                    <a:pt x="135" y="94"/>
                  </a:cubicBezTo>
                  <a:cubicBezTo>
                    <a:pt x="135" y="94"/>
                    <a:pt x="93" y="135"/>
                    <a:pt x="93" y="176"/>
                  </a:cubicBezTo>
                  <a:cubicBezTo>
                    <a:pt x="0" y="311"/>
                    <a:pt x="93" y="476"/>
                    <a:pt x="217" y="51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3" name="Google Shape;37323;p24"/>
            <p:cNvSpPr/>
            <p:nvPr/>
          </p:nvSpPr>
          <p:spPr>
            <a:xfrm>
              <a:off x="4532175" y="3983725"/>
              <a:ext cx="15000" cy="14150"/>
            </a:xfrm>
            <a:custGeom>
              <a:rect b="b" l="l" r="r" t="t"/>
              <a:pathLst>
                <a:path extrusionOk="0" h="566" w="600">
                  <a:moveTo>
                    <a:pt x="272" y="1"/>
                  </a:moveTo>
                  <a:cubicBezTo>
                    <a:pt x="172" y="1"/>
                    <a:pt x="72" y="71"/>
                    <a:pt x="42" y="168"/>
                  </a:cubicBezTo>
                  <a:cubicBezTo>
                    <a:pt x="0" y="344"/>
                    <a:pt x="42" y="468"/>
                    <a:pt x="207" y="551"/>
                  </a:cubicBezTo>
                  <a:cubicBezTo>
                    <a:pt x="233" y="561"/>
                    <a:pt x="261" y="565"/>
                    <a:pt x="288" y="565"/>
                  </a:cubicBezTo>
                  <a:cubicBezTo>
                    <a:pt x="404" y="565"/>
                    <a:pt x="525" y="485"/>
                    <a:pt x="559" y="385"/>
                  </a:cubicBezTo>
                  <a:cubicBezTo>
                    <a:pt x="600" y="251"/>
                    <a:pt x="559" y="85"/>
                    <a:pt x="383" y="34"/>
                  </a:cubicBezTo>
                  <a:cubicBezTo>
                    <a:pt x="349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4" name="Google Shape;37324;p24"/>
            <p:cNvSpPr/>
            <p:nvPr/>
          </p:nvSpPr>
          <p:spPr>
            <a:xfrm>
              <a:off x="4486925" y="4002650"/>
              <a:ext cx="15025" cy="14150"/>
            </a:xfrm>
            <a:custGeom>
              <a:rect b="b" l="l" r="r" t="t"/>
              <a:pathLst>
                <a:path extrusionOk="0" h="566" w="601">
                  <a:moveTo>
                    <a:pt x="314" y="0"/>
                  </a:moveTo>
                  <a:cubicBezTo>
                    <a:pt x="202" y="0"/>
                    <a:pt x="76" y="76"/>
                    <a:pt x="42" y="187"/>
                  </a:cubicBezTo>
                  <a:cubicBezTo>
                    <a:pt x="1" y="311"/>
                    <a:pt x="42" y="486"/>
                    <a:pt x="208" y="528"/>
                  </a:cubicBezTo>
                  <a:cubicBezTo>
                    <a:pt x="246" y="554"/>
                    <a:pt x="287" y="566"/>
                    <a:pt x="328" y="566"/>
                  </a:cubicBezTo>
                  <a:cubicBezTo>
                    <a:pt x="431" y="566"/>
                    <a:pt x="530" y="493"/>
                    <a:pt x="559" y="404"/>
                  </a:cubicBezTo>
                  <a:cubicBezTo>
                    <a:pt x="601" y="228"/>
                    <a:pt x="559" y="104"/>
                    <a:pt x="383" y="11"/>
                  </a:cubicBezTo>
                  <a:cubicBezTo>
                    <a:pt x="362" y="4"/>
                    <a:pt x="338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5" name="Google Shape;37325;p24"/>
            <p:cNvSpPr/>
            <p:nvPr/>
          </p:nvSpPr>
          <p:spPr>
            <a:xfrm>
              <a:off x="4550250" y="4028975"/>
              <a:ext cx="16325" cy="14250"/>
            </a:xfrm>
            <a:custGeom>
              <a:rect b="b" l="l" r="r" t="t"/>
              <a:pathLst>
                <a:path extrusionOk="0" h="570" w="653">
                  <a:moveTo>
                    <a:pt x="324" y="0"/>
                  </a:moveTo>
                  <a:cubicBezTo>
                    <a:pt x="224" y="0"/>
                    <a:pt x="124" y="70"/>
                    <a:pt x="94" y="168"/>
                  </a:cubicBezTo>
                  <a:cubicBezTo>
                    <a:pt x="1" y="343"/>
                    <a:pt x="94" y="467"/>
                    <a:pt x="218" y="550"/>
                  </a:cubicBezTo>
                  <a:cubicBezTo>
                    <a:pt x="251" y="563"/>
                    <a:pt x="286" y="569"/>
                    <a:pt x="322" y="569"/>
                  </a:cubicBezTo>
                  <a:cubicBezTo>
                    <a:pt x="430" y="569"/>
                    <a:pt x="541" y="509"/>
                    <a:pt x="611" y="385"/>
                  </a:cubicBezTo>
                  <a:cubicBezTo>
                    <a:pt x="652" y="250"/>
                    <a:pt x="570" y="85"/>
                    <a:pt x="435" y="33"/>
                  </a:cubicBezTo>
                  <a:cubicBezTo>
                    <a:pt x="401" y="10"/>
                    <a:pt x="363" y="0"/>
                    <a:pt x="3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6" name="Google Shape;37326;p24"/>
            <p:cNvSpPr/>
            <p:nvPr/>
          </p:nvSpPr>
          <p:spPr>
            <a:xfrm>
              <a:off x="4512775" y="3938500"/>
              <a:ext cx="16050" cy="14125"/>
            </a:xfrm>
            <a:custGeom>
              <a:rect b="b" l="l" r="r" t="t"/>
              <a:pathLst>
                <a:path extrusionOk="0" h="565" w="642">
                  <a:moveTo>
                    <a:pt x="314" y="0"/>
                  </a:moveTo>
                  <a:cubicBezTo>
                    <a:pt x="214" y="0"/>
                    <a:pt x="113" y="71"/>
                    <a:pt x="84" y="168"/>
                  </a:cubicBezTo>
                  <a:cubicBezTo>
                    <a:pt x="1" y="292"/>
                    <a:pt x="84" y="468"/>
                    <a:pt x="208" y="550"/>
                  </a:cubicBezTo>
                  <a:cubicBezTo>
                    <a:pt x="234" y="560"/>
                    <a:pt x="261" y="565"/>
                    <a:pt x="289" y="565"/>
                  </a:cubicBezTo>
                  <a:cubicBezTo>
                    <a:pt x="405" y="565"/>
                    <a:pt x="526" y="485"/>
                    <a:pt x="559" y="385"/>
                  </a:cubicBezTo>
                  <a:cubicBezTo>
                    <a:pt x="642" y="251"/>
                    <a:pt x="559" y="85"/>
                    <a:pt x="425" y="33"/>
                  </a:cubicBezTo>
                  <a:cubicBezTo>
                    <a:pt x="390" y="11"/>
                    <a:pt x="352" y="0"/>
                    <a:pt x="31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7" name="Google Shape;37327;p24"/>
            <p:cNvSpPr/>
            <p:nvPr/>
          </p:nvSpPr>
          <p:spPr>
            <a:xfrm>
              <a:off x="4577400" y="3964800"/>
              <a:ext cx="15025" cy="13825"/>
            </a:xfrm>
            <a:custGeom>
              <a:rect b="b" l="l" r="r" t="t"/>
              <a:pathLst>
                <a:path extrusionOk="0" h="553" w="601">
                  <a:moveTo>
                    <a:pt x="314" y="1"/>
                  </a:moveTo>
                  <a:cubicBezTo>
                    <a:pt x="199" y="1"/>
                    <a:pt x="105" y="56"/>
                    <a:pt x="42" y="191"/>
                  </a:cubicBezTo>
                  <a:cubicBezTo>
                    <a:pt x="1" y="326"/>
                    <a:pt x="42" y="491"/>
                    <a:pt x="207" y="532"/>
                  </a:cubicBezTo>
                  <a:cubicBezTo>
                    <a:pt x="242" y="546"/>
                    <a:pt x="280" y="552"/>
                    <a:pt x="318" y="552"/>
                  </a:cubicBezTo>
                  <a:cubicBezTo>
                    <a:pt x="424" y="552"/>
                    <a:pt x="528" y="500"/>
                    <a:pt x="559" y="408"/>
                  </a:cubicBezTo>
                  <a:cubicBezTo>
                    <a:pt x="600" y="232"/>
                    <a:pt x="559" y="108"/>
                    <a:pt x="424" y="15"/>
                  </a:cubicBezTo>
                  <a:cubicBezTo>
                    <a:pt x="386" y="6"/>
                    <a:pt x="349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8" name="Google Shape;37328;p24"/>
            <p:cNvSpPr/>
            <p:nvPr/>
          </p:nvSpPr>
          <p:spPr>
            <a:xfrm>
              <a:off x="4449200" y="4022300"/>
              <a:ext cx="6475" cy="8800"/>
            </a:xfrm>
            <a:custGeom>
              <a:rect b="b" l="l" r="r" t="t"/>
              <a:pathLst>
                <a:path extrusionOk="0" h="352" w="259">
                  <a:moveTo>
                    <a:pt x="83" y="0"/>
                  </a:moveTo>
                  <a:lnTo>
                    <a:pt x="0" y="259"/>
                  </a:lnTo>
                  <a:lnTo>
                    <a:pt x="259" y="352"/>
                  </a:lnTo>
                  <a:lnTo>
                    <a:pt x="259" y="259"/>
                  </a:lnTo>
                  <a:cubicBezTo>
                    <a:pt x="259" y="176"/>
                    <a:pt x="218" y="93"/>
                    <a:pt x="124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9" name="Google Shape;37329;p24"/>
            <p:cNvSpPr/>
            <p:nvPr/>
          </p:nvSpPr>
          <p:spPr>
            <a:xfrm>
              <a:off x="4472725" y="3957675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217" y="1"/>
                  </a:moveTo>
                  <a:lnTo>
                    <a:pt x="0" y="517"/>
                  </a:lnTo>
                  <a:cubicBezTo>
                    <a:pt x="34" y="528"/>
                    <a:pt x="70" y="533"/>
                    <a:pt x="106" y="533"/>
                  </a:cubicBezTo>
                  <a:cubicBezTo>
                    <a:pt x="214" y="533"/>
                    <a:pt x="321" y="486"/>
                    <a:pt x="352" y="393"/>
                  </a:cubicBezTo>
                  <a:cubicBezTo>
                    <a:pt x="435" y="218"/>
                    <a:pt x="352" y="94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0" name="Google Shape;37330;p24"/>
            <p:cNvSpPr/>
            <p:nvPr/>
          </p:nvSpPr>
          <p:spPr>
            <a:xfrm>
              <a:off x="4623675" y="3950175"/>
              <a:ext cx="6475" cy="9850"/>
            </a:xfrm>
            <a:custGeom>
              <a:rect b="b" l="l" r="r" t="t"/>
              <a:pathLst>
                <a:path extrusionOk="0" h="394" w="259">
                  <a:moveTo>
                    <a:pt x="0" y="1"/>
                  </a:moveTo>
                  <a:lnTo>
                    <a:pt x="0" y="135"/>
                  </a:lnTo>
                  <a:cubicBezTo>
                    <a:pt x="0" y="218"/>
                    <a:pt x="42" y="342"/>
                    <a:pt x="166" y="394"/>
                  </a:cubicBezTo>
                  <a:lnTo>
                    <a:pt x="259" y="1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1" name="Google Shape;37331;p24"/>
            <p:cNvSpPr/>
            <p:nvPr/>
          </p:nvSpPr>
          <p:spPr>
            <a:xfrm>
              <a:off x="4559050" y="3924325"/>
              <a:ext cx="13975" cy="9100"/>
            </a:xfrm>
            <a:custGeom>
              <a:rect b="b" l="l" r="r" t="t"/>
              <a:pathLst>
                <a:path extrusionOk="0" h="364" w="559">
                  <a:moveTo>
                    <a:pt x="42" y="1"/>
                  </a:moveTo>
                  <a:cubicBezTo>
                    <a:pt x="1" y="1"/>
                    <a:pt x="1" y="42"/>
                    <a:pt x="1" y="83"/>
                  </a:cubicBezTo>
                  <a:cubicBezTo>
                    <a:pt x="1" y="218"/>
                    <a:pt x="83" y="301"/>
                    <a:pt x="166" y="342"/>
                  </a:cubicBezTo>
                  <a:cubicBezTo>
                    <a:pt x="206" y="357"/>
                    <a:pt x="242" y="364"/>
                    <a:pt x="274" y="364"/>
                  </a:cubicBezTo>
                  <a:cubicBezTo>
                    <a:pt x="351" y="364"/>
                    <a:pt x="411" y="330"/>
                    <a:pt x="476" y="301"/>
                  </a:cubicBezTo>
                  <a:cubicBezTo>
                    <a:pt x="517" y="259"/>
                    <a:pt x="517" y="218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2" name="Google Shape;37332;p24"/>
            <p:cNvSpPr/>
            <p:nvPr/>
          </p:nvSpPr>
          <p:spPr>
            <a:xfrm>
              <a:off x="4499850" y="3900550"/>
              <a:ext cx="8575" cy="6500"/>
            </a:xfrm>
            <a:custGeom>
              <a:rect b="b" l="l" r="r" t="t"/>
              <a:pathLst>
                <a:path extrusionOk="0" h="260" w="343">
                  <a:moveTo>
                    <a:pt x="84" y="1"/>
                  </a:moveTo>
                  <a:lnTo>
                    <a:pt x="1" y="259"/>
                  </a:lnTo>
                  <a:lnTo>
                    <a:pt x="125" y="259"/>
                  </a:lnTo>
                  <a:cubicBezTo>
                    <a:pt x="208" y="259"/>
                    <a:pt x="259" y="218"/>
                    <a:pt x="301" y="135"/>
                  </a:cubicBezTo>
                  <a:cubicBezTo>
                    <a:pt x="342" y="135"/>
                    <a:pt x="342" y="94"/>
                    <a:pt x="342" y="94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3" name="Google Shape;37333;p24"/>
            <p:cNvSpPr/>
            <p:nvPr/>
          </p:nvSpPr>
          <p:spPr>
            <a:xfrm>
              <a:off x="4517950" y="4203225"/>
              <a:ext cx="8825" cy="6500"/>
            </a:xfrm>
            <a:custGeom>
              <a:rect b="b" l="l" r="r" t="t"/>
              <a:pathLst>
                <a:path extrusionOk="0" h="260" w="353">
                  <a:moveTo>
                    <a:pt x="176" y="1"/>
                  </a:moveTo>
                  <a:cubicBezTo>
                    <a:pt x="135" y="1"/>
                    <a:pt x="135" y="1"/>
                    <a:pt x="94" y="42"/>
                  </a:cubicBezTo>
                  <a:cubicBezTo>
                    <a:pt x="52" y="42"/>
                    <a:pt x="52" y="94"/>
                    <a:pt x="1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4" name="Google Shape;37334;p24"/>
            <p:cNvSpPr/>
            <p:nvPr/>
          </p:nvSpPr>
          <p:spPr>
            <a:xfrm>
              <a:off x="4453325" y="4176350"/>
              <a:ext cx="14250" cy="9850"/>
            </a:xfrm>
            <a:custGeom>
              <a:rect b="b" l="l" r="r" t="t"/>
              <a:pathLst>
                <a:path extrusionOk="0" h="394" w="570">
                  <a:moveTo>
                    <a:pt x="259" y="0"/>
                  </a:moveTo>
                  <a:cubicBezTo>
                    <a:pt x="259" y="0"/>
                    <a:pt x="218" y="0"/>
                    <a:pt x="177" y="42"/>
                  </a:cubicBezTo>
                  <a:lnTo>
                    <a:pt x="135" y="42"/>
                  </a:lnTo>
                  <a:lnTo>
                    <a:pt x="53" y="135"/>
                  </a:lnTo>
                  <a:cubicBezTo>
                    <a:pt x="53" y="135"/>
                    <a:pt x="53" y="176"/>
                    <a:pt x="1" y="176"/>
                  </a:cubicBezTo>
                  <a:lnTo>
                    <a:pt x="518" y="393"/>
                  </a:lnTo>
                  <a:cubicBezTo>
                    <a:pt x="569" y="342"/>
                    <a:pt x="569" y="259"/>
                    <a:pt x="569" y="217"/>
                  </a:cubicBezTo>
                  <a:cubicBezTo>
                    <a:pt x="518" y="135"/>
                    <a:pt x="476" y="42"/>
                    <a:pt x="394" y="42"/>
                  </a:cubicBezTo>
                  <a:cubicBezTo>
                    <a:pt x="352" y="0"/>
                    <a:pt x="311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5" name="Google Shape;37335;p24"/>
            <p:cNvSpPr/>
            <p:nvPr/>
          </p:nvSpPr>
          <p:spPr>
            <a:xfrm>
              <a:off x="4543800" y="4138600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59" y="1"/>
                  </a:moveTo>
                  <a:cubicBezTo>
                    <a:pt x="176" y="1"/>
                    <a:pt x="94" y="94"/>
                    <a:pt x="52" y="177"/>
                  </a:cubicBezTo>
                  <a:cubicBezTo>
                    <a:pt x="1" y="259"/>
                    <a:pt x="1" y="352"/>
                    <a:pt x="52" y="435"/>
                  </a:cubicBezTo>
                  <a:cubicBezTo>
                    <a:pt x="94" y="476"/>
                    <a:pt x="135" y="518"/>
                    <a:pt x="176" y="518"/>
                  </a:cubicBezTo>
                  <a:lnTo>
                    <a:pt x="393" y="42"/>
                  </a:lnTo>
                  <a:cubicBezTo>
                    <a:pt x="352" y="1"/>
                    <a:pt x="311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6" name="Google Shape;37336;p24"/>
            <p:cNvSpPr/>
            <p:nvPr/>
          </p:nvSpPr>
          <p:spPr>
            <a:xfrm>
              <a:off x="4479175" y="4112375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1" y="1"/>
                  </a:moveTo>
                  <a:cubicBezTo>
                    <a:pt x="185" y="1"/>
                    <a:pt x="84" y="49"/>
                    <a:pt x="52" y="150"/>
                  </a:cubicBezTo>
                  <a:cubicBezTo>
                    <a:pt x="1" y="316"/>
                    <a:pt x="52" y="492"/>
                    <a:pt x="177" y="533"/>
                  </a:cubicBezTo>
                  <a:cubicBezTo>
                    <a:pt x="218" y="543"/>
                    <a:pt x="259" y="548"/>
                    <a:pt x="298" y="548"/>
                  </a:cubicBezTo>
                  <a:cubicBezTo>
                    <a:pt x="424" y="548"/>
                    <a:pt x="530" y="494"/>
                    <a:pt x="569" y="367"/>
                  </a:cubicBezTo>
                  <a:cubicBezTo>
                    <a:pt x="611" y="233"/>
                    <a:pt x="569" y="57"/>
                    <a:pt x="394" y="16"/>
                  </a:cubicBezTo>
                  <a:cubicBezTo>
                    <a:pt x="361" y="6"/>
                    <a:pt x="326" y="1"/>
                    <a:pt x="29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7" name="Google Shape;37337;p24"/>
            <p:cNvSpPr/>
            <p:nvPr/>
          </p:nvSpPr>
          <p:spPr>
            <a:xfrm>
              <a:off x="4433950" y="4131325"/>
              <a:ext cx="15275" cy="13575"/>
            </a:xfrm>
            <a:custGeom>
              <a:rect b="b" l="l" r="r" t="t"/>
              <a:pathLst>
                <a:path extrusionOk="0" h="543" w="611">
                  <a:moveTo>
                    <a:pt x="278" y="0"/>
                  </a:moveTo>
                  <a:cubicBezTo>
                    <a:pt x="177" y="0"/>
                    <a:pt x="82" y="70"/>
                    <a:pt x="52" y="168"/>
                  </a:cubicBezTo>
                  <a:cubicBezTo>
                    <a:pt x="0" y="292"/>
                    <a:pt x="52" y="468"/>
                    <a:pt x="176" y="509"/>
                  </a:cubicBezTo>
                  <a:cubicBezTo>
                    <a:pt x="225" y="532"/>
                    <a:pt x="270" y="542"/>
                    <a:pt x="312" y="542"/>
                  </a:cubicBezTo>
                  <a:cubicBezTo>
                    <a:pt x="419" y="542"/>
                    <a:pt x="502" y="474"/>
                    <a:pt x="569" y="385"/>
                  </a:cubicBezTo>
                  <a:cubicBezTo>
                    <a:pt x="610" y="250"/>
                    <a:pt x="569" y="75"/>
                    <a:pt x="393" y="33"/>
                  </a:cubicBezTo>
                  <a:cubicBezTo>
                    <a:pt x="356" y="11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8" name="Google Shape;37338;p24"/>
            <p:cNvSpPr/>
            <p:nvPr/>
          </p:nvSpPr>
          <p:spPr>
            <a:xfrm>
              <a:off x="4497525" y="415762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38" y="0"/>
                  </a:moveTo>
                  <a:cubicBezTo>
                    <a:pt x="230" y="0"/>
                    <a:pt x="126" y="56"/>
                    <a:pt x="94" y="191"/>
                  </a:cubicBezTo>
                  <a:cubicBezTo>
                    <a:pt x="1" y="315"/>
                    <a:pt x="94" y="491"/>
                    <a:pt x="218" y="532"/>
                  </a:cubicBezTo>
                  <a:cubicBezTo>
                    <a:pt x="250" y="542"/>
                    <a:pt x="283" y="547"/>
                    <a:pt x="316" y="547"/>
                  </a:cubicBezTo>
                  <a:cubicBezTo>
                    <a:pt x="424" y="547"/>
                    <a:pt x="528" y="493"/>
                    <a:pt x="559" y="367"/>
                  </a:cubicBezTo>
                  <a:cubicBezTo>
                    <a:pt x="652" y="232"/>
                    <a:pt x="559" y="57"/>
                    <a:pt x="435" y="15"/>
                  </a:cubicBezTo>
                  <a:cubicBezTo>
                    <a:pt x="404" y="6"/>
                    <a:pt x="371" y="0"/>
                    <a:pt x="33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9" name="Google Shape;37339;p24"/>
            <p:cNvSpPr/>
            <p:nvPr/>
          </p:nvSpPr>
          <p:spPr>
            <a:xfrm>
              <a:off x="4459800" y="40671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0" y="0"/>
                    <a:pt x="114" y="49"/>
                    <a:pt x="52" y="150"/>
                  </a:cubicBezTo>
                  <a:cubicBezTo>
                    <a:pt x="0" y="315"/>
                    <a:pt x="93" y="450"/>
                    <a:pt x="217" y="533"/>
                  </a:cubicBezTo>
                  <a:cubicBezTo>
                    <a:pt x="249" y="542"/>
                    <a:pt x="283" y="547"/>
                    <a:pt x="316" y="547"/>
                  </a:cubicBezTo>
                  <a:cubicBezTo>
                    <a:pt x="424" y="547"/>
                    <a:pt x="529" y="493"/>
                    <a:pt x="569" y="36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404" y="5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0" name="Google Shape;37340;p24"/>
            <p:cNvSpPr/>
            <p:nvPr/>
          </p:nvSpPr>
          <p:spPr>
            <a:xfrm>
              <a:off x="4524425" y="4093100"/>
              <a:ext cx="15275" cy="14175"/>
            </a:xfrm>
            <a:custGeom>
              <a:rect b="b" l="l" r="r" t="t"/>
              <a:pathLst>
                <a:path extrusionOk="0" h="567" w="611">
                  <a:moveTo>
                    <a:pt x="320" y="1"/>
                  </a:moveTo>
                  <a:cubicBezTo>
                    <a:pt x="204" y="1"/>
                    <a:pt x="86" y="76"/>
                    <a:pt x="52" y="187"/>
                  </a:cubicBezTo>
                  <a:cubicBezTo>
                    <a:pt x="0" y="311"/>
                    <a:pt x="52" y="487"/>
                    <a:pt x="217" y="528"/>
                  </a:cubicBezTo>
                  <a:cubicBezTo>
                    <a:pt x="255" y="555"/>
                    <a:pt x="296" y="566"/>
                    <a:pt x="336" y="566"/>
                  </a:cubicBezTo>
                  <a:cubicBezTo>
                    <a:pt x="436" y="566"/>
                    <a:pt x="532" y="493"/>
                    <a:pt x="569" y="404"/>
                  </a:cubicBezTo>
                  <a:cubicBezTo>
                    <a:pt x="610" y="270"/>
                    <a:pt x="569" y="105"/>
                    <a:pt x="393" y="11"/>
                  </a:cubicBezTo>
                  <a:cubicBezTo>
                    <a:pt x="369" y="4"/>
                    <a:pt x="34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1" name="Google Shape;37341;p24"/>
            <p:cNvSpPr/>
            <p:nvPr/>
          </p:nvSpPr>
          <p:spPr>
            <a:xfrm>
              <a:off x="4396475" y="41505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83" y="0"/>
                  </a:moveTo>
                  <a:lnTo>
                    <a:pt x="0" y="259"/>
                  </a:lnTo>
                  <a:lnTo>
                    <a:pt x="259" y="342"/>
                  </a:lnTo>
                  <a:lnTo>
                    <a:pt x="259" y="300"/>
                  </a:lnTo>
                  <a:cubicBezTo>
                    <a:pt x="300" y="176"/>
                    <a:pt x="207" y="42"/>
                    <a:pt x="8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2" name="Google Shape;37342;p24"/>
            <p:cNvSpPr/>
            <p:nvPr/>
          </p:nvSpPr>
          <p:spPr>
            <a:xfrm>
              <a:off x="4420000" y="4085875"/>
              <a:ext cx="9825" cy="13975"/>
            </a:xfrm>
            <a:custGeom>
              <a:rect b="b" l="l" r="r" t="t"/>
              <a:pathLst>
                <a:path extrusionOk="0" h="559" w="393">
                  <a:moveTo>
                    <a:pt x="217" y="1"/>
                  </a:moveTo>
                  <a:lnTo>
                    <a:pt x="0" y="518"/>
                  </a:lnTo>
                  <a:cubicBezTo>
                    <a:pt x="0" y="559"/>
                    <a:pt x="41" y="559"/>
                    <a:pt x="41" y="559"/>
                  </a:cubicBezTo>
                  <a:cubicBezTo>
                    <a:pt x="176" y="559"/>
                    <a:pt x="300" y="518"/>
                    <a:pt x="352" y="394"/>
                  </a:cubicBezTo>
                  <a:cubicBezTo>
                    <a:pt x="393" y="259"/>
                    <a:pt x="352" y="135"/>
                    <a:pt x="259" y="42"/>
                  </a:cubicBezTo>
                  <a:cubicBezTo>
                    <a:pt x="259" y="42"/>
                    <a:pt x="217" y="42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3" name="Google Shape;37343;p24"/>
            <p:cNvSpPr/>
            <p:nvPr/>
          </p:nvSpPr>
          <p:spPr>
            <a:xfrm>
              <a:off x="4570950" y="4078375"/>
              <a:ext cx="6475" cy="9600"/>
            </a:xfrm>
            <a:custGeom>
              <a:rect b="b" l="l" r="r" t="t"/>
              <a:pathLst>
                <a:path extrusionOk="0" h="384" w="259">
                  <a:moveTo>
                    <a:pt x="0" y="1"/>
                  </a:moveTo>
                  <a:lnTo>
                    <a:pt x="0" y="84"/>
                  </a:lnTo>
                  <a:lnTo>
                    <a:pt x="0" y="177"/>
                  </a:lnTo>
                  <a:lnTo>
                    <a:pt x="0" y="218"/>
                  </a:lnTo>
                  <a:cubicBezTo>
                    <a:pt x="0" y="259"/>
                    <a:pt x="41" y="301"/>
                    <a:pt x="83" y="301"/>
                  </a:cubicBezTo>
                  <a:lnTo>
                    <a:pt x="83" y="342"/>
                  </a:lnTo>
                  <a:cubicBezTo>
                    <a:pt x="124" y="342"/>
                    <a:pt x="124" y="383"/>
                    <a:pt x="166" y="383"/>
                  </a:cubicBezTo>
                  <a:lnTo>
                    <a:pt x="259" y="1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4" name="Google Shape;37344;p24"/>
            <p:cNvSpPr/>
            <p:nvPr/>
          </p:nvSpPr>
          <p:spPr>
            <a:xfrm>
              <a:off x="4506325" y="4052525"/>
              <a:ext cx="12950" cy="9250"/>
            </a:xfrm>
            <a:custGeom>
              <a:rect b="b" l="l" r="r" t="t"/>
              <a:pathLst>
                <a:path extrusionOk="0" h="370" w="518">
                  <a:moveTo>
                    <a:pt x="42" y="1"/>
                  </a:moveTo>
                  <a:cubicBezTo>
                    <a:pt x="0" y="42"/>
                    <a:pt x="0" y="84"/>
                    <a:pt x="0" y="84"/>
                  </a:cubicBezTo>
                  <a:cubicBezTo>
                    <a:pt x="0" y="218"/>
                    <a:pt x="83" y="301"/>
                    <a:pt x="166" y="342"/>
                  </a:cubicBezTo>
                  <a:cubicBezTo>
                    <a:pt x="221" y="359"/>
                    <a:pt x="268" y="369"/>
                    <a:pt x="310" y="369"/>
                  </a:cubicBezTo>
                  <a:cubicBezTo>
                    <a:pt x="369" y="369"/>
                    <a:pt x="417" y="349"/>
                    <a:pt x="466" y="301"/>
                  </a:cubicBezTo>
                  <a:cubicBezTo>
                    <a:pt x="517" y="259"/>
                    <a:pt x="517" y="259"/>
                    <a:pt x="517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5" name="Google Shape;37345;p24"/>
            <p:cNvSpPr/>
            <p:nvPr/>
          </p:nvSpPr>
          <p:spPr>
            <a:xfrm>
              <a:off x="4445850" y="4028750"/>
              <a:ext cx="9825" cy="6500"/>
            </a:xfrm>
            <a:custGeom>
              <a:rect b="b" l="l" r="r" t="t"/>
              <a:pathLst>
                <a:path extrusionOk="0" h="260" w="393">
                  <a:moveTo>
                    <a:pt x="134" y="1"/>
                  </a:moveTo>
                  <a:lnTo>
                    <a:pt x="0" y="259"/>
                  </a:lnTo>
                  <a:lnTo>
                    <a:pt x="176" y="259"/>
                  </a:lnTo>
                  <a:cubicBezTo>
                    <a:pt x="258" y="259"/>
                    <a:pt x="352" y="177"/>
                    <a:pt x="393" y="94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6" name="Google Shape;37346;p24"/>
            <p:cNvSpPr/>
            <p:nvPr/>
          </p:nvSpPr>
          <p:spPr>
            <a:xfrm>
              <a:off x="4465225" y="4331425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218" y="1"/>
                  </a:moveTo>
                  <a:cubicBezTo>
                    <a:pt x="176" y="1"/>
                    <a:pt x="135" y="1"/>
                    <a:pt x="93" y="42"/>
                  </a:cubicBezTo>
                  <a:lnTo>
                    <a:pt x="42" y="83"/>
                  </a:lnTo>
                  <a:cubicBezTo>
                    <a:pt x="42" y="83"/>
                    <a:pt x="0" y="135"/>
                    <a:pt x="0" y="176"/>
                  </a:cubicBez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7" name="Google Shape;37347;p24"/>
            <p:cNvSpPr/>
            <p:nvPr/>
          </p:nvSpPr>
          <p:spPr>
            <a:xfrm>
              <a:off x="4400600" y="4305175"/>
              <a:ext cx="15275" cy="8950"/>
            </a:xfrm>
            <a:custGeom>
              <a:rect b="b" l="l" r="r" t="t"/>
              <a:pathLst>
                <a:path extrusionOk="0" h="358" w="61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51"/>
                    <a:pt x="42" y="151"/>
                    <a:pt x="1" y="151"/>
                  </a:cubicBezTo>
                  <a:lnTo>
                    <a:pt x="518" y="358"/>
                  </a:lnTo>
                  <a:cubicBezTo>
                    <a:pt x="611" y="234"/>
                    <a:pt x="518" y="58"/>
                    <a:pt x="394" y="17"/>
                  </a:cubicBezTo>
                  <a:cubicBezTo>
                    <a:pt x="358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8" name="Google Shape;37348;p24"/>
            <p:cNvSpPr/>
            <p:nvPr/>
          </p:nvSpPr>
          <p:spPr>
            <a:xfrm>
              <a:off x="4490025" y="4267025"/>
              <a:ext cx="10900" cy="13775"/>
            </a:xfrm>
            <a:custGeom>
              <a:rect b="b" l="l" r="r" t="t"/>
              <a:pathLst>
                <a:path extrusionOk="0" h="551" w="436">
                  <a:moveTo>
                    <a:pt x="320" y="0"/>
                  </a:moveTo>
                  <a:cubicBezTo>
                    <a:pt x="218" y="0"/>
                    <a:pt x="121" y="70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lnTo>
                    <a:pt x="435" y="33"/>
                  </a:lnTo>
                  <a:cubicBezTo>
                    <a:pt x="398" y="10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9" name="Google Shape;37349;p24"/>
            <p:cNvSpPr/>
            <p:nvPr/>
          </p:nvSpPr>
          <p:spPr>
            <a:xfrm>
              <a:off x="4426450" y="42406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296" y="0"/>
                  </a:moveTo>
                  <a:cubicBezTo>
                    <a:pt x="188" y="0"/>
                    <a:pt x="82" y="56"/>
                    <a:pt x="42" y="191"/>
                  </a:cubicBezTo>
                  <a:cubicBezTo>
                    <a:pt x="1" y="315"/>
                    <a:pt x="42" y="491"/>
                    <a:pt x="176" y="532"/>
                  </a:cubicBezTo>
                  <a:cubicBezTo>
                    <a:pt x="220" y="542"/>
                    <a:pt x="261" y="548"/>
                    <a:pt x="299" y="548"/>
                  </a:cubicBezTo>
                  <a:cubicBezTo>
                    <a:pt x="412" y="548"/>
                    <a:pt x="497" y="501"/>
                    <a:pt x="559" y="408"/>
                  </a:cubicBezTo>
                  <a:cubicBezTo>
                    <a:pt x="611" y="232"/>
                    <a:pt x="559" y="98"/>
                    <a:pt x="393" y="15"/>
                  </a:cubicBezTo>
                  <a:cubicBezTo>
                    <a:pt x="362" y="5"/>
                    <a:pt x="329" y="0"/>
                    <a:pt x="29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0" name="Google Shape;37350;p24"/>
            <p:cNvSpPr/>
            <p:nvPr/>
          </p:nvSpPr>
          <p:spPr>
            <a:xfrm>
              <a:off x="4380175" y="425952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20" y="0"/>
                  </a:moveTo>
                  <a:cubicBezTo>
                    <a:pt x="218" y="0"/>
                    <a:pt x="121" y="71"/>
                    <a:pt x="84" y="168"/>
                  </a:cubicBezTo>
                  <a:cubicBezTo>
                    <a:pt x="1" y="333"/>
                    <a:pt x="84" y="468"/>
                    <a:pt x="218" y="550"/>
                  </a:cubicBezTo>
                  <a:cubicBezTo>
                    <a:pt x="249" y="558"/>
                    <a:pt x="278" y="561"/>
                    <a:pt x="306" y="561"/>
                  </a:cubicBezTo>
                  <a:cubicBezTo>
                    <a:pt x="436" y="561"/>
                    <a:pt x="532" y="485"/>
                    <a:pt x="601" y="375"/>
                  </a:cubicBezTo>
                  <a:cubicBezTo>
                    <a:pt x="652" y="251"/>
                    <a:pt x="601" y="75"/>
                    <a:pt x="435" y="33"/>
                  </a:cubicBezTo>
                  <a:cubicBezTo>
                    <a:pt x="398" y="11"/>
                    <a:pt x="359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1" name="Google Shape;37351;p24"/>
            <p:cNvSpPr/>
            <p:nvPr/>
          </p:nvSpPr>
          <p:spPr>
            <a:xfrm>
              <a:off x="4444800" y="4285825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37" y="1"/>
                  </a:moveTo>
                  <a:cubicBezTo>
                    <a:pt x="227" y="1"/>
                    <a:pt x="113" y="56"/>
                    <a:pt x="42" y="191"/>
                  </a:cubicBezTo>
                  <a:cubicBezTo>
                    <a:pt x="1" y="315"/>
                    <a:pt x="83" y="491"/>
                    <a:pt x="218" y="532"/>
                  </a:cubicBezTo>
                  <a:cubicBezTo>
                    <a:pt x="252" y="555"/>
                    <a:pt x="291" y="566"/>
                    <a:pt x="330" y="566"/>
                  </a:cubicBezTo>
                  <a:cubicBezTo>
                    <a:pt x="430" y="566"/>
                    <a:pt x="529" y="498"/>
                    <a:pt x="559" y="408"/>
                  </a:cubicBezTo>
                  <a:cubicBezTo>
                    <a:pt x="652" y="233"/>
                    <a:pt x="559" y="98"/>
                    <a:pt x="435" y="15"/>
                  </a:cubicBezTo>
                  <a:cubicBezTo>
                    <a:pt x="404" y="6"/>
                    <a:pt x="371" y="1"/>
                    <a:pt x="33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2" name="Google Shape;37352;p24"/>
            <p:cNvSpPr/>
            <p:nvPr/>
          </p:nvSpPr>
          <p:spPr>
            <a:xfrm>
              <a:off x="4407075" y="4195350"/>
              <a:ext cx="16300" cy="13725"/>
            </a:xfrm>
            <a:custGeom>
              <a:rect b="b" l="l" r="r" t="t"/>
              <a:pathLst>
                <a:path extrusionOk="0" h="549" w="652">
                  <a:moveTo>
                    <a:pt x="320" y="1"/>
                  </a:moveTo>
                  <a:cubicBezTo>
                    <a:pt x="202" y="1"/>
                    <a:pt x="113" y="57"/>
                    <a:pt x="42" y="192"/>
                  </a:cubicBezTo>
                  <a:cubicBezTo>
                    <a:pt x="0" y="316"/>
                    <a:pt x="93" y="491"/>
                    <a:pt x="217" y="533"/>
                  </a:cubicBezTo>
                  <a:cubicBezTo>
                    <a:pt x="251" y="543"/>
                    <a:pt x="286" y="548"/>
                    <a:pt x="321" y="548"/>
                  </a:cubicBezTo>
                  <a:cubicBezTo>
                    <a:pt x="427" y="548"/>
                    <a:pt x="527" y="502"/>
                    <a:pt x="558" y="409"/>
                  </a:cubicBezTo>
                  <a:cubicBezTo>
                    <a:pt x="652" y="233"/>
                    <a:pt x="558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3" name="Google Shape;37353;p24"/>
            <p:cNvSpPr/>
            <p:nvPr/>
          </p:nvSpPr>
          <p:spPr>
            <a:xfrm>
              <a:off x="4471675" y="4221775"/>
              <a:ext cx="15275" cy="14050"/>
            </a:xfrm>
            <a:custGeom>
              <a:rect b="b" l="l" r="r" t="t"/>
              <a:pathLst>
                <a:path extrusionOk="0" h="562" w="611">
                  <a:moveTo>
                    <a:pt x="278" y="1"/>
                  </a:moveTo>
                  <a:cubicBezTo>
                    <a:pt x="177" y="1"/>
                    <a:pt x="80" y="71"/>
                    <a:pt x="42" y="168"/>
                  </a:cubicBezTo>
                  <a:cubicBezTo>
                    <a:pt x="1" y="292"/>
                    <a:pt x="42" y="468"/>
                    <a:pt x="177" y="551"/>
                  </a:cubicBezTo>
                  <a:cubicBezTo>
                    <a:pt x="208" y="558"/>
                    <a:pt x="239" y="562"/>
                    <a:pt x="268" y="562"/>
                  </a:cubicBezTo>
                  <a:cubicBezTo>
                    <a:pt x="407" y="562"/>
                    <a:pt x="525" y="488"/>
                    <a:pt x="559" y="386"/>
                  </a:cubicBezTo>
                  <a:cubicBezTo>
                    <a:pt x="611" y="251"/>
                    <a:pt x="559" y="75"/>
                    <a:pt x="394" y="34"/>
                  </a:cubicBezTo>
                  <a:cubicBezTo>
                    <a:pt x="357" y="11"/>
                    <a:pt x="317" y="1"/>
                    <a:pt x="27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4" name="Google Shape;37354;p24"/>
            <p:cNvSpPr/>
            <p:nvPr/>
          </p:nvSpPr>
          <p:spPr>
            <a:xfrm>
              <a:off x="4343475" y="4278700"/>
              <a:ext cx="7775" cy="9600"/>
            </a:xfrm>
            <a:custGeom>
              <a:rect b="b" l="l" r="r" t="t"/>
              <a:pathLst>
                <a:path extrusionOk="0" h="384" w="311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00"/>
                  </a:lnTo>
                  <a:cubicBezTo>
                    <a:pt x="311" y="218"/>
                    <a:pt x="218" y="83"/>
                    <a:pt x="135" y="42"/>
                  </a:cubicBezTo>
                  <a:cubicBezTo>
                    <a:pt x="135" y="42"/>
                    <a:pt x="135" y="1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5" name="Google Shape;37355;p24"/>
            <p:cNvSpPr/>
            <p:nvPr/>
          </p:nvSpPr>
          <p:spPr>
            <a:xfrm>
              <a:off x="4367250" y="4215125"/>
              <a:ext cx="9850" cy="12950"/>
            </a:xfrm>
            <a:custGeom>
              <a:rect b="b" l="l" r="r" t="t"/>
              <a:pathLst>
                <a:path extrusionOk="0" h="518" w="394">
                  <a:moveTo>
                    <a:pt x="218" y="0"/>
                  </a:moveTo>
                  <a:lnTo>
                    <a:pt x="1" y="517"/>
                  </a:lnTo>
                  <a:lnTo>
                    <a:pt x="177" y="517"/>
                  </a:lnTo>
                  <a:cubicBezTo>
                    <a:pt x="259" y="517"/>
                    <a:pt x="301" y="434"/>
                    <a:pt x="342" y="341"/>
                  </a:cubicBezTo>
                  <a:lnTo>
                    <a:pt x="394" y="300"/>
                  </a:lnTo>
                  <a:cubicBezTo>
                    <a:pt x="394" y="176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6" name="Google Shape;37356;p24"/>
            <p:cNvSpPr/>
            <p:nvPr/>
          </p:nvSpPr>
          <p:spPr>
            <a:xfrm>
              <a:off x="4516925" y="42076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lnTo>
                    <a:pt x="42" y="42"/>
                  </a:lnTo>
                  <a:cubicBezTo>
                    <a:pt x="0" y="124"/>
                    <a:pt x="42" y="259"/>
                    <a:pt x="135" y="300"/>
                  </a:cubicBezTo>
                  <a:cubicBezTo>
                    <a:pt x="176" y="342"/>
                    <a:pt x="176" y="342"/>
                    <a:pt x="217" y="342"/>
                  </a:cubicBezTo>
                  <a:lnTo>
                    <a:pt x="300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7" name="Google Shape;37357;p24"/>
            <p:cNvSpPr/>
            <p:nvPr/>
          </p:nvSpPr>
          <p:spPr>
            <a:xfrm>
              <a:off x="4453325" y="4180750"/>
              <a:ext cx="12950" cy="9575"/>
            </a:xfrm>
            <a:custGeom>
              <a:rect b="b" l="l" r="r" t="t"/>
              <a:pathLst>
                <a:path extrusionOk="0" h="383" w="518">
                  <a:moveTo>
                    <a:pt x="1" y="0"/>
                  </a:moveTo>
                  <a:lnTo>
                    <a:pt x="1" y="41"/>
                  </a:lnTo>
                  <a:lnTo>
                    <a:pt x="1" y="217"/>
                  </a:lnTo>
                  <a:cubicBezTo>
                    <a:pt x="53" y="217"/>
                    <a:pt x="53" y="259"/>
                    <a:pt x="53" y="259"/>
                  </a:cubicBezTo>
                  <a:cubicBezTo>
                    <a:pt x="94" y="300"/>
                    <a:pt x="135" y="341"/>
                    <a:pt x="177" y="383"/>
                  </a:cubicBezTo>
                  <a:lnTo>
                    <a:pt x="352" y="383"/>
                  </a:lnTo>
                  <a:cubicBezTo>
                    <a:pt x="352" y="383"/>
                    <a:pt x="394" y="383"/>
                    <a:pt x="394" y="341"/>
                  </a:cubicBezTo>
                  <a:cubicBezTo>
                    <a:pt x="435" y="341"/>
                    <a:pt x="435" y="341"/>
                    <a:pt x="476" y="300"/>
                  </a:cubicBezTo>
                  <a:cubicBezTo>
                    <a:pt x="518" y="300"/>
                    <a:pt x="518" y="259"/>
                    <a:pt x="518" y="2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8" name="Google Shape;37358;p24"/>
            <p:cNvSpPr/>
            <p:nvPr/>
          </p:nvSpPr>
          <p:spPr>
            <a:xfrm>
              <a:off x="4393100" y="4156950"/>
              <a:ext cx="9850" cy="6950"/>
            </a:xfrm>
            <a:custGeom>
              <a:rect b="b" l="l" r="r" t="t"/>
              <a:pathLst>
                <a:path extrusionOk="0" h="278" w="394">
                  <a:moveTo>
                    <a:pt x="135" y="1"/>
                  </a:moveTo>
                  <a:lnTo>
                    <a:pt x="1" y="259"/>
                  </a:lnTo>
                  <a:lnTo>
                    <a:pt x="84" y="259"/>
                  </a:lnTo>
                  <a:cubicBezTo>
                    <a:pt x="101" y="273"/>
                    <a:pt x="117" y="278"/>
                    <a:pt x="132" y="278"/>
                  </a:cubicBezTo>
                  <a:cubicBezTo>
                    <a:pt x="163" y="278"/>
                    <a:pt x="190" y="259"/>
                    <a:pt x="218" y="259"/>
                  </a:cubicBezTo>
                  <a:cubicBezTo>
                    <a:pt x="301" y="218"/>
                    <a:pt x="342" y="177"/>
                    <a:pt x="394" y="84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9" name="Google Shape;37359;p24"/>
            <p:cNvSpPr/>
            <p:nvPr/>
          </p:nvSpPr>
          <p:spPr>
            <a:xfrm>
              <a:off x="4412500" y="4459625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17" y="1"/>
                  </a:moveTo>
                  <a:cubicBezTo>
                    <a:pt x="176" y="1"/>
                    <a:pt x="135" y="42"/>
                    <a:pt x="83" y="42"/>
                  </a:cubicBezTo>
                  <a:lnTo>
                    <a:pt x="42" y="84"/>
                  </a:lnTo>
                  <a:cubicBezTo>
                    <a:pt x="42" y="125"/>
                    <a:pt x="0" y="125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00" y="1"/>
                    <a:pt x="259" y="1"/>
                    <a:pt x="21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0" name="Google Shape;37360;p24"/>
            <p:cNvSpPr/>
            <p:nvPr/>
          </p:nvSpPr>
          <p:spPr>
            <a:xfrm>
              <a:off x="4347875" y="4433375"/>
              <a:ext cx="15025" cy="8975"/>
            </a:xfrm>
            <a:custGeom>
              <a:rect b="b" l="l" r="r" t="t"/>
              <a:pathLst>
                <a:path extrusionOk="0" h="359" w="601">
                  <a:moveTo>
                    <a:pt x="288" y="1"/>
                  </a:moveTo>
                  <a:cubicBezTo>
                    <a:pt x="195" y="1"/>
                    <a:pt x="110" y="39"/>
                    <a:pt x="42" y="100"/>
                  </a:cubicBezTo>
                  <a:cubicBezTo>
                    <a:pt x="42" y="141"/>
                    <a:pt x="1" y="141"/>
                    <a:pt x="1" y="193"/>
                  </a:cubicBezTo>
                  <a:lnTo>
                    <a:pt x="517" y="358"/>
                  </a:lnTo>
                  <a:cubicBezTo>
                    <a:pt x="600" y="234"/>
                    <a:pt x="517" y="58"/>
                    <a:pt x="393" y="17"/>
                  </a:cubicBezTo>
                  <a:cubicBezTo>
                    <a:pt x="357" y="6"/>
                    <a:pt x="322" y="1"/>
                    <a:pt x="28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1" name="Google Shape;37361;p24"/>
            <p:cNvSpPr/>
            <p:nvPr/>
          </p:nvSpPr>
          <p:spPr>
            <a:xfrm>
              <a:off x="4438350" y="4395275"/>
              <a:ext cx="9850" cy="13725"/>
            </a:xfrm>
            <a:custGeom>
              <a:rect b="b" l="l" r="r" t="t"/>
              <a:pathLst>
                <a:path extrusionOk="0" h="549" w="394">
                  <a:moveTo>
                    <a:pt x="301" y="0"/>
                  </a:moveTo>
                  <a:cubicBezTo>
                    <a:pt x="269" y="0"/>
                    <a:pt x="238" y="11"/>
                    <a:pt x="217" y="31"/>
                  </a:cubicBezTo>
                  <a:cubicBezTo>
                    <a:pt x="135" y="31"/>
                    <a:pt x="83" y="73"/>
                    <a:pt x="42" y="114"/>
                  </a:cubicBezTo>
                  <a:cubicBezTo>
                    <a:pt x="42" y="166"/>
                    <a:pt x="42" y="166"/>
                    <a:pt x="0" y="166"/>
                  </a:cubicBezTo>
                  <a:lnTo>
                    <a:pt x="0" y="373"/>
                  </a:lnTo>
                  <a:cubicBezTo>
                    <a:pt x="42" y="466"/>
                    <a:pt x="83" y="507"/>
                    <a:pt x="135" y="507"/>
                  </a:cubicBezTo>
                  <a:cubicBezTo>
                    <a:pt x="135" y="548"/>
                    <a:pt x="176" y="548"/>
                    <a:pt x="176" y="548"/>
                  </a:cubicBezTo>
                  <a:lnTo>
                    <a:pt x="393" y="31"/>
                  </a:lnTo>
                  <a:cubicBezTo>
                    <a:pt x="367" y="11"/>
                    <a:pt x="334" y="0"/>
                    <a:pt x="30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2" name="Google Shape;37362;p24"/>
            <p:cNvSpPr/>
            <p:nvPr/>
          </p:nvSpPr>
          <p:spPr>
            <a:xfrm>
              <a:off x="4372700" y="43689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61" y="1"/>
                  </a:moveTo>
                  <a:cubicBezTo>
                    <a:pt x="242" y="1"/>
                    <a:pt x="117" y="76"/>
                    <a:pt x="83" y="187"/>
                  </a:cubicBezTo>
                  <a:cubicBezTo>
                    <a:pt x="0" y="311"/>
                    <a:pt x="83" y="487"/>
                    <a:pt x="217" y="528"/>
                  </a:cubicBezTo>
                  <a:cubicBezTo>
                    <a:pt x="263" y="551"/>
                    <a:pt x="306" y="561"/>
                    <a:pt x="347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70"/>
                    <a:pt x="600" y="94"/>
                    <a:pt x="434" y="11"/>
                  </a:cubicBezTo>
                  <a:cubicBezTo>
                    <a:pt x="411" y="4"/>
                    <a:pt x="386" y="1"/>
                    <a:pt x="3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3" name="Google Shape;37363;p24"/>
            <p:cNvSpPr/>
            <p:nvPr/>
          </p:nvSpPr>
          <p:spPr>
            <a:xfrm>
              <a:off x="4327450" y="4388175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29" y="0"/>
                  </a:moveTo>
                  <a:cubicBezTo>
                    <a:pt x="221" y="0"/>
                    <a:pt x="114" y="47"/>
                    <a:pt x="83" y="140"/>
                  </a:cubicBezTo>
                  <a:cubicBezTo>
                    <a:pt x="1" y="315"/>
                    <a:pt x="83" y="491"/>
                    <a:pt x="218" y="533"/>
                  </a:cubicBezTo>
                  <a:cubicBezTo>
                    <a:pt x="256" y="542"/>
                    <a:pt x="293" y="547"/>
                    <a:pt x="328" y="547"/>
                  </a:cubicBezTo>
                  <a:cubicBezTo>
                    <a:pt x="443" y="547"/>
                    <a:pt x="537" y="492"/>
                    <a:pt x="600" y="357"/>
                  </a:cubicBezTo>
                  <a:cubicBezTo>
                    <a:pt x="642" y="233"/>
                    <a:pt x="559" y="57"/>
                    <a:pt x="435" y="16"/>
                  </a:cubicBezTo>
                  <a:cubicBezTo>
                    <a:pt x="401" y="5"/>
                    <a:pt x="365" y="0"/>
                    <a:pt x="32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4" name="Google Shape;37364;p24"/>
            <p:cNvSpPr/>
            <p:nvPr/>
          </p:nvSpPr>
          <p:spPr>
            <a:xfrm>
              <a:off x="4392075" y="44141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46" y="1"/>
                  </a:moveTo>
                  <a:cubicBezTo>
                    <a:pt x="213" y="1"/>
                    <a:pt x="110" y="77"/>
                    <a:pt x="42" y="187"/>
                  </a:cubicBezTo>
                  <a:cubicBezTo>
                    <a:pt x="0" y="311"/>
                    <a:pt x="83" y="487"/>
                    <a:pt x="218" y="529"/>
                  </a:cubicBezTo>
                  <a:cubicBezTo>
                    <a:pt x="252" y="551"/>
                    <a:pt x="290" y="562"/>
                    <a:pt x="328" y="562"/>
                  </a:cubicBezTo>
                  <a:cubicBezTo>
                    <a:pt x="429" y="562"/>
                    <a:pt x="529" y="491"/>
                    <a:pt x="559" y="394"/>
                  </a:cubicBezTo>
                  <a:cubicBezTo>
                    <a:pt x="642" y="270"/>
                    <a:pt x="559" y="94"/>
                    <a:pt x="435" y="12"/>
                  </a:cubicBezTo>
                  <a:cubicBezTo>
                    <a:pt x="404" y="4"/>
                    <a:pt x="374" y="1"/>
                    <a:pt x="34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5" name="Google Shape;37365;p24"/>
            <p:cNvSpPr/>
            <p:nvPr/>
          </p:nvSpPr>
          <p:spPr>
            <a:xfrm>
              <a:off x="4354325" y="432367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47" y="0"/>
                  </a:moveTo>
                  <a:cubicBezTo>
                    <a:pt x="217" y="0"/>
                    <a:pt x="119" y="76"/>
                    <a:pt x="42" y="187"/>
                  </a:cubicBezTo>
                  <a:cubicBezTo>
                    <a:pt x="1" y="311"/>
                    <a:pt x="42" y="486"/>
                    <a:pt x="218" y="528"/>
                  </a:cubicBezTo>
                  <a:cubicBezTo>
                    <a:pt x="252" y="551"/>
                    <a:pt x="291" y="561"/>
                    <a:pt x="329" y="561"/>
                  </a:cubicBezTo>
                  <a:cubicBezTo>
                    <a:pt x="429" y="561"/>
                    <a:pt x="529" y="491"/>
                    <a:pt x="559" y="393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04" y="4"/>
                    <a:pt x="375" y="0"/>
                    <a:pt x="34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6" name="Google Shape;37366;p24"/>
            <p:cNvSpPr/>
            <p:nvPr/>
          </p:nvSpPr>
          <p:spPr>
            <a:xfrm>
              <a:off x="4418950" y="435042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89" y="1"/>
                  </a:moveTo>
                  <a:cubicBezTo>
                    <a:pt x="181" y="1"/>
                    <a:pt x="73" y="49"/>
                    <a:pt x="42" y="151"/>
                  </a:cubicBezTo>
                  <a:cubicBezTo>
                    <a:pt x="1" y="316"/>
                    <a:pt x="42" y="450"/>
                    <a:pt x="177" y="533"/>
                  </a:cubicBezTo>
                  <a:cubicBezTo>
                    <a:pt x="215" y="543"/>
                    <a:pt x="252" y="548"/>
                    <a:pt x="287" y="548"/>
                  </a:cubicBezTo>
                  <a:cubicBezTo>
                    <a:pt x="402" y="548"/>
                    <a:pt x="496" y="492"/>
                    <a:pt x="559" y="357"/>
                  </a:cubicBezTo>
                  <a:cubicBezTo>
                    <a:pt x="600" y="233"/>
                    <a:pt x="559" y="58"/>
                    <a:pt x="394" y="16"/>
                  </a:cubicBezTo>
                  <a:cubicBezTo>
                    <a:pt x="361" y="6"/>
                    <a:pt x="325" y="1"/>
                    <a:pt x="28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7" name="Google Shape;37367;p24"/>
            <p:cNvSpPr/>
            <p:nvPr/>
          </p:nvSpPr>
          <p:spPr>
            <a:xfrm>
              <a:off x="4290750" y="4406900"/>
              <a:ext cx="6500" cy="9600"/>
            </a:xfrm>
            <a:custGeom>
              <a:rect b="b" l="l" r="r" t="t"/>
              <a:pathLst>
                <a:path extrusionOk="0" h="384" w="260">
                  <a:moveTo>
                    <a:pt x="94" y="1"/>
                  </a:moveTo>
                  <a:lnTo>
                    <a:pt x="1" y="259"/>
                  </a:lnTo>
                  <a:lnTo>
                    <a:pt x="259" y="383"/>
                  </a:lnTo>
                  <a:lnTo>
                    <a:pt x="259" y="342"/>
                  </a:lnTo>
                  <a:cubicBezTo>
                    <a:pt x="259" y="218"/>
                    <a:pt x="218" y="125"/>
                    <a:pt x="135" y="42"/>
                  </a:cubicBezTo>
                  <a:cubicBezTo>
                    <a:pt x="135" y="42"/>
                    <a:pt x="94" y="42"/>
                    <a:pt x="9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8" name="Google Shape;37368;p24"/>
            <p:cNvSpPr/>
            <p:nvPr/>
          </p:nvSpPr>
          <p:spPr>
            <a:xfrm>
              <a:off x="4314525" y="43433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0" y="527"/>
                    <a:pt x="61" y="532"/>
                    <a:pt x="94" y="532"/>
                  </a:cubicBezTo>
                  <a:cubicBezTo>
                    <a:pt x="199" y="532"/>
                    <a:pt x="310" y="476"/>
                    <a:pt x="342" y="342"/>
                  </a:cubicBezTo>
                  <a:cubicBezTo>
                    <a:pt x="383" y="217"/>
                    <a:pt x="342" y="42"/>
                    <a:pt x="21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9" name="Google Shape;37369;p24"/>
            <p:cNvSpPr/>
            <p:nvPr/>
          </p:nvSpPr>
          <p:spPr>
            <a:xfrm>
              <a:off x="4464200" y="4335825"/>
              <a:ext cx="7500" cy="8550"/>
            </a:xfrm>
            <a:custGeom>
              <a:rect b="b" l="l" r="r" t="t"/>
              <a:pathLst>
                <a:path extrusionOk="0" h="342" w="300">
                  <a:moveTo>
                    <a:pt x="41" y="0"/>
                  </a:moveTo>
                  <a:lnTo>
                    <a:pt x="41" y="42"/>
                  </a:lnTo>
                  <a:cubicBezTo>
                    <a:pt x="0" y="83"/>
                    <a:pt x="0" y="125"/>
                    <a:pt x="41" y="166"/>
                  </a:cubicBezTo>
                  <a:lnTo>
                    <a:pt x="41" y="218"/>
                  </a:lnTo>
                  <a:cubicBezTo>
                    <a:pt x="41" y="259"/>
                    <a:pt x="83" y="259"/>
                    <a:pt x="83" y="300"/>
                  </a:cubicBezTo>
                  <a:cubicBezTo>
                    <a:pt x="134" y="300"/>
                    <a:pt x="176" y="342"/>
                    <a:pt x="176" y="342"/>
                  </a:cubicBezTo>
                  <a:lnTo>
                    <a:pt x="300" y="8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0" name="Google Shape;37370;p24"/>
            <p:cNvSpPr/>
            <p:nvPr/>
          </p:nvSpPr>
          <p:spPr>
            <a:xfrm>
              <a:off x="4400600" y="4308950"/>
              <a:ext cx="12950" cy="9975"/>
            </a:xfrm>
            <a:custGeom>
              <a:rect b="b" l="l" r="r" t="t"/>
              <a:pathLst>
                <a:path extrusionOk="0" h="399" w="518">
                  <a:moveTo>
                    <a:pt x="1" y="0"/>
                  </a:moveTo>
                  <a:lnTo>
                    <a:pt x="1" y="124"/>
                  </a:lnTo>
                  <a:lnTo>
                    <a:pt x="1" y="207"/>
                  </a:lnTo>
                  <a:lnTo>
                    <a:pt x="42" y="259"/>
                  </a:lnTo>
                  <a:cubicBezTo>
                    <a:pt x="94" y="300"/>
                    <a:pt x="135" y="341"/>
                    <a:pt x="176" y="383"/>
                  </a:cubicBezTo>
                  <a:cubicBezTo>
                    <a:pt x="199" y="394"/>
                    <a:pt x="224" y="399"/>
                    <a:pt x="252" y="399"/>
                  </a:cubicBezTo>
                  <a:cubicBezTo>
                    <a:pt x="327" y="399"/>
                    <a:pt x="416" y="361"/>
                    <a:pt x="476" y="300"/>
                  </a:cubicBezTo>
                  <a:cubicBezTo>
                    <a:pt x="476" y="300"/>
                    <a:pt x="518" y="259"/>
                    <a:pt x="518" y="20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1" name="Google Shape;37371;p24"/>
            <p:cNvSpPr/>
            <p:nvPr/>
          </p:nvSpPr>
          <p:spPr>
            <a:xfrm>
              <a:off x="4340375" y="4285175"/>
              <a:ext cx="9600" cy="7500"/>
            </a:xfrm>
            <a:custGeom>
              <a:rect b="b" l="l" r="r" t="t"/>
              <a:pathLst>
                <a:path extrusionOk="0" h="300" w="384">
                  <a:moveTo>
                    <a:pt x="125" y="0"/>
                  </a:moveTo>
                  <a:lnTo>
                    <a:pt x="1" y="259"/>
                  </a:lnTo>
                  <a:cubicBezTo>
                    <a:pt x="42" y="259"/>
                    <a:pt x="42" y="259"/>
                    <a:pt x="83" y="300"/>
                  </a:cubicBezTo>
                  <a:lnTo>
                    <a:pt x="176" y="300"/>
                  </a:lnTo>
                  <a:cubicBezTo>
                    <a:pt x="259" y="259"/>
                    <a:pt x="342" y="217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2" name="Google Shape;37372;p24"/>
            <p:cNvSpPr/>
            <p:nvPr/>
          </p:nvSpPr>
          <p:spPr>
            <a:xfrm>
              <a:off x="4359775" y="4587850"/>
              <a:ext cx="8550" cy="7500"/>
            </a:xfrm>
            <a:custGeom>
              <a:rect b="b" l="l" r="r" t="t"/>
              <a:pathLst>
                <a:path extrusionOk="0" h="300" w="342">
                  <a:moveTo>
                    <a:pt x="259" y="0"/>
                  </a:moveTo>
                  <a:cubicBezTo>
                    <a:pt x="176" y="0"/>
                    <a:pt x="83" y="41"/>
                    <a:pt x="0" y="124"/>
                  </a:cubicBezTo>
                  <a:lnTo>
                    <a:pt x="0" y="165"/>
                  </a:lnTo>
                  <a:lnTo>
                    <a:pt x="259" y="300"/>
                  </a:lnTo>
                  <a:lnTo>
                    <a:pt x="341" y="41"/>
                  </a:lnTo>
                  <a:cubicBezTo>
                    <a:pt x="300" y="0"/>
                    <a:pt x="300" y="0"/>
                    <a:pt x="25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3" name="Google Shape;37373;p24"/>
            <p:cNvSpPr/>
            <p:nvPr/>
          </p:nvSpPr>
          <p:spPr>
            <a:xfrm>
              <a:off x="4295150" y="4561600"/>
              <a:ext cx="13975" cy="9975"/>
            </a:xfrm>
            <a:custGeom>
              <a:rect b="b" l="l" r="r" t="t"/>
              <a:pathLst>
                <a:path extrusionOk="0" h="399" w="559">
                  <a:moveTo>
                    <a:pt x="283" y="1"/>
                  </a:moveTo>
                  <a:cubicBezTo>
                    <a:pt x="179" y="1"/>
                    <a:pt x="73" y="47"/>
                    <a:pt x="42" y="140"/>
                  </a:cubicBezTo>
                  <a:cubicBezTo>
                    <a:pt x="42" y="140"/>
                    <a:pt x="0" y="140"/>
                    <a:pt x="0" y="182"/>
                  </a:cubicBezTo>
                  <a:lnTo>
                    <a:pt x="517" y="399"/>
                  </a:lnTo>
                  <a:cubicBezTo>
                    <a:pt x="517" y="357"/>
                    <a:pt x="559" y="316"/>
                    <a:pt x="559" y="275"/>
                  </a:cubicBezTo>
                  <a:cubicBezTo>
                    <a:pt x="559" y="182"/>
                    <a:pt x="476" y="57"/>
                    <a:pt x="383" y="16"/>
                  </a:cubicBezTo>
                  <a:cubicBezTo>
                    <a:pt x="352" y="6"/>
                    <a:pt x="318" y="1"/>
                    <a:pt x="28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4" name="Google Shape;37374;p24"/>
            <p:cNvSpPr/>
            <p:nvPr/>
          </p:nvSpPr>
          <p:spPr>
            <a:xfrm>
              <a:off x="4384575" y="4524250"/>
              <a:ext cx="10625" cy="12950"/>
            </a:xfrm>
            <a:custGeom>
              <a:rect b="b" l="l" r="r" t="t"/>
              <a:pathLst>
                <a:path extrusionOk="0" h="518" w="425">
                  <a:moveTo>
                    <a:pt x="300" y="1"/>
                  </a:moveTo>
                  <a:cubicBezTo>
                    <a:pt x="218" y="1"/>
                    <a:pt x="83" y="42"/>
                    <a:pt x="42" y="176"/>
                  </a:cubicBezTo>
                  <a:cubicBezTo>
                    <a:pt x="1" y="259"/>
                    <a:pt x="42" y="342"/>
                    <a:pt x="83" y="435"/>
                  </a:cubicBezTo>
                  <a:cubicBezTo>
                    <a:pt x="125" y="476"/>
                    <a:pt x="166" y="518"/>
                    <a:pt x="218" y="518"/>
                  </a:cubicBezTo>
                  <a:lnTo>
                    <a:pt x="425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5" name="Google Shape;37375;p24"/>
            <p:cNvSpPr/>
            <p:nvPr/>
          </p:nvSpPr>
          <p:spPr>
            <a:xfrm>
              <a:off x="4319950" y="449757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3" y="0"/>
                  </a:moveTo>
                  <a:cubicBezTo>
                    <a:pt x="213" y="0"/>
                    <a:pt x="113" y="68"/>
                    <a:pt x="84" y="158"/>
                  </a:cubicBezTo>
                  <a:cubicBezTo>
                    <a:pt x="1" y="292"/>
                    <a:pt x="84" y="468"/>
                    <a:pt x="218" y="551"/>
                  </a:cubicBezTo>
                  <a:cubicBezTo>
                    <a:pt x="247" y="558"/>
                    <a:pt x="275" y="561"/>
                    <a:pt x="302" y="561"/>
                  </a:cubicBezTo>
                  <a:cubicBezTo>
                    <a:pt x="429" y="561"/>
                    <a:pt x="532" y="486"/>
                    <a:pt x="601" y="375"/>
                  </a:cubicBezTo>
                  <a:cubicBezTo>
                    <a:pt x="642" y="251"/>
                    <a:pt x="559" y="75"/>
                    <a:pt x="425" y="34"/>
                  </a:cubicBezTo>
                  <a:cubicBezTo>
                    <a:pt x="390" y="11"/>
                    <a:pt x="351" y="0"/>
                    <a:pt x="313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6" name="Google Shape;37376;p24"/>
            <p:cNvSpPr/>
            <p:nvPr/>
          </p:nvSpPr>
          <p:spPr>
            <a:xfrm>
              <a:off x="4274725" y="4516375"/>
              <a:ext cx="16050" cy="13725"/>
            </a:xfrm>
            <a:custGeom>
              <a:rect b="b" l="l" r="r" t="t"/>
              <a:pathLst>
                <a:path extrusionOk="0" h="549" w="642">
                  <a:moveTo>
                    <a:pt x="330" y="1"/>
                  </a:moveTo>
                  <a:cubicBezTo>
                    <a:pt x="225" y="1"/>
                    <a:pt x="115" y="55"/>
                    <a:pt x="83" y="181"/>
                  </a:cubicBezTo>
                  <a:cubicBezTo>
                    <a:pt x="1" y="316"/>
                    <a:pt x="83" y="491"/>
                    <a:pt x="218" y="533"/>
                  </a:cubicBezTo>
                  <a:cubicBezTo>
                    <a:pt x="248" y="543"/>
                    <a:pt x="282" y="548"/>
                    <a:pt x="317" y="548"/>
                  </a:cubicBezTo>
                  <a:cubicBezTo>
                    <a:pt x="423" y="548"/>
                    <a:pt x="538" y="500"/>
                    <a:pt x="600" y="398"/>
                  </a:cubicBezTo>
                  <a:cubicBezTo>
                    <a:pt x="642" y="233"/>
                    <a:pt x="559" y="99"/>
                    <a:pt x="424" y="16"/>
                  </a:cubicBezTo>
                  <a:cubicBezTo>
                    <a:pt x="395" y="6"/>
                    <a:pt x="363" y="1"/>
                    <a:pt x="3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7" name="Google Shape;37377;p24"/>
            <p:cNvSpPr/>
            <p:nvPr/>
          </p:nvSpPr>
          <p:spPr>
            <a:xfrm>
              <a:off x="4339350" y="454280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293" y="1"/>
                  </a:moveTo>
                  <a:cubicBezTo>
                    <a:pt x="188" y="1"/>
                    <a:pt x="101" y="69"/>
                    <a:pt x="42" y="158"/>
                  </a:cubicBezTo>
                  <a:cubicBezTo>
                    <a:pt x="0" y="334"/>
                    <a:pt x="42" y="468"/>
                    <a:pt x="217" y="551"/>
                  </a:cubicBezTo>
                  <a:cubicBezTo>
                    <a:pt x="239" y="558"/>
                    <a:pt x="263" y="562"/>
                    <a:pt x="287" y="562"/>
                  </a:cubicBezTo>
                  <a:cubicBezTo>
                    <a:pt x="399" y="562"/>
                    <a:pt x="525" y="486"/>
                    <a:pt x="559" y="375"/>
                  </a:cubicBezTo>
                  <a:cubicBezTo>
                    <a:pt x="641" y="251"/>
                    <a:pt x="559" y="75"/>
                    <a:pt x="424" y="34"/>
                  </a:cubicBezTo>
                  <a:cubicBezTo>
                    <a:pt x="378" y="11"/>
                    <a:pt x="334" y="1"/>
                    <a:pt x="293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8" name="Google Shape;37378;p24"/>
            <p:cNvSpPr/>
            <p:nvPr/>
          </p:nvSpPr>
          <p:spPr>
            <a:xfrm>
              <a:off x="4301600" y="4452350"/>
              <a:ext cx="15025" cy="13575"/>
            </a:xfrm>
            <a:custGeom>
              <a:rect b="b" l="l" r="r" t="t"/>
              <a:pathLst>
                <a:path extrusionOk="0" h="543" w="601">
                  <a:moveTo>
                    <a:pt x="298" y="0"/>
                  </a:moveTo>
                  <a:cubicBezTo>
                    <a:pt x="188" y="0"/>
                    <a:pt x="102" y="68"/>
                    <a:pt x="42" y="157"/>
                  </a:cubicBezTo>
                  <a:cubicBezTo>
                    <a:pt x="1" y="292"/>
                    <a:pt x="42" y="468"/>
                    <a:pt x="218" y="509"/>
                  </a:cubicBezTo>
                  <a:cubicBezTo>
                    <a:pt x="252" y="532"/>
                    <a:pt x="290" y="542"/>
                    <a:pt x="329" y="542"/>
                  </a:cubicBezTo>
                  <a:cubicBezTo>
                    <a:pt x="429" y="542"/>
                    <a:pt x="529" y="472"/>
                    <a:pt x="559" y="375"/>
                  </a:cubicBezTo>
                  <a:cubicBezTo>
                    <a:pt x="600" y="251"/>
                    <a:pt x="559" y="75"/>
                    <a:pt x="435" y="33"/>
                  </a:cubicBezTo>
                  <a:cubicBezTo>
                    <a:pt x="386" y="10"/>
                    <a:pt x="340" y="0"/>
                    <a:pt x="298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9" name="Google Shape;37379;p24"/>
            <p:cNvSpPr/>
            <p:nvPr/>
          </p:nvSpPr>
          <p:spPr>
            <a:xfrm>
              <a:off x="4365200" y="4478650"/>
              <a:ext cx="16050" cy="13700"/>
            </a:xfrm>
            <a:custGeom>
              <a:rect b="b" l="l" r="r" t="t"/>
              <a:pathLst>
                <a:path extrusionOk="0" h="548" w="642">
                  <a:moveTo>
                    <a:pt x="331" y="1"/>
                  </a:moveTo>
                  <a:cubicBezTo>
                    <a:pt x="225" y="1"/>
                    <a:pt x="115" y="56"/>
                    <a:pt x="83" y="19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58" y="542"/>
                    <a:pt x="297" y="548"/>
                    <a:pt x="334" y="548"/>
                  </a:cubicBezTo>
                  <a:cubicBezTo>
                    <a:pt x="446" y="548"/>
                    <a:pt x="538" y="499"/>
                    <a:pt x="600" y="398"/>
                  </a:cubicBezTo>
                  <a:cubicBezTo>
                    <a:pt x="641" y="232"/>
                    <a:pt x="600" y="57"/>
                    <a:pt x="424" y="15"/>
                  </a:cubicBezTo>
                  <a:cubicBezTo>
                    <a:pt x="395" y="6"/>
                    <a:pt x="364" y="1"/>
                    <a:pt x="33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0" name="Google Shape;37380;p24"/>
            <p:cNvSpPr/>
            <p:nvPr/>
          </p:nvSpPr>
          <p:spPr>
            <a:xfrm>
              <a:off x="4261800" y="4471525"/>
              <a:ext cx="9600" cy="13325"/>
            </a:xfrm>
            <a:custGeom>
              <a:rect b="b" l="l" r="r" t="t"/>
              <a:pathLst>
                <a:path extrusionOk="0" h="533" w="384">
                  <a:moveTo>
                    <a:pt x="218" y="0"/>
                  </a:moveTo>
                  <a:lnTo>
                    <a:pt x="1" y="517"/>
                  </a:lnTo>
                  <a:cubicBezTo>
                    <a:pt x="31" y="528"/>
                    <a:pt x="65" y="533"/>
                    <a:pt x="99" y="533"/>
                  </a:cubicBezTo>
                  <a:cubicBezTo>
                    <a:pt x="203" y="533"/>
                    <a:pt x="311" y="484"/>
                    <a:pt x="342" y="383"/>
                  </a:cubicBezTo>
                  <a:cubicBezTo>
                    <a:pt x="383" y="259"/>
                    <a:pt x="342" y="83"/>
                    <a:pt x="259" y="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1" name="Google Shape;37381;p24"/>
            <p:cNvSpPr/>
            <p:nvPr/>
          </p:nvSpPr>
          <p:spPr>
            <a:xfrm>
              <a:off x="4411450" y="4464025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1"/>
                  </a:moveTo>
                  <a:lnTo>
                    <a:pt x="42" y="42"/>
                  </a:lnTo>
                  <a:cubicBezTo>
                    <a:pt x="1" y="83"/>
                    <a:pt x="1" y="83"/>
                    <a:pt x="1" y="125"/>
                  </a:cubicBezTo>
                  <a:cubicBezTo>
                    <a:pt x="1" y="125"/>
                    <a:pt x="42" y="166"/>
                    <a:pt x="42" y="207"/>
                  </a:cubicBezTo>
                  <a:cubicBezTo>
                    <a:pt x="84" y="300"/>
                    <a:pt x="125" y="342"/>
                    <a:pt x="177" y="342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2" name="Google Shape;37382;p24"/>
            <p:cNvSpPr/>
            <p:nvPr/>
          </p:nvSpPr>
          <p:spPr>
            <a:xfrm>
              <a:off x="4347875" y="4438175"/>
              <a:ext cx="12950" cy="9025"/>
            </a:xfrm>
            <a:custGeom>
              <a:rect b="b" l="l" r="r" t="t"/>
              <a:pathLst>
                <a:path extrusionOk="0" h="361" w="518">
                  <a:moveTo>
                    <a:pt x="1" y="1"/>
                  </a:moveTo>
                  <a:lnTo>
                    <a:pt x="1" y="83"/>
                  </a:lnTo>
                  <a:cubicBezTo>
                    <a:pt x="1" y="208"/>
                    <a:pt x="42" y="301"/>
                    <a:pt x="176" y="342"/>
                  </a:cubicBezTo>
                  <a:cubicBezTo>
                    <a:pt x="204" y="342"/>
                    <a:pt x="231" y="360"/>
                    <a:pt x="271" y="360"/>
                  </a:cubicBezTo>
                  <a:cubicBezTo>
                    <a:pt x="291" y="360"/>
                    <a:pt x="314" y="356"/>
                    <a:pt x="342" y="342"/>
                  </a:cubicBezTo>
                  <a:lnTo>
                    <a:pt x="393" y="342"/>
                  </a:lnTo>
                  <a:cubicBezTo>
                    <a:pt x="393" y="342"/>
                    <a:pt x="435" y="301"/>
                    <a:pt x="476" y="301"/>
                  </a:cubicBezTo>
                  <a:cubicBezTo>
                    <a:pt x="476" y="259"/>
                    <a:pt x="517" y="208"/>
                    <a:pt x="517" y="16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3" name="Google Shape;37383;p24"/>
            <p:cNvSpPr/>
            <p:nvPr/>
          </p:nvSpPr>
          <p:spPr>
            <a:xfrm>
              <a:off x="4287650" y="4413375"/>
              <a:ext cx="9600" cy="7525"/>
            </a:xfrm>
            <a:custGeom>
              <a:rect b="b" l="l" r="r" t="t"/>
              <a:pathLst>
                <a:path extrusionOk="0" h="301" w="384">
                  <a:moveTo>
                    <a:pt x="125" y="0"/>
                  </a:moveTo>
                  <a:lnTo>
                    <a:pt x="1" y="259"/>
                  </a:lnTo>
                  <a:lnTo>
                    <a:pt x="42" y="300"/>
                  </a:lnTo>
                  <a:cubicBezTo>
                    <a:pt x="166" y="300"/>
                    <a:pt x="300" y="259"/>
                    <a:pt x="383" y="12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4" name="Google Shape;37384;p24"/>
            <p:cNvSpPr/>
            <p:nvPr/>
          </p:nvSpPr>
          <p:spPr>
            <a:xfrm>
              <a:off x="4335975" y="4652450"/>
              <a:ext cx="6500" cy="6500"/>
            </a:xfrm>
            <a:custGeom>
              <a:rect b="b" l="l" r="r" t="t"/>
              <a:pathLst>
                <a:path extrusionOk="0" h="260" w="260">
                  <a:moveTo>
                    <a:pt x="259" y="1"/>
                  </a:moveTo>
                  <a:cubicBezTo>
                    <a:pt x="177" y="1"/>
                    <a:pt x="42" y="1"/>
                    <a:pt x="1" y="42"/>
                  </a:cubicBezTo>
                  <a:cubicBezTo>
                    <a:pt x="42" y="125"/>
                    <a:pt x="94" y="166"/>
                    <a:pt x="135" y="25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5" name="Google Shape;37385;p24"/>
            <p:cNvSpPr/>
            <p:nvPr/>
          </p:nvSpPr>
          <p:spPr>
            <a:xfrm>
              <a:off x="4312475" y="4606950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54" y="1"/>
                  </a:moveTo>
                  <a:cubicBezTo>
                    <a:pt x="242" y="1"/>
                    <a:pt x="117" y="75"/>
                    <a:pt x="83" y="177"/>
                  </a:cubicBezTo>
                  <a:cubicBezTo>
                    <a:pt x="0" y="311"/>
                    <a:pt x="83" y="487"/>
                    <a:pt x="207" y="528"/>
                  </a:cubicBezTo>
                  <a:cubicBezTo>
                    <a:pt x="255" y="551"/>
                    <a:pt x="301" y="561"/>
                    <a:pt x="343" y="561"/>
                  </a:cubicBezTo>
                  <a:cubicBezTo>
                    <a:pt x="453" y="561"/>
                    <a:pt x="540" y="491"/>
                    <a:pt x="600" y="394"/>
                  </a:cubicBezTo>
                  <a:cubicBezTo>
                    <a:pt x="641" y="229"/>
                    <a:pt x="558" y="94"/>
                    <a:pt x="424" y="11"/>
                  </a:cubicBezTo>
                  <a:cubicBezTo>
                    <a:pt x="402" y="4"/>
                    <a:pt x="378" y="1"/>
                    <a:pt x="35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6" name="Google Shape;37386;p24"/>
            <p:cNvSpPr/>
            <p:nvPr/>
          </p:nvSpPr>
          <p:spPr>
            <a:xfrm>
              <a:off x="4358725" y="4591975"/>
              <a:ext cx="7525" cy="9850"/>
            </a:xfrm>
            <a:custGeom>
              <a:rect b="b" l="l" r="r" t="t"/>
              <a:pathLst>
                <a:path extrusionOk="0" h="394" w="301">
                  <a:moveTo>
                    <a:pt x="42" y="0"/>
                  </a:moveTo>
                  <a:cubicBezTo>
                    <a:pt x="1" y="94"/>
                    <a:pt x="1" y="135"/>
                    <a:pt x="1" y="176"/>
                  </a:cubicBezTo>
                  <a:cubicBezTo>
                    <a:pt x="42" y="259"/>
                    <a:pt x="83" y="311"/>
                    <a:pt x="125" y="352"/>
                  </a:cubicBezTo>
                  <a:cubicBezTo>
                    <a:pt x="166" y="352"/>
                    <a:pt x="166" y="393"/>
                    <a:pt x="166" y="393"/>
                  </a:cubicBezTo>
                  <a:lnTo>
                    <a:pt x="301" y="135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7" name="Google Shape;37387;p24"/>
            <p:cNvSpPr/>
            <p:nvPr/>
          </p:nvSpPr>
          <p:spPr>
            <a:xfrm>
              <a:off x="4294125" y="4566125"/>
              <a:ext cx="13975" cy="9850"/>
            </a:xfrm>
            <a:custGeom>
              <a:rect b="b" l="l" r="r" t="t"/>
              <a:pathLst>
                <a:path extrusionOk="0" h="394" w="559">
                  <a:moveTo>
                    <a:pt x="41" y="1"/>
                  </a:moveTo>
                  <a:cubicBezTo>
                    <a:pt x="0" y="135"/>
                    <a:pt x="41" y="259"/>
                    <a:pt x="165" y="352"/>
                  </a:cubicBezTo>
                  <a:lnTo>
                    <a:pt x="217" y="352"/>
                  </a:lnTo>
                  <a:cubicBezTo>
                    <a:pt x="258" y="393"/>
                    <a:pt x="300" y="393"/>
                    <a:pt x="341" y="393"/>
                  </a:cubicBezTo>
                  <a:cubicBezTo>
                    <a:pt x="383" y="352"/>
                    <a:pt x="383" y="352"/>
                    <a:pt x="424" y="352"/>
                  </a:cubicBezTo>
                  <a:cubicBezTo>
                    <a:pt x="424" y="352"/>
                    <a:pt x="476" y="311"/>
                    <a:pt x="517" y="311"/>
                  </a:cubicBezTo>
                  <a:cubicBezTo>
                    <a:pt x="517" y="259"/>
                    <a:pt x="558" y="218"/>
                    <a:pt x="558" y="218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8" name="Google Shape;37388;p24"/>
            <p:cNvSpPr/>
            <p:nvPr/>
          </p:nvSpPr>
          <p:spPr>
            <a:xfrm>
              <a:off x="4495475" y="3893050"/>
              <a:ext cx="8550" cy="7525"/>
            </a:xfrm>
            <a:custGeom>
              <a:rect b="b" l="l" r="r" t="t"/>
              <a:pathLst>
                <a:path extrusionOk="0" h="301" w="342">
                  <a:moveTo>
                    <a:pt x="259" y="1"/>
                  </a:moveTo>
                  <a:cubicBezTo>
                    <a:pt x="176" y="1"/>
                    <a:pt x="83" y="42"/>
                    <a:pt x="41" y="135"/>
                  </a:cubicBezTo>
                  <a:cubicBezTo>
                    <a:pt x="0" y="135"/>
                    <a:pt x="0" y="177"/>
                    <a:pt x="0" y="177"/>
                  </a:cubicBezTo>
                  <a:lnTo>
                    <a:pt x="259" y="301"/>
                  </a:lnTo>
                  <a:lnTo>
                    <a:pt x="341" y="42"/>
                  </a:lnTo>
                  <a:cubicBezTo>
                    <a:pt x="341" y="1"/>
                    <a:pt x="300" y="1"/>
                    <a:pt x="25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9" name="Google Shape;37389;p24"/>
            <p:cNvSpPr/>
            <p:nvPr/>
          </p:nvSpPr>
          <p:spPr>
            <a:xfrm>
              <a:off x="4442725" y="4021250"/>
              <a:ext cx="8575" cy="7525"/>
            </a:xfrm>
            <a:custGeom>
              <a:rect b="b" l="l" r="r" t="t"/>
              <a:pathLst>
                <a:path extrusionOk="0" h="301" w="343">
                  <a:moveTo>
                    <a:pt x="218" y="1"/>
                  </a:moveTo>
                  <a:cubicBezTo>
                    <a:pt x="125" y="42"/>
                    <a:pt x="42" y="84"/>
                    <a:pt x="42" y="135"/>
                  </a:cubicBezTo>
                  <a:lnTo>
                    <a:pt x="1" y="177"/>
                  </a:lnTo>
                  <a:lnTo>
                    <a:pt x="259" y="301"/>
                  </a:lnTo>
                  <a:lnTo>
                    <a:pt x="342" y="42"/>
                  </a:lnTo>
                  <a:cubicBezTo>
                    <a:pt x="301" y="1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0" name="Google Shape;37390;p24"/>
            <p:cNvSpPr/>
            <p:nvPr/>
          </p:nvSpPr>
          <p:spPr>
            <a:xfrm>
              <a:off x="4378125" y="3995050"/>
              <a:ext cx="13975" cy="10200"/>
            </a:xfrm>
            <a:custGeom>
              <a:rect b="b" l="l" r="r" t="t"/>
              <a:pathLst>
                <a:path extrusionOk="0" h="408" w="559">
                  <a:moveTo>
                    <a:pt x="272" y="0"/>
                  </a:moveTo>
                  <a:cubicBezTo>
                    <a:pt x="157" y="0"/>
                    <a:pt x="64" y="56"/>
                    <a:pt x="0" y="191"/>
                  </a:cubicBezTo>
                  <a:lnTo>
                    <a:pt x="517" y="408"/>
                  </a:lnTo>
                  <a:cubicBezTo>
                    <a:pt x="558" y="356"/>
                    <a:pt x="558" y="315"/>
                    <a:pt x="558" y="273"/>
                  </a:cubicBezTo>
                  <a:cubicBezTo>
                    <a:pt x="558" y="191"/>
                    <a:pt x="476" y="56"/>
                    <a:pt x="383" y="15"/>
                  </a:cubicBezTo>
                  <a:cubicBezTo>
                    <a:pt x="344" y="5"/>
                    <a:pt x="307" y="0"/>
                    <a:pt x="27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1" name="Google Shape;37391;p24"/>
            <p:cNvSpPr/>
            <p:nvPr/>
          </p:nvSpPr>
          <p:spPr>
            <a:xfrm>
              <a:off x="4468575" y="3957675"/>
              <a:ext cx="9600" cy="12950"/>
            </a:xfrm>
            <a:custGeom>
              <a:rect b="b" l="l" r="r" t="t"/>
              <a:pathLst>
                <a:path extrusionOk="0" h="518" w="384">
                  <a:moveTo>
                    <a:pt x="166" y="1"/>
                  </a:moveTo>
                  <a:lnTo>
                    <a:pt x="125" y="42"/>
                  </a:lnTo>
                  <a:cubicBezTo>
                    <a:pt x="84" y="42"/>
                    <a:pt x="42" y="94"/>
                    <a:pt x="1" y="176"/>
                  </a:cubicBezTo>
                  <a:lnTo>
                    <a:pt x="1" y="300"/>
                  </a:lnTo>
                  <a:lnTo>
                    <a:pt x="1" y="393"/>
                  </a:lnTo>
                  <a:cubicBezTo>
                    <a:pt x="42" y="435"/>
                    <a:pt x="84" y="476"/>
                    <a:pt x="125" y="517"/>
                  </a:cubicBezTo>
                  <a:lnTo>
                    <a:pt x="166" y="51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2" name="Google Shape;37392;p24"/>
            <p:cNvSpPr/>
            <p:nvPr/>
          </p:nvSpPr>
          <p:spPr>
            <a:xfrm>
              <a:off x="4403975" y="39310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272" y="1"/>
                  </a:moveTo>
                  <a:cubicBezTo>
                    <a:pt x="172" y="1"/>
                    <a:pt x="71" y="71"/>
                    <a:pt x="41" y="168"/>
                  </a:cubicBezTo>
                  <a:cubicBezTo>
                    <a:pt x="0" y="292"/>
                    <a:pt x="41" y="468"/>
                    <a:pt x="166" y="551"/>
                  </a:cubicBezTo>
                  <a:cubicBezTo>
                    <a:pt x="197" y="558"/>
                    <a:pt x="226" y="561"/>
                    <a:pt x="255" y="561"/>
                  </a:cubicBezTo>
                  <a:cubicBezTo>
                    <a:pt x="387" y="561"/>
                    <a:pt x="490" y="487"/>
                    <a:pt x="558" y="385"/>
                  </a:cubicBezTo>
                  <a:cubicBezTo>
                    <a:pt x="600" y="251"/>
                    <a:pt x="558" y="75"/>
                    <a:pt x="383" y="34"/>
                  </a:cubicBezTo>
                  <a:cubicBezTo>
                    <a:pt x="348" y="11"/>
                    <a:pt x="310" y="1"/>
                    <a:pt x="27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3" name="Google Shape;37393;p24"/>
            <p:cNvSpPr/>
            <p:nvPr/>
          </p:nvSpPr>
          <p:spPr>
            <a:xfrm>
              <a:off x="4422325" y="3976225"/>
              <a:ext cx="16050" cy="14050"/>
            </a:xfrm>
            <a:custGeom>
              <a:rect b="b" l="l" r="r" t="t"/>
              <a:pathLst>
                <a:path extrusionOk="0" h="562" w="642">
                  <a:moveTo>
                    <a:pt x="312" y="1"/>
                  </a:moveTo>
                  <a:cubicBezTo>
                    <a:pt x="210" y="1"/>
                    <a:pt x="101" y="71"/>
                    <a:pt x="42" y="168"/>
                  </a:cubicBezTo>
                  <a:cubicBezTo>
                    <a:pt x="0" y="334"/>
                    <a:pt x="83" y="468"/>
                    <a:pt x="207" y="551"/>
                  </a:cubicBezTo>
                  <a:cubicBezTo>
                    <a:pt x="231" y="558"/>
                    <a:pt x="256" y="562"/>
                    <a:pt x="281" y="562"/>
                  </a:cubicBezTo>
                  <a:cubicBezTo>
                    <a:pt x="399" y="562"/>
                    <a:pt x="524" y="488"/>
                    <a:pt x="558" y="385"/>
                  </a:cubicBezTo>
                  <a:cubicBezTo>
                    <a:pt x="641" y="251"/>
                    <a:pt x="558" y="75"/>
                    <a:pt x="424" y="34"/>
                  </a:cubicBezTo>
                  <a:cubicBezTo>
                    <a:pt x="390" y="11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4" name="Google Shape;37394;p24"/>
            <p:cNvSpPr/>
            <p:nvPr/>
          </p:nvSpPr>
          <p:spPr>
            <a:xfrm>
              <a:off x="4449200" y="3912075"/>
              <a:ext cx="15025" cy="13700"/>
            </a:xfrm>
            <a:custGeom>
              <a:rect b="b" l="l" r="r" t="t"/>
              <a:pathLst>
                <a:path extrusionOk="0" h="548" w="601">
                  <a:moveTo>
                    <a:pt x="290" y="0"/>
                  </a:moveTo>
                  <a:cubicBezTo>
                    <a:pt x="184" y="0"/>
                    <a:pt x="73" y="56"/>
                    <a:pt x="42" y="191"/>
                  </a:cubicBezTo>
                  <a:cubicBezTo>
                    <a:pt x="0" y="315"/>
                    <a:pt x="42" y="491"/>
                    <a:pt x="166" y="532"/>
                  </a:cubicBezTo>
                  <a:cubicBezTo>
                    <a:pt x="210" y="542"/>
                    <a:pt x="251" y="548"/>
                    <a:pt x="290" y="548"/>
                  </a:cubicBezTo>
                  <a:cubicBezTo>
                    <a:pt x="406" y="548"/>
                    <a:pt x="497" y="501"/>
                    <a:pt x="559" y="408"/>
                  </a:cubicBezTo>
                  <a:cubicBezTo>
                    <a:pt x="600" y="232"/>
                    <a:pt x="559" y="57"/>
                    <a:pt x="383" y="15"/>
                  </a:cubicBezTo>
                  <a:cubicBezTo>
                    <a:pt x="354" y="6"/>
                    <a:pt x="322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5" name="Google Shape;37395;p24"/>
            <p:cNvSpPr/>
            <p:nvPr/>
          </p:nvSpPr>
          <p:spPr>
            <a:xfrm>
              <a:off x="4494425" y="38974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42"/>
                    <a:pt x="1" y="125"/>
                    <a:pt x="42" y="176"/>
                  </a:cubicBezTo>
                  <a:cubicBezTo>
                    <a:pt x="42" y="218"/>
                    <a:pt x="83" y="300"/>
                    <a:pt x="125" y="342"/>
                  </a:cubicBezTo>
                  <a:cubicBezTo>
                    <a:pt x="166" y="342"/>
                    <a:pt x="166" y="342"/>
                    <a:pt x="218" y="383"/>
                  </a:cubicBezTo>
                  <a:lnTo>
                    <a:pt x="301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6" name="Google Shape;37396;p24"/>
            <p:cNvSpPr/>
            <p:nvPr/>
          </p:nvSpPr>
          <p:spPr>
            <a:xfrm>
              <a:off x="4390000" y="4150500"/>
              <a:ext cx="8550" cy="6475"/>
            </a:xfrm>
            <a:custGeom>
              <a:rect b="b" l="l" r="r" t="t"/>
              <a:pathLst>
                <a:path extrusionOk="0" h="259" w="342">
                  <a:moveTo>
                    <a:pt x="166" y="0"/>
                  </a:moveTo>
                  <a:cubicBezTo>
                    <a:pt x="125" y="0"/>
                    <a:pt x="83" y="42"/>
                    <a:pt x="42" y="42"/>
                  </a:cubicBezTo>
                  <a:lnTo>
                    <a:pt x="1" y="83"/>
                  </a:lnTo>
                  <a:lnTo>
                    <a:pt x="1" y="176"/>
                  </a:lnTo>
                  <a:lnTo>
                    <a:pt x="259" y="25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7" name="Google Shape;37397;p24"/>
            <p:cNvSpPr/>
            <p:nvPr/>
          </p:nvSpPr>
          <p:spPr>
            <a:xfrm>
              <a:off x="4325400" y="4123825"/>
              <a:ext cx="15000" cy="9375"/>
            </a:xfrm>
            <a:custGeom>
              <a:rect b="b" l="l" r="r" t="t"/>
              <a:pathLst>
                <a:path extrusionOk="0" h="375" w="600">
                  <a:moveTo>
                    <a:pt x="249" y="0"/>
                  </a:moveTo>
                  <a:cubicBezTo>
                    <a:pt x="141" y="0"/>
                    <a:pt x="60" y="71"/>
                    <a:pt x="0" y="168"/>
                  </a:cubicBezTo>
                  <a:lnTo>
                    <a:pt x="517" y="375"/>
                  </a:lnTo>
                  <a:cubicBezTo>
                    <a:pt x="600" y="251"/>
                    <a:pt x="517" y="75"/>
                    <a:pt x="383" y="34"/>
                  </a:cubicBezTo>
                  <a:cubicBezTo>
                    <a:pt x="334" y="11"/>
                    <a:pt x="289" y="0"/>
                    <a:pt x="24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8" name="Google Shape;37398;p24"/>
            <p:cNvSpPr/>
            <p:nvPr/>
          </p:nvSpPr>
          <p:spPr>
            <a:xfrm>
              <a:off x="4415850" y="4085475"/>
              <a:ext cx="9600" cy="13350"/>
            </a:xfrm>
            <a:custGeom>
              <a:rect b="b" l="l" r="r" t="t"/>
              <a:pathLst>
                <a:path extrusionOk="0" h="534" w="384">
                  <a:moveTo>
                    <a:pt x="290" y="0"/>
                  </a:moveTo>
                  <a:cubicBezTo>
                    <a:pt x="210" y="0"/>
                    <a:pt x="144" y="39"/>
                    <a:pt x="83" y="99"/>
                  </a:cubicBezTo>
                  <a:cubicBezTo>
                    <a:pt x="42" y="99"/>
                    <a:pt x="42" y="151"/>
                    <a:pt x="1" y="192"/>
                  </a:cubicBezTo>
                  <a:lnTo>
                    <a:pt x="1" y="358"/>
                  </a:lnTo>
                  <a:cubicBezTo>
                    <a:pt x="1" y="451"/>
                    <a:pt x="83" y="534"/>
                    <a:pt x="166" y="534"/>
                  </a:cubicBezTo>
                  <a:lnTo>
                    <a:pt x="383" y="17"/>
                  </a:lnTo>
                  <a:cubicBezTo>
                    <a:pt x="350" y="6"/>
                    <a:pt x="319" y="0"/>
                    <a:pt x="29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9" name="Google Shape;37399;p24"/>
            <p:cNvSpPr/>
            <p:nvPr/>
          </p:nvSpPr>
          <p:spPr>
            <a:xfrm>
              <a:off x="4349950" y="4059650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6" y="0"/>
                  </a:moveTo>
                  <a:cubicBezTo>
                    <a:pt x="232" y="0"/>
                    <a:pt x="124" y="49"/>
                    <a:pt x="93" y="150"/>
                  </a:cubicBezTo>
                  <a:cubicBezTo>
                    <a:pt x="0" y="316"/>
                    <a:pt x="93" y="450"/>
                    <a:pt x="217" y="533"/>
                  </a:cubicBezTo>
                  <a:cubicBezTo>
                    <a:pt x="258" y="542"/>
                    <a:pt x="296" y="547"/>
                    <a:pt x="332" y="547"/>
                  </a:cubicBezTo>
                  <a:cubicBezTo>
                    <a:pt x="449" y="547"/>
                    <a:pt x="539" y="492"/>
                    <a:pt x="610" y="357"/>
                  </a:cubicBezTo>
                  <a:cubicBezTo>
                    <a:pt x="652" y="233"/>
                    <a:pt x="569" y="57"/>
                    <a:pt x="434" y="16"/>
                  </a:cubicBezTo>
                  <a:cubicBezTo>
                    <a:pt x="404" y="6"/>
                    <a:pt x="370" y="0"/>
                    <a:pt x="33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0" name="Google Shape;37400;p24"/>
            <p:cNvSpPr/>
            <p:nvPr/>
          </p:nvSpPr>
          <p:spPr>
            <a:xfrm>
              <a:off x="4304700" y="4078125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66" y="0"/>
                  </a:moveTo>
                  <a:cubicBezTo>
                    <a:pt x="253" y="0"/>
                    <a:pt x="128" y="76"/>
                    <a:pt x="94" y="187"/>
                  </a:cubicBezTo>
                  <a:cubicBezTo>
                    <a:pt x="1" y="311"/>
                    <a:pt x="94" y="486"/>
                    <a:pt x="218" y="528"/>
                  </a:cubicBezTo>
                  <a:cubicBezTo>
                    <a:pt x="255" y="551"/>
                    <a:pt x="295" y="561"/>
                    <a:pt x="334" y="561"/>
                  </a:cubicBezTo>
                  <a:cubicBezTo>
                    <a:pt x="438" y="561"/>
                    <a:pt x="544" y="491"/>
                    <a:pt x="611" y="393"/>
                  </a:cubicBezTo>
                  <a:cubicBezTo>
                    <a:pt x="652" y="269"/>
                    <a:pt x="570" y="94"/>
                    <a:pt x="435" y="11"/>
                  </a:cubicBezTo>
                  <a:cubicBezTo>
                    <a:pt x="413" y="4"/>
                    <a:pt x="390" y="0"/>
                    <a:pt x="366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1" name="Google Shape;37401;p24"/>
            <p:cNvSpPr/>
            <p:nvPr/>
          </p:nvSpPr>
          <p:spPr>
            <a:xfrm>
              <a:off x="4369325" y="4104875"/>
              <a:ext cx="16325" cy="13700"/>
            </a:xfrm>
            <a:custGeom>
              <a:rect b="b" l="l" r="r" t="t"/>
              <a:pathLst>
                <a:path extrusionOk="0" h="548" w="653">
                  <a:moveTo>
                    <a:pt x="314" y="1"/>
                  </a:moveTo>
                  <a:cubicBezTo>
                    <a:pt x="201" y="1"/>
                    <a:pt x="115" y="49"/>
                    <a:pt x="52" y="150"/>
                  </a:cubicBezTo>
                  <a:cubicBezTo>
                    <a:pt x="1" y="316"/>
                    <a:pt x="94" y="492"/>
                    <a:pt x="218" y="533"/>
                  </a:cubicBezTo>
                  <a:cubicBezTo>
                    <a:pt x="249" y="543"/>
                    <a:pt x="282" y="548"/>
                    <a:pt x="315" y="548"/>
                  </a:cubicBezTo>
                  <a:cubicBezTo>
                    <a:pt x="423" y="548"/>
                    <a:pt x="530" y="492"/>
                    <a:pt x="569" y="357"/>
                  </a:cubicBezTo>
                  <a:cubicBezTo>
                    <a:pt x="652" y="233"/>
                    <a:pt x="569" y="57"/>
                    <a:pt x="435" y="16"/>
                  </a:cubicBezTo>
                  <a:cubicBezTo>
                    <a:pt x="392" y="6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2" name="Google Shape;37402;p24"/>
            <p:cNvSpPr/>
            <p:nvPr/>
          </p:nvSpPr>
          <p:spPr>
            <a:xfrm>
              <a:off x="4331850" y="4013975"/>
              <a:ext cx="16050" cy="14150"/>
            </a:xfrm>
            <a:custGeom>
              <a:rect b="b" l="l" r="r" t="t"/>
              <a:pathLst>
                <a:path extrusionOk="0" h="566" w="642">
                  <a:moveTo>
                    <a:pt x="295" y="0"/>
                  </a:moveTo>
                  <a:cubicBezTo>
                    <a:pt x="189" y="0"/>
                    <a:pt x="102" y="71"/>
                    <a:pt x="42" y="168"/>
                  </a:cubicBezTo>
                  <a:cubicBezTo>
                    <a:pt x="1" y="333"/>
                    <a:pt x="42" y="468"/>
                    <a:pt x="207" y="550"/>
                  </a:cubicBezTo>
                  <a:cubicBezTo>
                    <a:pt x="239" y="560"/>
                    <a:pt x="272" y="565"/>
                    <a:pt x="306" y="565"/>
                  </a:cubicBezTo>
                  <a:cubicBezTo>
                    <a:pt x="416" y="565"/>
                    <a:pt x="527" y="509"/>
                    <a:pt x="559" y="375"/>
                  </a:cubicBezTo>
                  <a:cubicBezTo>
                    <a:pt x="642" y="251"/>
                    <a:pt x="559" y="75"/>
                    <a:pt x="424" y="33"/>
                  </a:cubicBezTo>
                  <a:cubicBezTo>
                    <a:pt x="379" y="11"/>
                    <a:pt x="335" y="0"/>
                    <a:pt x="29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3" name="Google Shape;37403;p24"/>
            <p:cNvSpPr/>
            <p:nvPr/>
          </p:nvSpPr>
          <p:spPr>
            <a:xfrm>
              <a:off x="4395175" y="4040375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66" y="1"/>
                  </a:moveTo>
                  <a:cubicBezTo>
                    <a:pt x="253" y="1"/>
                    <a:pt x="128" y="76"/>
                    <a:pt x="94" y="187"/>
                  </a:cubicBezTo>
                  <a:cubicBezTo>
                    <a:pt x="1" y="311"/>
                    <a:pt x="94" y="487"/>
                    <a:pt x="218" y="528"/>
                  </a:cubicBezTo>
                  <a:cubicBezTo>
                    <a:pt x="267" y="551"/>
                    <a:pt x="312" y="562"/>
                    <a:pt x="353" y="562"/>
                  </a:cubicBezTo>
                  <a:cubicBezTo>
                    <a:pt x="460" y="562"/>
                    <a:pt x="543" y="494"/>
                    <a:pt x="611" y="404"/>
                  </a:cubicBezTo>
                  <a:cubicBezTo>
                    <a:pt x="652" y="228"/>
                    <a:pt x="611" y="94"/>
                    <a:pt x="435" y="11"/>
                  </a:cubicBezTo>
                  <a:cubicBezTo>
                    <a:pt x="413" y="4"/>
                    <a:pt x="390" y="1"/>
                    <a:pt x="36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4" name="Google Shape;37404;p24"/>
            <p:cNvSpPr/>
            <p:nvPr/>
          </p:nvSpPr>
          <p:spPr>
            <a:xfrm>
              <a:off x="4273700" y="4103200"/>
              <a:ext cx="1050" cy="3125"/>
            </a:xfrm>
            <a:custGeom>
              <a:rect b="b" l="l" r="r" t="t"/>
              <a:pathLst>
                <a:path extrusionOk="0" h="125" w="42">
                  <a:moveTo>
                    <a:pt x="42" y="0"/>
                  </a:moveTo>
                  <a:cubicBezTo>
                    <a:pt x="0" y="42"/>
                    <a:pt x="0" y="83"/>
                    <a:pt x="0" y="124"/>
                  </a:cubicBezTo>
                  <a:lnTo>
                    <a:pt x="42" y="124"/>
                  </a:lnTo>
                  <a:lnTo>
                    <a:pt x="42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5" name="Google Shape;37405;p24"/>
            <p:cNvSpPr/>
            <p:nvPr/>
          </p:nvSpPr>
          <p:spPr>
            <a:xfrm>
              <a:off x="4441700" y="4025650"/>
              <a:ext cx="7525" cy="9600"/>
            </a:xfrm>
            <a:custGeom>
              <a:rect b="b" l="l" r="r" t="t"/>
              <a:pathLst>
                <a:path extrusionOk="0" h="384" w="301">
                  <a:moveTo>
                    <a:pt x="42" y="1"/>
                  </a:moveTo>
                  <a:cubicBezTo>
                    <a:pt x="1" y="83"/>
                    <a:pt x="1" y="125"/>
                    <a:pt x="42" y="166"/>
                  </a:cubicBezTo>
                  <a:cubicBezTo>
                    <a:pt x="42" y="259"/>
                    <a:pt x="83" y="342"/>
                    <a:pt x="166" y="383"/>
                  </a:cubicBezTo>
                  <a:lnTo>
                    <a:pt x="300" y="125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6" name="Google Shape;37406;p24"/>
            <p:cNvSpPr/>
            <p:nvPr/>
          </p:nvSpPr>
          <p:spPr>
            <a:xfrm>
              <a:off x="4377075" y="3999800"/>
              <a:ext cx="14000" cy="9325"/>
            </a:xfrm>
            <a:custGeom>
              <a:rect b="b" l="l" r="r" t="t"/>
              <a:pathLst>
                <a:path extrusionOk="0" h="373" w="560">
                  <a:moveTo>
                    <a:pt x="42" y="1"/>
                  </a:moveTo>
                  <a:cubicBezTo>
                    <a:pt x="1" y="125"/>
                    <a:pt x="84" y="301"/>
                    <a:pt x="208" y="342"/>
                  </a:cubicBezTo>
                  <a:cubicBezTo>
                    <a:pt x="254" y="363"/>
                    <a:pt x="298" y="373"/>
                    <a:pt x="341" y="373"/>
                  </a:cubicBezTo>
                  <a:cubicBezTo>
                    <a:pt x="383" y="373"/>
                    <a:pt x="425" y="363"/>
                    <a:pt x="466" y="342"/>
                  </a:cubicBezTo>
                  <a:cubicBezTo>
                    <a:pt x="518" y="301"/>
                    <a:pt x="559" y="259"/>
                    <a:pt x="559" y="218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7" name="Google Shape;37407;p24"/>
            <p:cNvSpPr/>
            <p:nvPr/>
          </p:nvSpPr>
          <p:spPr>
            <a:xfrm>
              <a:off x="4337025" y="4278700"/>
              <a:ext cx="8800" cy="6500"/>
            </a:xfrm>
            <a:custGeom>
              <a:rect b="b" l="l" r="r" t="t"/>
              <a:pathLst>
                <a:path extrusionOk="0" h="260" w="352">
                  <a:moveTo>
                    <a:pt x="135" y="1"/>
                  </a:moveTo>
                  <a:lnTo>
                    <a:pt x="93" y="42"/>
                  </a:lnTo>
                  <a:cubicBezTo>
                    <a:pt x="52" y="42"/>
                    <a:pt x="52" y="83"/>
                    <a:pt x="0" y="125"/>
                  </a:cubicBezTo>
                  <a:lnTo>
                    <a:pt x="0" y="176"/>
                  </a:lnTo>
                  <a:lnTo>
                    <a:pt x="259" y="259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8" name="Google Shape;37408;p24"/>
            <p:cNvSpPr/>
            <p:nvPr/>
          </p:nvSpPr>
          <p:spPr>
            <a:xfrm>
              <a:off x="4272400" y="4252450"/>
              <a:ext cx="14250" cy="8950"/>
            </a:xfrm>
            <a:custGeom>
              <a:rect b="b" l="l" r="r" t="t"/>
              <a:pathLst>
                <a:path extrusionOk="0" h="358" w="570">
                  <a:moveTo>
                    <a:pt x="282" y="0"/>
                  </a:moveTo>
                  <a:cubicBezTo>
                    <a:pt x="179" y="0"/>
                    <a:pt x="82" y="39"/>
                    <a:pt x="52" y="99"/>
                  </a:cubicBezTo>
                  <a:lnTo>
                    <a:pt x="1" y="141"/>
                  </a:lnTo>
                  <a:lnTo>
                    <a:pt x="517" y="358"/>
                  </a:lnTo>
                  <a:lnTo>
                    <a:pt x="517" y="316"/>
                  </a:lnTo>
                  <a:cubicBezTo>
                    <a:pt x="569" y="192"/>
                    <a:pt x="476" y="58"/>
                    <a:pt x="393" y="17"/>
                  </a:cubicBezTo>
                  <a:cubicBezTo>
                    <a:pt x="357" y="6"/>
                    <a:pt x="319" y="0"/>
                    <a:pt x="28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9" name="Google Shape;37409;p24"/>
            <p:cNvSpPr/>
            <p:nvPr/>
          </p:nvSpPr>
          <p:spPr>
            <a:xfrm>
              <a:off x="4361825" y="4214075"/>
              <a:ext cx="10900" cy="14000"/>
            </a:xfrm>
            <a:custGeom>
              <a:rect b="b" l="l" r="r" t="t"/>
              <a:pathLst>
                <a:path extrusionOk="0" h="560" w="436">
                  <a:moveTo>
                    <a:pt x="301" y="1"/>
                  </a:moveTo>
                  <a:cubicBezTo>
                    <a:pt x="218" y="1"/>
                    <a:pt x="94" y="84"/>
                    <a:pt x="42" y="177"/>
                  </a:cubicBezTo>
                  <a:cubicBezTo>
                    <a:pt x="1" y="259"/>
                    <a:pt x="42" y="342"/>
                    <a:pt x="94" y="435"/>
                  </a:cubicBezTo>
                  <a:lnTo>
                    <a:pt x="218" y="559"/>
                  </a:lnTo>
                  <a:lnTo>
                    <a:pt x="435" y="42"/>
                  </a:lnTo>
                  <a:cubicBezTo>
                    <a:pt x="394" y="1"/>
                    <a:pt x="352" y="1"/>
                    <a:pt x="30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0" name="Google Shape;37410;p24"/>
            <p:cNvSpPr/>
            <p:nvPr/>
          </p:nvSpPr>
          <p:spPr>
            <a:xfrm>
              <a:off x="4297225" y="4187875"/>
              <a:ext cx="16300" cy="13700"/>
            </a:xfrm>
            <a:custGeom>
              <a:rect b="b" l="l" r="r" t="t"/>
              <a:pathLst>
                <a:path extrusionOk="0" h="548" w="652">
                  <a:moveTo>
                    <a:pt x="337" y="0"/>
                  </a:moveTo>
                  <a:cubicBezTo>
                    <a:pt x="230" y="0"/>
                    <a:pt x="125" y="56"/>
                    <a:pt x="93" y="191"/>
                  </a:cubicBezTo>
                  <a:cubicBezTo>
                    <a:pt x="0" y="315"/>
                    <a:pt x="93" y="491"/>
                    <a:pt x="217" y="532"/>
                  </a:cubicBezTo>
                  <a:cubicBezTo>
                    <a:pt x="250" y="542"/>
                    <a:pt x="285" y="547"/>
                    <a:pt x="321" y="547"/>
                  </a:cubicBezTo>
                  <a:cubicBezTo>
                    <a:pt x="429" y="547"/>
                    <a:pt x="540" y="499"/>
                    <a:pt x="610" y="397"/>
                  </a:cubicBezTo>
                  <a:cubicBezTo>
                    <a:pt x="651" y="232"/>
                    <a:pt x="558" y="56"/>
                    <a:pt x="434" y="15"/>
                  </a:cubicBezTo>
                  <a:cubicBezTo>
                    <a:pt x="403" y="5"/>
                    <a:pt x="370" y="0"/>
                    <a:pt x="337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1" name="Google Shape;37411;p24"/>
            <p:cNvSpPr/>
            <p:nvPr/>
          </p:nvSpPr>
          <p:spPr>
            <a:xfrm>
              <a:off x="4251975" y="4206800"/>
              <a:ext cx="16325" cy="14025"/>
            </a:xfrm>
            <a:custGeom>
              <a:rect b="b" l="l" r="r" t="t"/>
              <a:pathLst>
                <a:path extrusionOk="0" h="561" w="653">
                  <a:moveTo>
                    <a:pt x="319" y="0"/>
                  </a:moveTo>
                  <a:cubicBezTo>
                    <a:pt x="218" y="0"/>
                    <a:pt x="124" y="68"/>
                    <a:pt x="94" y="157"/>
                  </a:cubicBezTo>
                  <a:cubicBezTo>
                    <a:pt x="1" y="292"/>
                    <a:pt x="94" y="468"/>
                    <a:pt x="218" y="550"/>
                  </a:cubicBezTo>
                  <a:cubicBezTo>
                    <a:pt x="241" y="558"/>
                    <a:pt x="266" y="561"/>
                    <a:pt x="291" y="561"/>
                  </a:cubicBezTo>
                  <a:cubicBezTo>
                    <a:pt x="408" y="561"/>
                    <a:pt x="534" y="485"/>
                    <a:pt x="611" y="375"/>
                  </a:cubicBezTo>
                  <a:cubicBezTo>
                    <a:pt x="652" y="250"/>
                    <a:pt x="559" y="75"/>
                    <a:pt x="435" y="33"/>
                  </a:cubicBezTo>
                  <a:cubicBezTo>
                    <a:pt x="397" y="10"/>
                    <a:pt x="357" y="0"/>
                    <a:pt x="319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2" name="Google Shape;37412;p24"/>
            <p:cNvSpPr/>
            <p:nvPr/>
          </p:nvSpPr>
          <p:spPr>
            <a:xfrm>
              <a:off x="4316600" y="4233100"/>
              <a:ext cx="15275" cy="13700"/>
            </a:xfrm>
            <a:custGeom>
              <a:rect b="b" l="l" r="r" t="t"/>
              <a:pathLst>
                <a:path extrusionOk="0" h="548" w="611">
                  <a:moveTo>
                    <a:pt x="320" y="0"/>
                  </a:moveTo>
                  <a:cubicBezTo>
                    <a:pt x="203" y="0"/>
                    <a:pt x="113" y="56"/>
                    <a:pt x="42" y="191"/>
                  </a:cubicBezTo>
                  <a:cubicBezTo>
                    <a:pt x="0" y="315"/>
                    <a:pt x="42" y="491"/>
                    <a:pt x="218" y="532"/>
                  </a:cubicBezTo>
                  <a:cubicBezTo>
                    <a:pt x="251" y="542"/>
                    <a:pt x="286" y="548"/>
                    <a:pt x="320" y="548"/>
                  </a:cubicBezTo>
                  <a:cubicBezTo>
                    <a:pt x="426" y="548"/>
                    <a:pt x="528" y="499"/>
                    <a:pt x="559" y="398"/>
                  </a:cubicBezTo>
                  <a:cubicBezTo>
                    <a:pt x="611" y="232"/>
                    <a:pt x="559" y="98"/>
                    <a:pt x="435" y="15"/>
                  </a:cubicBezTo>
                  <a:cubicBezTo>
                    <a:pt x="394" y="6"/>
                    <a:pt x="356" y="0"/>
                    <a:pt x="320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3" name="Google Shape;37413;p24"/>
            <p:cNvSpPr/>
            <p:nvPr/>
          </p:nvSpPr>
          <p:spPr>
            <a:xfrm>
              <a:off x="4278875" y="4142625"/>
              <a:ext cx="15250" cy="13700"/>
            </a:xfrm>
            <a:custGeom>
              <a:rect b="b" l="l" r="r" t="t"/>
              <a:pathLst>
                <a:path extrusionOk="0" h="548" w="610">
                  <a:moveTo>
                    <a:pt x="320" y="1"/>
                  </a:moveTo>
                  <a:cubicBezTo>
                    <a:pt x="203" y="1"/>
                    <a:pt x="115" y="57"/>
                    <a:pt x="52" y="191"/>
                  </a:cubicBezTo>
                  <a:cubicBezTo>
                    <a:pt x="0" y="315"/>
                    <a:pt x="52" y="491"/>
                    <a:pt x="217" y="533"/>
                  </a:cubicBezTo>
                  <a:cubicBezTo>
                    <a:pt x="248" y="542"/>
                    <a:pt x="281" y="547"/>
                    <a:pt x="314" y="547"/>
                  </a:cubicBezTo>
                  <a:cubicBezTo>
                    <a:pt x="422" y="547"/>
                    <a:pt x="529" y="492"/>
                    <a:pt x="569" y="357"/>
                  </a:cubicBezTo>
                  <a:cubicBezTo>
                    <a:pt x="610" y="233"/>
                    <a:pt x="569" y="57"/>
                    <a:pt x="434" y="16"/>
                  </a:cubicBezTo>
                  <a:cubicBezTo>
                    <a:pt x="393" y="6"/>
                    <a:pt x="355" y="1"/>
                    <a:pt x="32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4" name="Google Shape;37414;p24"/>
            <p:cNvSpPr/>
            <p:nvPr/>
          </p:nvSpPr>
          <p:spPr>
            <a:xfrm>
              <a:off x="4342450" y="4169050"/>
              <a:ext cx="16300" cy="14050"/>
            </a:xfrm>
            <a:custGeom>
              <a:rect b="b" l="l" r="r" t="t"/>
              <a:pathLst>
                <a:path extrusionOk="0" h="562" w="652">
                  <a:moveTo>
                    <a:pt x="319" y="1"/>
                  </a:moveTo>
                  <a:cubicBezTo>
                    <a:pt x="218" y="1"/>
                    <a:pt x="123" y="71"/>
                    <a:pt x="93" y="168"/>
                  </a:cubicBezTo>
                  <a:cubicBezTo>
                    <a:pt x="0" y="292"/>
                    <a:pt x="93" y="468"/>
                    <a:pt x="218" y="551"/>
                  </a:cubicBezTo>
                  <a:cubicBezTo>
                    <a:pt x="248" y="558"/>
                    <a:pt x="278" y="561"/>
                    <a:pt x="305" y="561"/>
                  </a:cubicBezTo>
                  <a:cubicBezTo>
                    <a:pt x="436" y="561"/>
                    <a:pt x="534" y="486"/>
                    <a:pt x="610" y="375"/>
                  </a:cubicBezTo>
                  <a:cubicBezTo>
                    <a:pt x="652" y="251"/>
                    <a:pt x="559" y="75"/>
                    <a:pt x="435" y="34"/>
                  </a:cubicBezTo>
                  <a:cubicBezTo>
                    <a:pt x="398" y="11"/>
                    <a:pt x="358" y="1"/>
                    <a:pt x="31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5" name="Google Shape;37415;p24"/>
            <p:cNvSpPr/>
            <p:nvPr/>
          </p:nvSpPr>
          <p:spPr>
            <a:xfrm>
              <a:off x="4388725" y="4154900"/>
              <a:ext cx="7775" cy="8550"/>
            </a:xfrm>
            <a:custGeom>
              <a:rect b="b" l="l" r="r" t="t"/>
              <a:pathLst>
                <a:path extrusionOk="0" h="342" w="311">
                  <a:moveTo>
                    <a:pt x="52" y="0"/>
                  </a:moveTo>
                  <a:cubicBezTo>
                    <a:pt x="0" y="0"/>
                    <a:pt x="0" y="42"/>
                    <a:pt x="0" y="83"/>
                  </a:cubicBezTo>
                  <a:cubicBezTo>
                    <a:pt x="0" y="217"/>
                    <a:pt x="93" y="300"/>
                    <a:pt x="176" y="341"/>
                  </a:cubicBezTo>
                  <a:lnTo>
                    <a:pt x="310" y="8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6" name="Google Shape;37416;p24"/>
            <p:cNvSpPr/>
            <p:nvPr/>
          </p:nvSpPr>
          <p:spPr>
            <a:xfrm>
              <a:off x="4324100" y="4128000"/>
              <a:ext cx="14225" cy="9350"/>
            </a:xfrm>
            <a:custGeom>
              <a:rect b="b" l="l" r="r" t="t"/>
              <a:pathLst>
                <a:path extrusionOk="0" h="374" w="569">
                  <a:moveTo>
                    <a:pt x="52" y="1"/>
                  </a:moveTo>
                  <a:lnTo>
                    <a:pt x="52" y="1"/>
                  </a:lnTo>
                  <a:cubicBezTo>
                    <a:pt x="0" y="125"/>
                    <a:pt x="52" y="301"/>
                    <a:pt x="217" y="342"/>
                  </a:cubicBezTo>
                  <a:cubicBezTo>
                    <a:pt x="264" y="363"/>
                    <a:pt x="308" y="373"/>
                    <a:pt x="351" y="373"/>
                  </a:cubicBezTo>
                  <a:cubicBezTo>
                    <a:pt x="393" y="373"/>
                    <a:pt x="435" y="363"/>
                    <a:pt x="476" y="342"/>
                  </a:cubicBezTo>
                  <a:cubicBezTo>
                    <a:pt x="517" y="301"/>
                    <a:pt x="569" y="259"/>
                    <a:pt x="569" y="208"/>
                  </a:cubicBezTo>
                  <a:lnTo>
                    <a:pt x="52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7" name="Google Shape;37417;p24"/>
            <p:cNvSpPr/>
            <p:nvPr/>
          </p:nvSpPr>
          <p:spPr>
            <a:xfrm>
              <a:off x="4271375" y="4106300"/>
              <a:ext cx="3375" cy="3375"/>
            </a:xfrm>
            <a:custGeom>
              <a:rect b="b" l="l" r="r" t="t"/>
              <a:pathLst>
                <a:path extrusionOk="0" h="135" w="135">
                  <a:moveTo>
                    <a:pt x="93" y="0"/>
                  </a:moveTo>
                  <a:cubicBezTo>
                    <a:pt x="42" y="42"/>
                    <a:pt x="42" y="93"/>
                    <a:pt x="0" y="135"/>
                  </a:cubicBezTo>
                  <a:lnTo>
                    <a:pt x="42" y="135"/>
                  </a:lnTo>
                  <a:cubicBezTo>
                    <a:pt x="93" y="93"/>
                    <a:pt x="93" y="42"/>
                    <a:pt x="1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8" name="Google Shape;37418;p24"/>
            <p:cNvSpPr/>
            <p:nvPr/>
          </p:nvSpPr>
          <p:spPr>
            <a:xfrm>
              <a:off x="4284300" y="4406500"/>
              <a:ext cx="8800" cy="6900"/>
            </a:xfrm>
            <a:custGeom>
              <a:rect b="b" l="l" r="r" t="t"/>
              <a:pathLst>
                <a:path extrusionOk="0" h="276" w="352">
                  <a:moveTo>
                    <a:pt x="271" y="0"/>
                  </a:moveTo>
                  <a:cubicBezTo>
                    <a:pt x="194" y="0"/>
                    <a:pt x="110" y="39"/>
                    <a:pt x="41" y="99"/>
                  </a:cubicBezTo>
                  <a:lnTo>
                    <a:pt x="0" y="141"/>
                  </a:lnTo>
                  <a:lnTo>
                    <a:pt x="0" y="182"/>
                  </a:lnTo>
                  <a:lnTo>
                    <a:pt x="259" y="275"/>
                  </a:lnTo>
                  <a:lnTo>
                    <a:pt x="352" y="17"/>
                  </a:lnTo>
                  <a:cubicBezTo>
                    <a:pt x="327" y="6"/>
                    <a:pt x="300" y="0"/>
                    <a:pt x="27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9" name="Google Shape;37419;p24"/>
            <p:cNvSpPr/>
            <p:nvPr/>
          </p:nvSpPr>
          <p:spPr>
            <a:xfrm>
              <a:off x="4226125" y="4380025"/>
              <a:ext cx="7525" cy="9575"/>
            </a:xfrm>
            <a:custGeom>
              <a:rect b="b" l="l" r="r" t="t"/>
              <a:pathLst>
                <a:path extrusionOk="0" h="383" w="301">
                  <a:moveTo>
                    <a:pt x="1" y="0"/>
                  </a:moveTo>
                  <a:cubicBezTo>
                    <a:pt x="1" y="125"/>
                    <a:pt x="42" y="207"/>
                    <a:pt x="42" y="300"/>
                  </a:cubicBezTo>
                  <a:lnTo>
                    <a:pt x="259" y="383"/>
                  </a:lnTo>
                  <a:lnTo>
                    <a:pt x="259" y="342"/>
                  </a:lnTo>
                  <a:cubicBezTo>
                    <a:pt x="301" y="207"/>
                    <a:pt x="218" y="83"/>
                    <a:pt x="94" y="42"/>
                  </a:cubicBezTo>
                  <a:cubicBezTo>
                    <a:pt x="94" y="42"/>
                    <a:pt x="42" y="0"/>
                    <a:pt x="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0" name="Google Shape;37420;p24"/>
            <p:cNvSpPr/>
            <p:nvPr/>
          </p:nvSpPr>
          <p:spPr>
            <a:xfrm>
              <a:off x="4310150" y="4342275"/>
              <a:ext cx="9825" cy="14000"/>
            </a:xfrm>
            <a:custGeom>
              <a:rect b="b" l="l" r="r" t="t"/>
              <a:pathLst>
                <a:path extrusionOk="0" h="560" w="393">
                  <a:moveTo>
                    <a:pt x="258" y="1"/>
                  </a:moveTo>
                  <a:cubicBezTo>
                    <a:pt x="176" y="1"/>
                    <a:pt x="41" y="84"/>
                    <a:pt x="0" y="166"/>
                  </a:cubicBezTo>
                  <a:lnTo>
                    <a:pt x="0" y="342"/>
                  </a:lnTo>
                  <a:cubicBezTo>
                    <a:pt x="0" y="425"/>
                    <a:pt x="93" y="518"/>
                    <a:pt x="176" y="559"/>
                  </a:cubicBezTo>
                  <a:lnTo>
                    <a:pt x="393" y="42"/>
                  </a:lnTo>
                  <a:cubicBezTo>
                    <a:pt x="352" y="42"/>
                    <a:pt x="300" y="1"/>
                    <a:pt x="25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1" name="Google Shape;37421;p24"/>
            <p:cNvSpPr/>
            <p:nvPr/>
          </p:nvSpPr>
          <p:spPr>
            <a:xfrm>
              <a:off x="4244475" y="4316175"/>
              <a:ext cx="16325" cy="14050"/>
            </a:xfrm>
            <a:custGeom>
              <a:rect b="b" l="l" r="r" t="t"/>
              <a:pathLst>
                <a:path extrusionOk="0" h="562" w="653">
                  <a:moveTo>
                    <a:pt x="362" y="0"/>
                  </a:moveTo>
                  <a:cubicBezTo>
                    <a:pt x="246" y="0"/>
                    <a:pt x="126" y="74"/>
                    <a:pt x="84" y="176"/>
                  </a:cubicBezTo>
                  <a:cubicBezTo>
                    <a:pt x="1" y="311"/>
                    <a:pt x="84" y="487"/>
                    <a:pt x="218" y="528"/>
                  </a:cubicBezTo>
                  <a:cubicBezTo>
                    <a:pt x="252" y="551"/>
                    <a:pt x="291" y="561"/>
                    <a:pt x="330" y="561"/>
                  </a:cubicBezTo>
                  <a:cubicBezTo>
                    <a:pt x="432" y="561"/>
                    <a:pt x="541" y="491"/>
                    <a:pt x="601" y="394"/>
                  </a:cubicBezTo>
                  <a:cubicBezTo>
                    <a:pt x="652" y="228"/>
                    <a:pt x="559" y="94"/>
                    <a:pt x="435" y="11"/>
                  </a:cubicBezTo>
                  <a:cubicBezTo>
                    <a:pt x="411" y="4"/>
                    <a:pt x="387" y="0"/>
                    <a:pt x="362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2" name="Google Shape;37422;p24"/>
            <p:cNvSpPr/>
            <p:nvPr/>
          </p:nvSpPr>
          <p:spPr>
            <a:xfrm>
              <a:off x="4263875" y="4361400"/>
              <a:ext cx="15000" cy="14050"/>
            </a:xfrm>
            <a:custGeom>
              <a:rect b="b" l="l" r="r" t="t"/>
              <a:pathLst>
                <a:path extrusionOk="0" h="562" w="600">
                  <a:moveTo>
                    <a:pt x="342" y="1"/>
                  </a:moveTo>
                  <a:cubicBezTo>
                    <a:pt x="201" y="1"/>
                    <a:pt x="76" y="75"/>
                    <a:pt x="42" y="177"/>
                  </a:cubicBezTo>
                  <a:cubicBezTo>
                    <a:pt x="0" y="311"/>
                    <a:pt x="42" y="487"/>
                    <a:pt x="217" y="528"/>
                  </a:cubicBezTo>
                  <a:cubicBezTo>
                    <a:pt x="252" y="551"/>
                    <a:pt x="290" y="561"/>
                    <a:pt x="328" y="561"/>
                  </a:cubicBezTo>
                  <a:cubicBezTo>
                    <a:pt x="428" y="561"/>
                    <a:pt x="529" y="491"/>
                    <a:pt x="559" y="394"/>
                  </a:cubicBezTo>
                  <a:cubicBezTo>
                    <a:pt x="600" y="270"/>
                    <a:pt x="559" y="94"/>
                    <a:pt x="435" y="11"/>
                  </a:cubicBezTo>
                  <a:cubicBezTo>
                    <a:pt x="403" y="4"/>
                    <a:pt x="372" y="1"/>
                    <a:pt x="34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3" name="Google Shape;37423;p24"/>
            <p:cNvSpPr/>
            <p:nvPr/>
          </p:nvSpPr>
          <p:spPr>
            <a:xfrm>
              <a:off x="4226125" y="4270825"/>
              <a:ext cx="15275" cy="14150"/>
            </a:xfrm>
            <a:custGeom>
              <a:rect b="b" l="l" r="r" t="t"/>
              <a:pathLst>
                <a:path extrusionOk="0" h="566" w="611">
                  <a:moveTo>
                    <a:pt x="295" y="1"/>
                  </a:moveTo>
                  <a:cubicBezTo>
                    <a:pt x="188" y="1"/>
                    <a:pt x="82" y="55"/>
                    <a:pt x="42" y="181"/>
                  </a:cubicBezTo>
                  <a:cubicBezTo>
                    <a:pt x="1" y="316"/>
                    <a:pt x="42" y="491"/>
                    <a:pt x="218" y="533"/>
                  </a:cubicBezTo>
                  <a:cubicBezTo>
                    <a:pt x="255" y="556"/>
                    <a:pt x="295" y="566"/>
                    <a:pt x="333" y="566"/>
                  </a:cubicBezTo>
                  <a:cubicBezTo>
                    <a:pt x="434" y="566"/>
                    <a:pt x="529" y="496"/>
                    <a:pt x="559" y="398"/>
                  </a:cubicBezTo>
                  <a:cubicBezTo>
                    <a:pt x="611" y="233"/>
                    <a:pt x="559" y="98"/>
                    <a:pt x="394" y="16"/>
                  </a:cubicBezTo>
                  <a:cubicBezTo>
                    <a:pt x="362" y="6"/>
                    <a:pt x="329" y="1"/>
                    <a:pt x="295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4" name="Google Shape;37424;p24"/>
            <p:cNvSpPr/>
            <p:nvPr/>
          </p:nvSpPr>
          <p:spPr>
            <a:xfrm>
              <a:off x="4289725" y="4297250"/>
              <a:ext cx="16300" cy="14150"/>
            </a:xfrm>
            <a:custGeom>
              <a:rect b="b" l="l" r="r" t="t"/>
              <a:pathLst>
                <a:path extrusionOk="0" h="566" w="652">
                  <a:moveTo>
                    <a:pt x="318" y="1"/>
                  </a:moveTo>
                  <a:cubicBezTo>
                    <a:pt x="217" y="1"/>
                    <a:pt x="120" y="69"/>
                    <a:pt x="83" y="158"/>
                  </a:cubicBezTo>
                  <a:cubicBezTo>
                    <a:pt x="0" y="334"/>
                    <a:pt x="83" y="468"/>
                    <a:pt x="217" y="551"/>
                  </a:cubicBezTo>
                  <a:cubicBezTo>
                    <a:pt x="246" y="561"/>
                    <a:pt x="278" y="566"/>
                    <a:pt x="311" y="566"/>
                  </a:cubicBezTo>
                  <a:cubicBezTo>
                    <a:pt x="418" y="566"/>
                    <a:pt x="536" y="510"/>
                    <a:pt x="600" y="375"/>
                  </a:cubicBezTo>
                  <a:cubicBezTo>
                    <a:pt x="652" y="251"/>
                    <a:pt x="559" y="75"/>
                    <a:pt x="434" y="34"/>
                  </a:cubicBezTo>
                  <a:cubicBezTo>
                    <a:pt x="397" y="11"/>
                    <a:pt x="357" y="1"/>
                    <a:pt x="318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5" name="Google Shape;37425;p24"/>
            <p:cNvSpPr/>
            <p:nvPr/>
          </p:nvSpPr>
          <p:spPr>
            <a:xfrm>
              <a:off x="4335975" y="4283100"/>
              <a:ext cx="7525" cy="8550"/>
            </a:xfrm>
            <a:custGeom>
              <a:rect b="b" l="l" r="r" t="t"/>
              <a:pathLst>
                <a:path extrusionOk="0" h="342" w="301">
                  <a:moveTo>
                    <a:pt x="42" y="0"/>
                  </a:moveTo>
                  <a:cubicBezTo>
                    <a:pt x="1" y="42"/>
                    <a:pt x="1" y="83"/>
                    <a:pt x="1" y="166"/>
                  </a:cubicBezTo>
                  <a:cubicBezTo>
                    <a:pt x="42" y="207"/>
                    <a:pt x="94" y="300"/>
                    <a:pt x="135" y="342"/>
                  </a:cubicBezTo>
                  <a:lnTo>
                    <a:pt x="177" y="342"/>
                  </a:lnTo>
                  <a:lnTo>
                    <a:pt x="301" y="8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6" name="Google Shape;37426;p24"/>
            <p:cNvSpPr/>
            <p:nvPr/>
          </p:nvSpPr>
          <p:spPr>
            <a:xfrm>
              <a:off x="4272400" y="4255950"/>
              <a:ext cx="12950" cy="10250"/>
            </a:xfrm>
            <a:custGeom>
              <a:rect b="b" l="l" r="r" t="t"/>
              <a:pathLst>
                <a:path extrusionOk="0" h="410" w="518">
                  <a:moveTo>
                    <a:pt x="1" y="1"/>
                  </a:moveTo>
                  <a:lnTo>
                    <a:pt x="1" y="135"/>
                  </a:lnTo>
                  <a:lnTo>
                    <a:pt x="1" y="218"/>
                  </a:lnTo>
                  <a:cubicBezTo>
                    <a:pt x="1" y="259"/>
                    <a:pt x="52" y="259"/>
                    <a:pt x="52" y="259"/>
                  </a:cubicBezTo>
                  <a:cubicBezTo>
                    <a:pt x="52" y="311"/>
                    <a:pt x="94" y="352"/>
                    <a:pt x="176" y="394"/>
                  </a:cubicBezTo>
                  <a:cubicBezTo>
                    <a:pt x="198" y="405"/>
                    <a:pt x="224" y="410"/>
                    <a:pt x="252" y="410"/>
                  </a:cubicBezTo>
                  <a:cubicBezTo>
                    <a:pt x="327" y="410"/>
                    <a:pt x="416" y="371"/>
                    <a:pt x="476" y="311"/>
                  </a:cubicBezTo>
                  <a:cubicBezTo>
                    <a:pt x="476" y="311"/>
                    <a:pt x="517" y="259"/>
                    <a:pt x="517" y="21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7" name="Google Shape;37427;p24"/>
            <p:cNvSpPr/>
            <p:nvPr/>
          </p:nvSpPr>
          <p:spPr>
            <a:xfrm>
              <a:off x="4256375" y="4471150"/>
              <a:ext cx="10875" cy="13325"/>
            </a:xfrm>
            <a:custGeom>
              <a:rect b="b" l="l" r="r" t="t"/>
              <a:pathLst>
                <a:path extrusionOk="0" h="533" w="435">
                  <a:moveTo>
                    <a:pt x="312" y="1"/>
                  </a:moveTo>
                  <a:cubicBezTo>
                    <a:pt x="183" y="1"/>
                    <a:pt x="73" y="55"/>
                    <a:pt x="42" y="181"/>
                  </a:cubicBezTo>
                  <a:cubicBezTo>
                    <a:pt x="1" y="315"/>
                    <a:pt x="42" y="491"/>
                    <a:pt x="218" y="532"/>
                  </a:cubicBezTo>
                  <a:lnTo>
                    <a:pt x="435" y="15"/>
                  </a:lnTo>
                  <a:cubicBezTo>
                    <a:pt x="393" y="6"/>
                    <a:pt x="352" y="1"/>
                    <a:pt x="312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8" name="Google Shape;37428;p24"/>
            <p:cNvSpPr/>
            <p:nvPr/>
          </p:nvSpPr>
          <p:spPr>
            <a:xfrm>
              <a:off x="4237000" y="4425925"/>
              <a:ext cx="16050" cy="13675"/>
            </a:xfrm>
            <a:custGeom>
              <a:rect b="b" l="l" r="r" t="t"/>
              <a:pathLst>
                <a:path extrusionOk="0" h="547" w="642">
                  <a:moveTo>
                    <a:pt x="335" y="0"/>
                  </a:moveTo>
                  <a:cubicBezTo>
                    <a:pt x="224" y="0"/>
                    <a:pt x="114" y="54"/>
                    <a:pt x="83" y="181"/>
                  </a:cubicBezTo>
                  <a:cubicBezTo>
                    <a:pt x="0" y="315"/>
                    <a:pt x="83" y="491"/>
                    <a:pt x="217" y="532"/>
                  </a:cubicBezTo>
                  <a:cubicBezTo>
                    <a:pt x="246" y="542"/>
                    <a:pt x="278" y="547"/>
                    <a:pt x="311" y="547"/>
                  </a:cubicBezTo>
                  <a:cubicBezTo>
                    <a:pt x="418" y="547"/>
                    <a:pt x="536" y="491"/>
                    <a:pt x="600" y="356"/>
                  </a:cubicBezTo>
                  <a:cubicBezTo>
                    <a:pt x="641" y="232"/>
                    <a:pt x="558" y="57"/>
                    <a:pt x="434" y="15"/>
                  </a:cubicBezTo>
                  <a:cubicBezTo>
                    <a:pt x="403" y="5"/>
                    <a:pt x="369" y="0"/>
                    <a:pt x="33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9" name="Google Shape;37429;p24"/>
            <p:cNvSpPr/>
            <p:nvPr/>
          </p:nvSpPr>
          <p:spPr>
            <a:xfrm>
              <a:off x="4283250" y="4411050"/>
              <a:ext cx="7525" cy="8800"/>
            </a:xfrm>
            <a:custGeom>
              <a:rect b="b" l="l" r="r" t="t"/>
              <a:pathLst>
                <a:path extrusionOk="0" h="352" w="301">
                  <a:moveTo>
                    <a:pt x="42" y="0"/>
                  </a:moveTo>
                  <a:cubicBezTo>
                    <a:pt x="1" y="52"/>
                    <a:pt x="1" y="135"/>
                    <a:pt x="1" y="176"/>
                  </a:cubicBezTo>
                  <a:cubicBezTo>
                    <a:pt x="42" y="259"/>
                    <a:pt x="83" y="352"/>
                    <a:pt x="177" y="352"/>
                  </a:cubicBezTo>
                  <a:lnTo>
                    <a:pt x="301" y="9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0" name="Google Shape;37430;p24"/>
            <p:cNvSpPr/>
            <p:nvPr/>
          </p:nvSpPr>
          <p:spPr>
            <a:xfrm>
              <a:off x="4227175" y="4387525"/>
              <a:ext cx="5450" cy="6475"/>
            </a:xfrm>
            <a:custGeom>
              <a:rect b="b" l="l" r="r" t="t"/>
              <a:pathLst>
                <a:path extrusionOk="0" h="259" w="218">
                  <a:moveTo>
                    <a:pt x="0" y="0"/>
                  </a:moveTo>
                  <a:lnTo>
                    <a:pt x="0" y="259"/>
                  </a:lnTo>
                  <a:cubicBezTo>
                    <a:pt x="93" y="259"/>
                    <a:pt x="135" y="217"/>
                    <a:pt x="176" y="166"/>
                  </a:cubicBezTo>
                  <a:cubicBezTo>
                    <a:pt x="176" y="166"/>
                    <a:pt x="217" y="124"/>
                    <a:pt x="217" y="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431" name="Google Shape;37431;p24"/>
          <p:cNvSpPr txBox="1"/>
          <p:nvPr>
            <p:ph type="ctrTitle"/>
          </p:nvPr>
        </p:nvSpPr>
        <p:spPr>
          <a:xfrm>
            <a:off x="6075874" y="21645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7432" name="Google Shape;37432;p24"/>
          <p:cNvSpPr txBox="1"/>
          <p:nvPr>
            <p:ph idx="1" type="subTitle"/>
          </p:nvPr>
        </p:nvSpPr>
        <p:spPr>
          <a:xfrm>
            <a:off x="6075875" y="2612100"/>
            <a:ext cx="22356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3">
    <p:spTree>
      <p:nvGrpSpPr>
        <p:cNvPr id="37433" name="Shape 374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7438" name="Shape 374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2800"/>
              <a:buFont typeface="Roboto Condensed"/>
              <a:buNone/>
              <a:defRPr sz="2800">
                <a:solidFill>
                  <a:srgbClr val="999999"/>
                </a:solidFill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800"/>
              <a:buFont typeface="Roboto Slab Regular"/>
              <a:buChar char="●"/>
              <a:defRPr sz="1800"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Roboto Slab Regular"/>
              <a:buChar char="○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Roboto Slab Regular"/>
              <a:buChar char="■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Roboto Slab Regular"/>
              <a:buChar char="●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Roboto Slab Regular"/>
              <a:buChar char="○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Roboto Slab Regular"/>
              <a:buChar char="■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Roboto Slab Regular"/>
              <a:buChar char="●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Roboto Slab Regular"/>
              <a:buChar char="○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999999"/>
              </a:buClr>
              <a:buSzPts val="1400"/>
              <a:buFont typeface="Roboto Slab Regular"/>
              <a:buChar char="■"/>
              <a:defRPr>
                <a:solidFill>
                  <a:srgbClr val="999999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7434" name="Shape 37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35" name="Google Shape;37435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7436" name="Google Shape;37436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7437" name="Google Shape;37437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4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0jurafVGVo1CZ8zx_wOcOKz3hI-hu5dOgoxJx-7V88A/copy" TargetMode="External"/><Relationship Id="rId4" Type="http://schemas.openxmlformats.org/officeDocument/2006/relationships/image" Target="../media/image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6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5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Roboto+Condense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42" name="Shape 37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43" name="Google Shape;37443;p28"/>
          <p:cNvSpPr txBox="1"/>
          <p:nvPr>
            <p:ph type="ctrTitle"/>
          </p:nvPr>
        </p:nvSpPr>
        <p:spPr>
          <a:xfrm>
            <a:off x="1492350" y="2349250"/>
            <a:ext cx="6464100" cy="67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47" name="Shape 37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48" name="Google Shape;37448;p29"/>
          <p:cNvSpPr txBox="1"/>
          <p:nvPr>
            <p:ph type="ctrTitle"/>
          </p:nvPr>
        </p:nvSpPr>
        <p:spPr>
          <a:xfrm>
            <a:off x="311700" y="2289725"/>
            <a:ext cx="8520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37449" name="Google Shape;37449;p29"/>
          <p:cNvSpPr txBox="1"/>
          <p:nvPr>
            <p:ph idx="1" type="subTitle"/>
          </p:nvPr>
        </p:nvSpPr>
        <p:spPr>
          <a:xfrm>
            <a:off x="1950050" y="2669875"/>
            <a:ext cx="52953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53" name="Shape 37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54" name="Google Shape;37454;p30"/>
          <p:cNvSpPr txBox="1"/>
          <p:nvPr>
            <p:ph type="title"/>
          </p:nvPr>
        </p:nvSpPr>
        <p:spPr>
          <a:xfrm>
            <a:off x="2879475" y="3010800"/>
            <a:ext cx="3912600" cy="2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B1B3C"/>
                </a:solidFill>
              </a:rPr>
              <a:t>一SOMEONE FAMOUS</a:t>
            </a:r>
            <a:endParaRPr>
              <a:solidFill>
                <a:srgbClr val="6B1B3C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55" name="Google Shape;37455;p30"/>
          <p:cNvSpPr txBox="1"/>
          <p:nvPr>
            <p:ph idx="1" type="subTitle"/>
          </p:nvPr>
        </p:nvSpPr>
        <p:spPr>
          <a:xfrm>
            <a:off x="2339750" y="1567425"/>
            <a:ext cx="4515900" cy="13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59" name="Shape 37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60" name="Google Shape;37460;p31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COMPANY</a:t>
            </a:r>
            <a:endParaRPr>
              <a:solidFill>
                <a:srgbClr val="FFFFFF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HISTORY</a:t>
            </a:r>
            <a:endParaRPr>
              <a:solidFill>
                <a:srgbClr val="6B1B3C"/>
              </a:solidFill>
            </a:endParaRPr>
          </a:p>
        </p:txBody>
      </p:sp>
      <p:sp>
        <p:nvSpPr>
          <p:cNvPr id="37461" name="Google Shape;37461;p31"/>
          <p:cNvSpPr/>
          <p:nvPr/>
        </p:nvSpPr>
        <p:spPr>
          <a:xfrm>
            <a:off x="2953800" y="998550"/>
            <a:ext cx="3236400" cy="3146400"/>
          </a:xfrm>
          <a:prstGeom prst="snip2SameRect">
            <a:avLst>
              <a:gd fmla="val 16667" name="adj1"/>
              <a:gd fmla="val 17551" name="adj2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62" name="Google Shape;37462;p31"/>
          <p:cNvSpPr txBox="1"/>
          <p:nvPr/>
        </p:nvSpPr>
        <p:spPr>
          <a:xfrm>
            <a:off x="3172150" y="1145550"/>
            <a:ext cx="2799600" cy="2999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600">
                <a:solidFill>
                  <a:schemeClr val="lt1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 and is the second planet from the Sun. It’s terribly hot—even hotter than Mercury—and its atmosphere is extremely poisonous</a:t>
            </a:r>
            <a:endParaRPr sz="1600">
              <a:solidFill>
                <a:schemeClr val="lt1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66" name="Shape 37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67" name="Google Shape;37467;p32"/>
          <p:cNvSpPr txBox="1"/>
          <p:nvPr>
            <p:ph type="ctrTitle"/>
          </p:nvPr>
        </p:nvSpPr>
        <p:spPr>
          <a:xfrm>
            <a:off x="5794300" y="2307600"/>
            <a:ext cx="31002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GREAT </a:t>
            </a:r>
            <a:r>
              <a:rPr lang="es">
                <a:solidFill>
                  <a:srgbClr val="6B1B3C"/>
                </a:solidFill>
              </a:rPr>
              <a:t>HEADLINE</a:t>
            </a:r>
            <a:endParaRPr>
              <a:solidFill>
                <a:srgbClr val="6B1B3C"/>
              </a:solidFill>
            </a:endParaRPr>
          </a:p>
        </p:txBody>
      </p:sp>
      <p:sp>
        <p:nvSpPr>
          <p:cNvPr id="37468" name="Google Shape;37468;p32"/>
          <p:cNvSpPr txBox="1"/>
          <p:nvPr>
            <p:ph idx="1" type="subTitle"/>
          </p:nvPr>
        </p:nvSpPr>
        <p:spPr>
          <a:xfrm>
            <a:off x="6041775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72" name="Shape 37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3" name="Google Shape;37473;p33"/>
          <p:cNvSpPr txBox="1"/>
          <p:nvPr>
            <p:ph type="ctrTitle"/>
          </p:nvPr>
        </p:nvSpPr>
        <p:spPr>
          <a:xfrm>
            <a:off x="681050" y="1780950"/>
            <a:ext cx="1696200" cy="158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DO </a:t>
            </a:r>
            <a:r>
              <a:rPr lang="es">
                <a:solidFill>
                  <a:srgbClr val="6B1B3C"/>
                </a:solidFill>
              </a:rPr>
              <a:t>WE DO?</a:t>
            </a:r>
            <a:endParaRPr/>
          </a:p>
        </p:txBody>
      </p:sp>
      <p:sp>
        <p:nvSpPr>
          <p:cNvPr id="37474" name="Google Shape;37474;p33"/>
          <p:cNvSpPr txBox="1"/>
          <p:nvPr/>
        </p:nvSpPr>
        <p:spPr>
          <a:xfrm>
            <a:off x="4889600" y="611525"/>
            <a:ext cx="3100800" cy="413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800">
                <a:solidFill>
                  <a:schemeClr val="lt1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the smallest one in the Solar System—it’s only a bit larger than our Moon. The planet’s name has nothing to do with the liquid metal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78" name="Shape 37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9" name="Google Shape;37479;p34"/>
          <p:cNvSpPr txBox="1"/>
          <p:nvPr>
            <p:ph type="ctrTitle"/>
          </p:nvPr>
        </p:nvSpPr>
        <p:spPr>
          <a:xfrm>
            <a:off x="5987175" y="1541325"/>
            <a:ext cx="26622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</a:t>
            </a:r>
            <a:r>
              <a:rPr lang="es">
                <a:solidFill>
                  <a:srgbClr val="6B1B3C"/>
                </a:solidFill>
              </a:rPr>
              <a:t>SLIDE TITLE</a:t>
            </a:r>
            <a:r>
              <a:rPr lang="es"/>
              <a:t> GOES HERE!</a:t>
            </a:r>
            <a:endParaRPr/>
          </a:p>
        </p:txBody>
      </p:sp>
      <p:sp>
        <p:nvSpPr>
          <p:cNvPr id="37480" name="Google Shape;37480;p34"/>
          <p:cNvSpPr txBox="1"/>
          <p:nvPr>
            <p:ph idx="1" type="subTitle"/>
          </p:nvPr>
        </p:nvSpPr>
        <p:spPr>
          <a:xfrm>
            <a:off x="401425" y="2624125"/>
            <a:ext cx="6022800" cy="178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 you know what helps you make your point clear?</a:t>
            </a:r>
            <a:br>
              <a:rPr lang="es"/>
            </a:br>
            <a:r>
              <a:rPr lang="es"/>
              <a:t>Lists like this one: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/>
              <a:t>Because they’re simple 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/>
              <a:t>You can organize your ideas clearly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/>
              <a:t>And because 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And the most important thing: the audience won’t miss the point of your presentation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484" name="Shape 37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85" name="Google Shape;37485;p35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MAYBE YOU NEED </a:t>
            </a:r>
            <a:r>
              <a:rPr lang="es">
                <a:solidFill>
                  <a:srgbClr val="6B1B3C"/>
                </a:solidFill>
              </a:rPr>
              <a:t>TO DIVIDE </a:t>
            </a:r>
            <a:r>
              <a:rPr lang="es"/>
              <a:t>THE CONTENT </a:t>
            </a:r>
            <a:endParaRPr/>
          </a:p>
        </p:txBody>
      </p:sp>
      <p:grpSp>
        <p:nvGrpSpPr>
          <p:cNvPr id="37486" name="Google Shape;37486;p35"/>
          <p:cNvGrpSpPr/>
          <p:nvPr/>
        </p:nvGrpSpPr>
        <p:grpSpPr>
          <a:xfrm>
            <a:off x="2203460" y="2696988"/>
            <a:ext cx="348568" cy="348541"/>
            <a:chOff x="-65131525" y="1914325"/>
            <a:chExt cx="316650" cy="316625"/>
          </a:xfrm>
        </p:grpSpPr>
        <p:sp>
          <p:nvSpPr>
            <p:cNvPr id="37487" name="Google Shape;37487;p3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488" name="Google Shape;37488;p3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489" name="Google Shape;37489;p35"/>
          <p:cNvGrpSpPr/>
          <p:nvPr/>
        </p:nvGrpSpPr>
        <p:grpSpPr>
          <a:xfrm>
            <a:off x="6619395" y="2695743"/>
            <a:ext cx="351155" cy="349256"/>
            <a:chOff x="-64401400" y="1914475"/>
            <a:chExt cx="319000" cy="317275"/>
          </a:xfrm>
        </p:grpSpPr>
        <p:sp>
          <p:nvSpPr>
            <p:cNvPr id="37490" name="Google Shape;37490;p3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491" name="Google Shape;37491;p3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492" name="Google Shape;37492;p3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37493" name="Google Shape;37493;p35"/>
          <p:cNvSpPr txBox="1"/>
          <p:nvPr>
            <p:ph idx="6" type="subTitle"/>
          </p:nvPr>
        </p:nvSpPr>
        <p:spPr>
          <a:xfrm>
            <a:off x="674175" y="3656900"/>
            <a:ext cx="334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Mercury is the closest planet to the Sun and the smallest one in the Solar System</a:t>
            </a:r>
            <a:r>
              <a:rPr lang="es"/>
              <a:t>—</a:t>
            </a:r>
            <a:r>
              <a:rPr lang="es">
                <a:solidFill>
                  <a:srgbClr val="6B1B3C"/>
                </a:solidFill>
              </a:rPr>
              <a:t>it’s only a bit larger than our Moon. The planet’s name has nothing to do with the liquid metal since it was named after the Roman messenger god, Mercury</a:t>
            </a:r>
            <a:endParaRPr>
              <a:solidFill>
                <a:srgbClr val="6B1B3C"/>
              </a:solidFill>
            </a:endParaRPr>
          </a:p>
        </p:txBody>
      </p:sp>
      <p:sp>
        <p:nvSpPr>
          <p:cNvPr id="37494" name="Google Shape;37494;p35"/>
          <p:cNvSpPr txBox="1"/>
          <p:nvPr>
            <p:ph idx="8" type="subTitle"/>
          </p:nvPr>
        </p:nvSpPr>
        <p:spPr>
          <a:xfrm>
            <a:off x="5043901" y="3656900"/>
            <a:ext cx="35022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B1B3C"/>
                </a:solidFill>
              </a:rPr>
              <a:t>Venus has a beautiful name and is the second planet from the Sun. It’s terribly hot</a:t>
            </a:r>
            <a:r>
              <a:rPr lang="es"/>
              <a:t>—</a:t>
            </a:r>
            <a:r>
              <a:rPr lang="es">
                <a:solidFill>
                  <a:srgbClr val="6B1B3C"/>
                </a:solidFill>
              </a:rPr>
              <a:t>even hotter than Mercury</a:t>
            </a:r>
            <a:r>
              <a:rPr lang="es"/>
              <a:t>—</a:t>
            </a:r>
            <a:r>
              <a:rPr lang="es">
                <a:solidFill>
                  <a:srgbClr val="6B1B3C"/>
                </a:solidFill>
              </a:rPr>
              <a:t>and its atmosphere is extremely poisonous. It’s the second</a:t>
            </a:r>
            <a:r>
              <a:rPr lang="es"/>
              <a:t>-</a:t>
            </a:r>
            <a:r>
              <a:rPr lang="es">
                <a:solidFill>
                  <a:srgbClr val="6B1B3C"/>
                </a:solidFill>
              </a:rPr>
              <a:t>brightest natural object in the night sky after the Moon</a:t>
            </a:r>
            <a:endParaRPr>
              <a:solidFill>
                <a:srgbClr val="6B1B3C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95" name="Google Shape;37495;p35"/>
          <p:cNvSpPr txBox="1"/>
          <p:nvPr>
            <p:ph idx="7" type="ctrTitle"/>
          </p:nvPr>
        </p:nvSpPr>
        <p:spPr>
          <a:xfrm>
            <a:off x="5197025" y="3209300"/>
            <a:ext cx="31959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E2758"/>
                </a:solidFill>
              </a:rPr>
              <a:t>VENUS</a:t>
            </a:r>
            <a:endParaRPr>
              <a:solidFill>
                <a:srgbClr val="9E2758"/>
              </a:solidFill>
            </a:endParaRPr>
          </a:p>
        </p:txBody>
      </p:sp>
      <p:sp>
        <p:nvSpPr>
          <p:cNvPr id="37496" name="Google Shape;37496;p35"/>
          <p:cNvSpPr txBox="1"/>
          <p:nvPr>
            <p:ph idx="5" type="ctrTitle"/>
          </p:nvPr>
        </p:nvSpPr>
        <p:spPr>
          <a:xfrm>
            <a:off x="751075" y="3209300"/>
            <a:ext cx="31959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MERCURY</a:t>
            </a:r>
            <a:endParaRPr>
              <a:solidFill>
                <a:srgbClr val="6B1B3C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00" name="Shape 37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01" name="Google Shape;37501;p36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6B1B3C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37502" name="Google Shape;37502;p36"/>
          <p:cNvSpPr txBox="1"/>
          <p:nvPr>
            <p:ph idx="2" type="ctrTitle"/>
          </p:nvPr>
        </p:nvSpPr>
        <p:spPr>
          <a:xfrm>
            <a:off x="683024" y="33042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5555"/>
                </a:solidFill>
              </a:rPr>
              <a:t>MARS</a:t>
            </a:r>
            <a:endParaRPr>
              <a:solidFill>
                <a:srgbClr val="FF5555"/>
              </a:solidFill>
            </a:endParaRPr>
          </a:p>
        </p:txBody>
      </p:sp>
      <p:sp>
        <p:nvSpPr>
          <p:cNvPr id="37503" name="Google Shape;37503;p36"/>
          <p:cNvSpPr txBox="1"/>
          <p:nvPr>
            <p:ph idx="1" type="subTitle"/>
          </p:nvPr>
        </p:nvSpPr>
        <p:spPr>
          <a:xfrm>
            <a:off x="683025" y="3751800"/>
            <a:ext cx="22356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Despite being red, Mars is a cold place, not hot. It’s full of iron oxide dust, which gives the planet its reddish cast</a:t>
            </a:r>
            <a:endParaRPr>
              <a:solidFill>
                <a:srgbClr val="6B1B3C"/>
              </a:solidFill>
            </a:endParaRPr>
          </a:p>
        </p:txBody>
      </p:sp>
      <p:sp>
        <p:nvSpPr>
          <p:cNvPr id="37504" name="Google Shape;37504;p36"/>
          <p:cNvSpPr txBox="1"/>
          <p:nvPr>
            <p:ph idx="3" type="ctrTitle"/>
          </p:nvPr>
        </p:nvSpPr>
        <p:spPr>
          <a:xfrm>
            <a:off x="3454199" y="33042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766D"/>
                </a:solidFill>
              </a:rPr>
              <a:t>JUPITER</a:t>
            </a:r>
            <a:endParaRPr>
              <a:solidFill>
                <a:srgbClr val="FF766D"/>
              </a:solidFill>
            </a:endParaRPr>
          </a:p>
        </p:txBody>
      </p:sp>
      <p:sp>
        <p:nvSpPr>
          <p:cNvPr id="37505" name="Google Shape;37505;p36"/>
          <p:cNvSpPr txBox="1"/>
          <p:nvPr>
            <p:ph idx="4" type="subTitle"/>
          </p:nvPr>
        </p:nvSpPr>
        <p:spPr>
          <a:xfrm>
            <a:off x="3580649" y="3751800"/>
            <a:ext cx="198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It’s a gas giant and the biggest planet in our Solar System. Jupiter is the fourth-brightest object in the sky</a:t>
            </a:r>
            <a:endParaRPr>
              <a:solidFill>
                <a:srgbClr val="6B1B3C"/>
              </a:solidFill>
            </a:endParaRPr>
          </a:p>
        </p:txBody>
      </p:sp>
      <p:sp>
        <p:nvSpPr>
          <p:cNvPr id="37506" name="Google Shape;37506;p36"/>
          <p:cNvSpPr txBox="1"/>
          <p:nvPr>
            <p:ph idx="5" type="ctrTitle"/>
          </p:nvPr>
        </p:nvSpPr>
        <p:spPr>
          <a:xfrm>
            <a:off x="6225374" y="33042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9696"/>
                </a:solidFill>
              </a:rPr>
              <a:t>MERCURY</a:t>
            </a:r>
            <a:endParaRPr>
              <a:solidFill>
                <a:srgbClr val="FF9696"/>
              </a:solidFill>
            </a:endParaRPr>
          </a:p>
        </p:txBody>
      </p:sp>
      <p:sp>
        <p:nvSpPr>
          <p:cNvPr id="37507" name="Google Shape;37507;p36"/>
          <p:cNvSpPr txBox="1"/>
          <p:nvPr>
            <p:ph idx="6" type="subTitle"/>
          </p:nvPr>
        </p:nvSpPr>
        <p:spPr>
          <a:xfrm>
            <a:off x="6351824" y="3751800"/>
            <a:ext cx="198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Mercury is the closest planet to the Sun and the smallest one in our Solar System. It’s a bit larger than our Moon</a:t>
            </a:r>
            <a:endParaRPr>
              <a:solidFill>
                <a:srgbClr val="6B1B3C"/>
              </a:solidFill>
            </a:endParaRPr>
          </a:p>
        </p:txBody>
      </p:sp>
      <p:grpSp>
        <p:nvGrpSpPr>
          <p:cNvPr id="37508" name="Google Shape;37508;p36"/>
          <p:cNvGrpSpPr/>
          <p:nvPr/>
        </p:nvGrpSpPr>
        <p:grpSpPr>
          <a:xfrm>
            <a:off x="1625239" y="2728442"/>
            <a:ext cx="351155" cy="351183"/>
            <a:chOff x="-63252250" y="1930850"/>
            <a:chExt cx="319000" cy="319025"/>
          </a:xfrm>
        </p:grpSpPr>
        <p:sp>
          <p:nvSpPr>
            <p:cNvPr id="37509" name="Google Shape;37509;p3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510" name="Google Shape;37510;p3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511" name="Google Shape;37511;p36"/>
          <p:cNvGrpSpPr/>
          <p:nvPr/>
        </p:nvGrpSpPr>
        <p:grpSpPr>
          <a:xfrm>
            <a:off x="4398139" y="2729196"/>
            <a:ext cx="347715" cy="349669"/>
            <a:chOff x="-62516625" y="2297875"/>
            <a:chExt cx="315875" cy="317650"/>
          </a:xfrm>
        </p:grpSpPr>
        <p:sp>
          <p:nvSpPr>
            <p:cNvPr id="37512" name="Google Shape;37512;p3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513" name="Google Shape;37513;p3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514" name="Google Shape;37514;p36"/>
          <p:cNvGrpSpPr/>
          <p:nvPr/>
        </p:nvGrpSpPr>
        <p:grpSpPr>
          <a:xfrm>
            <a:off x="7167603" y="2729541"/>
            <a:ext cx="348568" cy="349009"/>
            <a:chOff x="-61784125" y="1931250"/>
            <a:chExt cx="316650" cy="317050"/>
          </a:xfrm>
        </p:grpSpPr>
        <p:sp>
          <p:nvSpPr>
            <p:cNvPr id="37515" name="Google Shape;37515;p3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516" name="Google Shape;37516;p3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517" name="Google Shape;37517;p3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518" name="Google Shape;37518;p3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22" name="Shape 37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523" name="Google Shape;37523;p37"/>
          <p:cNvPicPr preferRelativeResize="0"/>
          <p:nvPr/>
        </p:nvPicPr>
        <p:blipFill rotWithShape="1">
          <a:blip r:embed="rId3">
            <a:alphaModFix/>
          </a:blip>
          <a:srcRect b="0" l="39" r="39" t="0"/>
          <a:stretch/>
        </p:blipFill>
        <p:spPr>
          <a:xfrm flipH="1">
            <a:off x="84" y="0"/>
            <a:ext cx="7698000" cy="5143500"/>
          </a:xfrm>
          <a:prstGeom prst="triangle">
            <a:avLst>
              <a:gd fmla="val 54957" name="adj"/>
            </a:avLst>
          </a:prstGeom>
          <a:noFill/>
          <a:ln>
            <a:noFill/>
          </a:ln>
        </p:spPr>
      </p:pic>
      <p:sp>
        <p:nvSpPr>
          <p:cNvPr id="37524" name="Google Shape;37524;p37"/>
          <p:cNvSpPr txBox="1"/>
          <p:nvPr>
            <p:ph type="ctrTitle"/>
          </p:nvPr>
        </p:nvSpPr>
        <p:spPr>
          <a:xfrm>
            <a:off x="6088225" y="2619000"/>
            <a:ext cx="25890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ALWAYS REINFORCES THE </a:t>
            </a:r>
            <a:r>
              <a:rPr lang="es">
                <a:solidFill>
                  <a:srgbClr val="6B1B3C"/>
                </a:solidFill>
              </a:rPr>
              <a:t>CONCEPT</a:t>
            </a:r>
            <a:endParaRPr>
              <a:solidFill>
                <a:srgbClr val="6B1B3C"/>
              </a:solidFill>
            </a:endParaRPr>
          </a:p>
        </p:txBody>
      </p:sp>
      <p:sp>
        <p:nvSpPr>
          <p:cNvPr id="37525" name="Google Shape;37525;p37"/>
          <p:cNvSpPr txBox="1"/>
          <p:nvPr>
            <p:ph idx="1" type="subTitle"/>
          </p:nvPr>
        </p:nvSpPr>
        <p:spPr>
          <a:xfrm>
            <a:off x="6242175" y="3471875"/>
            <a:ext cx="24354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529" name="Shape 37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30" name="Google Shape;37530;p38"/>
          <p:cNvSpPr txBox="1"/>
          <p:nvPr>
            <p:ph type="ctrTitle"/>
          </p:nvPr>
        </p:nvSpPr>
        <p:spPr>
          <a:xfrm>
            <a:off x="1882450" y="250963"/>
            <a:ext cx="5379000" cy="128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A PICTURE IS WORTH A THOUSAND WORDS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7531" name="Google Shape;37531;p38"/>
          <p:cNvSpPr/>
          <p:nvPr/>
        </p:nvSpPr>
        <p:spPr>
          <a:xfrm flipH="1" rot="1799940">
            <a:off x="264918" y="4185270"/>
            <a:ext cx="1199801" cy="1380933"/>
          </a:xfrm>
          <a:custGeom>
            <a:rect b="b" l="l" r="r" t="t"/>
            <a:pathLst>
              <a:path extrusionOk="0" h="28216" w="24515">
                <a:moveTo>
                  <a:pt x="24380" y="0"/>
                </a:moveTo>
                <a:lnTo>
                  <a:pt x="0" y="14216"/>
                </a:lnTo>
                <a:lnTo>
                  <a:pt x="24514" y="28215"/>
                </a:lnTo>
                <a:lnTo>
                  <a:pt x="24380" y="0"/>
                </a:ln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32" name="Google Shape;37532;p38"/>
          <p:cNvSpPr/>
          <p:nvPr/>
        </p:nvSpPr>
        <p:spPr>
          <a:xfrm rot="-3322511">
            <a:off x="8279969" y="529603"/>
            <a:ext cx="577895" cy="730318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33" name="Google Shape;37533;p38"/>
          <p:cNvSpPr/>
          <p:nvPr/>
        </p:nvSpPr>
        <p:spPr>
          <a:xfrm rot="3516443">
            <a:off x="366067" y="2607537"/>
            <a:ext cx="320387" cy="404924"/>
          </a:xfrm>
          <a:custGeom>
            <a:rect b="b" l="l" r="r" t="t"/>
            <a:pathLst>
              <a:path extrusionOk="0" h="9578" w="7579">
                <a:moveTo>
                  <a:pt x="6887" y="0"/>
                </a:moveTo>
                <a:cubicBezTo>
                  <a:pt x="6859" y="0"/>
                  <a:pt x="6831" y="3"/>
                  <a:pt x="6803" y="8"/>
                </a:cubicBezTo>
                <a:cubicBezTo>
                  <a:pt x="6597" y="8"/>
                  <a:pt x="6421" y="225"/>
                  <a:pt x="6462" y="442"/>
                </a:cubicBezTo>
                <a:lnTo>
                  <a:pt x="6679" y="1952"/>
                </a:lnTo>
                <a:lnTo>
                  <a:pt x="5211" y="2210"/>
                </a:lnTo>
                <a:cubicBezTo>
                  <a:pt x="4953" y="2210"/>
                  <a:pt x="4829" y="2417"/>
                  <a:pt x="4870" y="2634"/>
                </a:cubicBezTo>
                <a:lnTo>
                  <a:pt x="5087" y="4144"/>
                </a:lnTo>
                <a:lnTo>
                  <a:pt x="3578" y="4402"/>
                </a:lnTo>
                <a:cubicBezTo>
                  <a:pt x="3360" y="4402"/>
                  <a:pt x="3236" y="4619"/>
                  <a:pt x="3236" y="4836"/>
                </a:cubicBezTo>
                <a:lnTo>
                  <a:pt x="3495" y="6346"/>
                </a:lnTo>
                <a:lnTo>
                  <a:pt x="1985" y="6604"/>
                </a:lnTo>
                <a:cubicBezTo>
                  <a:pt x="1768" y="6604"/>
                  <a:pt x="1592" y="6811"/>
                  <a:pt x="1634" y="7028"/>
                </a:cubicBezTo>
                <a:lnTo>
                  <a:pt x="1892" y="8538"/>
                </a:lnTo>
                <a:lnTo>
                  <a:pt x="393" y="8796"/>
                </a:lnTo>
                <a:cubicBezTo>
                  <a:pt x="176" y="8796"/>
                  <a:pt x="0" y="9013"/>
                  <a:pt x="42" y="9230"/>
                </a:cubicBezTo>
                <a:cubicBezTo>
                  <a:pt x="79" y="9425"/>
                  <a:pt x="257" y="9578"/>
                  <a:pt x="450" y="9578"/>
                </a:cubicBezTo>
                <a:cubicBezTo>
                  <a:pt x="472" y="9578"/>
                  <a:pt x="495" y="9576"/>
                  <a:pt x="517" y="9572"/>
                </a:cubicBezTo>
                <a:lnTo>
                  <a:pt x="2409" y="9272"/>
                </a:lnTo>
                <a:cubicBezTo>
                  <a:pt x="2626" y="9230"/>
                  <a:pt x="2761" y="9055"/>
                  <a:pt x="2761" y="8796"/>
                </a:cubicBezTo>
                <a:lnTo>
                  <a:pt x="2502" y="7328"/>
                </a:lnTo>
                <a:lnTo>
                  <a:pt x="4012" y="7070"/>
                </a:lnTo>
                <a:cubicBezTo>
                  <a:pt x="4219" y="7028"/>
                  <a:pt x="4394" y="6863"/>
                  <a:pt x="4353" y="6604"/>
                </a:cubicBezTo>
                <a:lnTo>
                  <a:pt x="4095" y="5136"/>
                </a:lnTo>
                <a:lnTo>
                  <a:pt x="5604" y="4878"/>
                </a:lnTo>
                <a:cubicBezTo>
                  <a:pt x="5821" y="4836"/>
                  <a:pt x="5987" y="4661"/>
                  <a:pt x="5945" y="4402"/>
                </a:cubicBezTo>
                <a:lnTo>
                  <a:pt x="5728" y="2934"/>
                </a:lnTo>
                <a:lnTo>
                  <a:pt x="7196" y="2675"/>
                </a:lnTo>
                <a:cubicBezTo>
                  <a:pt x="7320" y="2675"/>
                  <a:pt x="7413" y="2593"/>
                  <a:pt x="7455" y="2510"/>
                </a:cubicBezTo>
                <a:cubicBezTo>
                  <a:pt x="7537" y="2417"/>
                  <a:pt x="7579" y="2334"/>
                  <a:pt x="7537" y="2210"/>
                </a:cubicBezTo>
                <a:lnTo>
                  <a:pt x="7238" y="308"/>
                </a:lnTo>
                <a:cubicBezTo>
                  <a:pt x="7238" y="119"/>
                  <a:pt x="7073" y="0"/>
                  <a:pt x="6887" y="0"/>
                </a:cubicBezTo>
                <a:close/>
              </a:path>
            </a:pathLst>
          </a:custGeom>
          <a:gradFill>
            <a:gsLst>
              <a:gs pos="0">
                <a:srgbClr val="6B1B3C"/>
              </a:gs>
              <a:gs pos="70000">
                <a:srgbClr val="FF766D"/>
              </a:gs>
              <a:gs pos="100000">
                <a:srgbClr val="FF766D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37" name="Shape 37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38" name="Google Shape;37538;p39"/>
          <p:cNvSpPr txBox="1"/>
          <p:nvPr>
            <p:ph type="ctrTitle"/>
          </p:nvPr>
        </p:nvSpPr>
        <p:spPr>
          <a:xfrm>
            <a:off x="1278300" y="2123875"/>
            <a:ext cx="6587400" cy="95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37539" name="Google Shape;37539;p39"/>
          <p:cNvSpPr txBox="1"/>
          <p:nvPr>
            <p:ph idx="1" type="subTitle"/>
          </p:nvPr>
        </p:nvSpPr>
        <p:spPr>
          <a:xfrm>
            <a:off x="527100" y="3135975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43" name="Shape 37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44" name="Google Shape;37544;p40"/>
          <p:cNvSpPr txBox="1"/>
          <p:nvPr>
            <p:ph type="ctrTitle"/>
          </p:nvPr>
        </p:nvSpPr>
        <p:spPr>
          <a:xfrm>
            <a:off x="2876850" y="23076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COMPETITION</a:t>
            </a:r>
            <a:endParaRPr/>
          </a:p>
        </p:txBody>
      </p:sp>
      <p:sp>
        <p:nvSpPr>
          <p:cNvPr id="37545" name="Google Shape;37545;p40"/>
          <p:cNvSpPr txBox="1"/>
          <p:nvPr>
            <p:ph idx="1" type="subTitle"/>
          </p:nvPr>
        </p:nvSpPr>
        <p:spPr>
          <a:xfrm>
            <a:off x="3145650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549" name="Shape 37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50" name="Google Shape;37550;p41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INFOGRAPHICS MAKE YOUR IDEA </a:t>
            </a:r>
            <a:r>
              <a:rPr lang="es">
                <a:solidFill>
                  <a:srgbClr val="6B1B3C"/>
                </a:solidFill>
              </a:rPr>
              <a:t>UNDERSTANDABLE</a:t>
            </a:r>
            <a:r>
              <a:rPr lang="es"/>
              <a:t>…</a:t>
            </a:r>
            <a:endParaRPr/>
          </a:p>
        </p:txBody>
      </p:sp>
      <p:grpSp>
        <p:nvGrpSpPr>
          <p:cNvPr id="37551" name="Google Shape;37551;p41"/>
          <p:cNvGrpSpPr/>
          <p:nvPr/>
        </p:nvGrpSpPr>
        <p:grpSpPr>
          <a:xfrm>
            <a:off x="1235145" y="2348768"/>
            <a:ext cx="1276546" cy="1276416"/>
            <a:chOff x="2543222" y="2802319"/>
            <a:chExt cx="492172" cy="492122"/>
          </a:xfrm>
        </p:grpSpPr>
        <p:sp>
          <p:nvSpPr>
            <p:cNvPr id="37552" name="Google Shape;37552;p4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3" name="Google Shape;37553;p4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4" name="Google Shape;37554;p4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5" name="Google Shape;37555;p4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6" name="Google Shape;37556;p4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7" name="Google Shape;37557;p4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8" name="Google Shape;37558;p4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9" name="Google Shape;37559;p4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0" name="Google Shape;37560;p4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1" name="Google Shape;37561;p4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62" name="Google Shape;37562;p41"/>
          <p:cNvGrpSpPr/>
          <p:nvPr/>
        </p:nvGrpSpPr>
        <p:grpSpPr>
          <a:xfrm>
            <a:off x="2960624" y="2348768"/>
            <a:ext cx="1276546" cy="1276416"/>
            <a:chOff x="2543222" y="2802319"/>
            <a:chExt cx="492172" cy="492122"/>
          </a:xfrm>
        </p:grpSpPr>
        <p:sp>
          <p:nvSpPr>
            <p:cNvPr id="37563" name="Google Shape;37563;p4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4" name="Google Shape;37564;p4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5" name="Google Shape;37565;p4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6" name="Google Shape;37566;p4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7" name="Google Shape;37567;p4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8" name="Google Shape;37568;p4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9" name="Google Shape;37569;p4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0" name="Google Shape;37570;p4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1" name="Google Shape;37571;p4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2" name="Google Shape;37572;p4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73" name="Google Shape;37573;p41"/>
          <p:cNvGrpSpPr/>
          <p:nvPr/>
        </p:nvGrpSpPr>
        <p:grpSpPr>
          <a:xfrm>
            <a:off x="4686103" y="2348768"/>
            <a:ext cx="1276546" cy="1276416"/>
            <a:chOff x="2543222" y="2802319"/>
            <a:chExt cx="492172" cy="492122"/>
          </a:xfrm>
        </p:grpSpPr>
        <p:sp>
          <p:nvSpPr>
            <p:cNvPr id="37574" name="Google Shape;37574;p4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5" name="Google Shape;37575;p4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6" name="Google Shape;37576;p4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7" name="Google Shape;37577;p4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8" name="Google Shape;37578;p4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9" name="Google Shape;37579;p4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0" name="Google Shape;37580;p4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1" name="Google Shape;37581;p4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2" name="Google Shape;37582;p4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3" name="Google Shape;37583;p4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84" name="Google Shape;37584;p41"/>
          <p:cNvGrpSpPr/>
          <p:nvPr/>
        </p:nvGrpSpPr>
        <p:grpSpPr>
          <a:xfrm>
            <a:off x="6411582" y="2348768"/>
            <a:ext cx="1276546" cy="1276416"/>
            <a:chOff x="2543222" y="2802319"/>
            <a:chExt cx="492172" cy="492122"/>
          </a:xfrm>
        </p:grpSpPr>
        <p:sp>
          <p:nvSpPr>
            <p:cNvPr id="37585" name="Google Shape;37585;p4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6" name="Google Shape;37586;p4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7" name="Google Shape;37587;p4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8" name="Google Shape;37588;p4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9" name="Google Shape;37589;p4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0" name="Google Shape;37590;p4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1" name="Google Shape;37591;p4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2" name="Google Shape;37592;p4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3" name="Google Shape;37593;p4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4" name="Google Shape;37594;p4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95" name="Google Shape;37595;p41"/>
          <p:cNvGrpSpPr/>
          <p:nvPr/>
        </p:nvGrpSpPr>
        <p:grpSpPr>
          <a:xfrm>
            <a:off x="1726434" y="2836723"/>
            <a:ext cx="300153" cy="300129"/>
            <a:chOff x="-65131525" y="1914325"/>
            <a:chExt cx="316650" cy="316625"/>
          </a:xfrm>
        </p:grpSpPr>
        <p:sp>
          <p:nvSpPr>
            <p:cNvPr id="37596" name="Google Shape;37596;p41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597" name="Google Shape;37597;p41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598" name="Google Shape;37598;p41"/>
          <p:cNvGrpSpPr/>
          <p:nvPr/>
        </p:nvGrpSpPr>
        <p:grpSpPr>
          <a:xfrm>
            <a:off x="5176180" y="2835585"/>
            <a:ext cx="302380" cy="302404"/>
            <a:chOff x="-63252250" y="1930850"/>
            <a:chExt cx="319000" cy="319025"/>
          </a:xfrm>
        </p:grpSpPr>
        <p:sp>
          <p:nvSpPr>
            <p:cNvPr id="37599" name="Google Shape;37599;p41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00" name="Google Shape;37600;p41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601" name="Google Shape;37601;p41"/>
          <p:cNvGrpSpPr/>
          <p:nvPr/>
        </p:nvGrpSpPr>
        <p:grpSpPr>
          <a:xfrm>
            <a:off x="3450758" y="2836415"/>
            <a:ext cx="302380" cy="300745"/>
            <a:chOff x="-64401400" y="1914475"/>
            <a:chExt cx="319000" cy="317275"/>
          </a:xfrm>
        </p:grpSpPr>
        <p:sp>
          <p:nvSpPr>
            <p:cNvPr id="37602" name="Google Shape;37602;p41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03" name="Google Shape;37603;p41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04" name="Google Shape;37604;p41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605" name="Google Shape;37605;p41"/>
          <p:cNvGrpSpPr/>
          <p:nvPr/>
        </p:nvGrpSpPr>
        <p:grpSpPr>
          <a:xfrm>
            <a:off x="6901647" y="2836208"/>
            <a:ext cx="299418" cy="301100"/>
            <a:chOff x="-62516625" y="2297875"/>
            <a:chExt cx="315875" cy="317650"/>
          </a:xfrm>
        </p:grpSpPr>
        <p:sp>
          <p:nvSpPr>
            <p:cNvPr id="37606" name="Google Shape;37606;p41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07" name="Google Shape;37607;p41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37608" name="Google Shape;37608;p41"/>
          <p:cNvSpPr txBox="1"/>
          <p:nvPr/>
        </p:nvSpPr>
        <p:spPr>
          <a:xfrm>
            <a:off x="6387912" y="3875000"/>
            <a:ext cx="13269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endParaRPr sz="10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Saturn is the ringed planet. It’s a gas giant, composed mostly of hydrogen and helium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609" name="Google Shape;37609;p41"/>
          <p:cNvSpPr txBox="1"/>
          <p:nvPr/>
        </p:nvSpPr>
        <p:spPr>
          <a:xfrm>
            <a:off x="2956864" y="3875000"/>
            <a:ext cx="12765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9E2758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sz="1000">
              <a:solidFill>
                <a:srgbClr val="9E2758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610" name="Google Shape;37610;p41"/>
          <p:cNvSpPr txBox="1"/>
          <p:nvPr/>
        </p:nvSpPr>
        <p:spPr>
          <a:xfrm>
            <a:off x="1151325" y="3875000"/>
            <a:ext cx="14442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B1B3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sz="1000">
              <a:solidFill>
                <a:srgbClr val="6B1B3C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is only a bit larger than our Moon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611" name="Google Shape;37611;p41"/>
          <p:cNvSpPr txBox="1"/>
          <p:nvPr/>
        </p:nvSpPr>
        <p:spPr>
          <a:xfrm>
            <a:off x="4664725" y="3875000"/>
            <a:ext cx="13962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64646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sz="1000">
              <a:solidFill>
                <a:srgbClr val="F64646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It’s full of iron oxide dust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615" name="Shape 37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16" name="Google Shape;37616;p42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</a:t>
            </a:r>
            <a:r>
              <a:rPr lang="es">
                <a:solidFill>
                  <a:srgbClr val="6B1B3C"/>
                </a:solidFill>
              </a:rPr>
              <a:t>TABLES</a:t>
            </a:r>
            <a:endParaRPr>
              <a:solidFill>
                <a:srgbClr val="6B1B3C"/>
              </a:solidFill>
            </a:endParaRPr>
          </a:p>
        </p:txBody>
      </p:sp>
      <p:graphicFrame>
        <p:nvGraphicFramePr>
          <p:cNvPr id="37617" name="Google Shape;37617;p42"/>
          <p:cNvGraphicFramePr/>
          <p:nvPr/>
        </p:nvGraphicFramePr>
        <p:xfrm>
          <a:off x="2314450" y="2217371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{6AF69A20-B35B-4B72-AD5E-0A8E50BF58C9}</a:tableStyleId>
              </a:tblPr>
              <a:tblGrid>
                <a:gridCol w="882600"/>
                <a:gridCol w="1212625"/>
                <a:gridCol w="1146025"/>
                <a:gridCol w="1273850"/>
              </a:tblGrid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MASS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8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DIAMETER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8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SURFACE GRAVITY</a:t>
                      </a:r>
                      <a:endParaRPr sz="9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8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MERCURY</a:t>
                      </a:r>
                      <a:endParaRPr sz="900" u="none" cap="none" strike="noStrike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6B1B3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0,06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MARS</a:t>
                      </a:r>
                      <a:endParaRPr sz="900" u="none" cap="none" strike="noStrike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E275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0,11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0,53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SATURN</a:t>
                      </a:r>
                      <a:endParaRPr sz="900" u="none" cap="none" strike="noStrike">
                        <a:solidFill>
                          <a:srgbClr val="FFFFFF"/>
                        </a:solidFill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969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95,2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9,4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1,16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51920"/>
                      </a:srgb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621" name="Shape 37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22" name="Google Shape;37622;p43"/>
          <p:cNvSpPr txBox="1"/>
          <p:nvPr>
            <p:ph type="ctrTitle"/>
          </p:nvPr>
        </p:nvSpPr>
        <p:spPr>
          <a:xfrm>
            <a:off x="5707175" y="0"/>
            <a:ext cx="2941800" cy="198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/>
              <a:t>IF YOU WANT TO MODIFY </a:t>
            </a:r>
            <a:r>
              <a:rPr lang="es" sz="1800" u="sng">
                <a:solidFill>
                  <a:srgbClr val="FF5555"/>
                </a:solidFill>
              </a:rPr>
              <a:t>THIS GRAPH</a:t>
            </a:r>
            <a:r>
              <a:rPr lang="es" sz="1800"/>
              <a:t>, CLICK ON IT, FOLLOW THE LINK, CHANGE THE DATA AND REPLACE IT</a:t>
            </a:r>
            <a:endParaRPr sz="1800"/>
          </a:p>
        </p:txBody>
      </p:sp>
      <p:pic>
        <p:nvPicPr>
          <p:cNvPr id="37623" name="Google Shape;37623;p43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19075" y="1742300"/>
            <a:ext cx="4705848" cy="2872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627" name="Shape 37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28" name="Google Shape;37628;p44"/>
          <p:cNvSpPr txBox="1"/>
          <p:nvPr>
            <p:ph type="ctrTitle"/>
          </p:nvPr>
        </p:nvSpPr>
        <p:spPr>
          <a:xfrm>
            <a:off x="6319950" y="1541325"/>
            <a:ext cx="23295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6B1B3C"/>
                </a:solidFill>
              </a:rPr>
              <a:t>TIMELINE </a:t>
            </a:r>
            <a:r>
              <a:rPr lang="es"/>
              <a:t> ALWAYS  WORKS FINE</a:t>
            </a:r>
            <a:endParaRPr/>
          </a:p>
        </p:txBody>
      </p:sp>
      <p:grpSp>
        <p:nvGrpSpPr>
          <p:cNvPr id="37629" name="Google Shape;37629;p44"/>
          <p:cNvGrpSpPr/>
          <p:nvPr/>
        </p:nvGrpSpPr>
        <p:grpSpPr>
          <a:xfrm rot="5400000">
            <a:off x="1660537" y="1502217"/>
            <a:ext cx="3871486" cy="2139062"/>
            <a:chOff x="3843281" y="3534676"/>
            <a:chExt cx="7344879" cy="4056631"/>
          </a:xfrm>
        </p:grpSpPr>
        <p:grpSp>
          <p:nvGrpSpPr>
            <p:cNvPr id="37630" name="Google Shape;37630;p44"/>
            <p:cNvGrpSpPr/>
            <p:nvPr/>
          </p:nvGrpSpPr>
          <p:grpSpPr>
            <a:xfrm>
              <a:off x="5553763" y="4079664"/>
              <a:ext cx="2221229" cy="3511643"/>
              <a:chOff x="5553763" y="4079664"/>
              <a:chExt cx="2221229" cy="3511643"/>
            </a:xfrm>
          </p:grpSpPr>
          <p:sp>
            <p:nvSpPr>
              <p:cNvPr id="37631" name="Google Shape;37631;p44"/>
              <p:cNvSpPr/>
              <p:nvPr/>
            </p:nvSpPr>
            <p:spPr>
              <a:xfrm>
                <a:off x="6664114" y="5455803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0"/>
                    </a:moveTo>
                    <a:lnTo>
                      <a:pt x="0" y="2135339"/>
                    </a:lnTo>
                  </a:path>
                </a:pathLst>
              </a:custGeom>
              <a:noFill/>
              <a:ln cap="flat" cmpd="sng" w="254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632" name="Google Shape;37632;p44"/>
              <p:cNvSpPr/>
              <p:nvPr/>
            </p:nvSpPr>
            <p:spPr>
              <a:xfrm>
                <a:off x="5553763" y="4079664"/>
                <a:ext cx="2221229" cy="1929764"/>
              </a:xfrm>
              <a:custGeom>
                <a:rect b="b" l="l" r="r" t="t"/>
                <a:pathLst>
                  <a:path extrusionOk="0" h="1929764" w="2221229">
                    <a:moveTo>
                      <a:pt x="1659991" y="0"/>
                    </a:moveTo>
                    <a:lnTo>
                      <a:pt x="549630" y="6388"/>
                    </a:lnTo>
                    <a:lnTo>
                      <a:pt x="0" y="971194"/>
                    </a:lnTo>
                    <a:lnTo>
                      <a:pt x="560704" y="1929599"/>
                    </a:lnTo>
                    <a:lnTo>
                      <a:pt x="1671078" y="1923199"/>
                    </a:lnTo>
                    <a:lnTo>
                      <a:pt x="2220709" y="958392"/>
                    </a:lnTo>
                    <a:lnTo>
                      <a:pt x="1659991" y="0"/>
                    </a:lnTo>
                    <a:close/>
                  </a:path>
                </a:pathLst>
              </a:custGeom>
              <a:solidFill>
                <a:srgbClr val="9E2758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7633" name="Google Shape;37633;p44"/>
            <p:cNvGrpSpPr/>
            <p:nvPr/>
          </p:nvGrpSpPr>
          <p:grpSpPr>
            <a:xfrm>
              <a:off x="7258818" y="3534676"/>
              <a:ext cx="2221229" cy="3457056"/>
              <a:chOff x="7258818" y="3534676"/>
              <a:chExt cx="2221229" cy="3457056"/>
            </a:xfrm>
          </p:grpSpPr>
          <p:sp>
            <p:nvSpPr>
              <p:cNvPr id="37634" name="Google Shape;37634;p44"/>
              <p:cNvSpPr/>
              <p:nvPr/>
            </p:nvSpPr>
            <p:spPr>
              <a:xfrm>
                <a:off x="8369175" y="3534676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2135339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635" name="Google Shape;37635;p44"/>
              <p:cNvSpPr/>
              <p:nvPr/>
            </p:nvSpPr>
            <p:spPr>
              <a:xfrm>
                <a:off x="7258818" y="5061967"/>
                <a:ext cx="2221229" cy="1929765"/>
              </a:xfrm>
              <a:custGeom>
                <a:rect b="b" l="l" r="r" t="t"/>
                <a:pathLst>
                  <a:path extrusionOk="0" h="1929765" w="2221229">
                    <a:moveTo>
                      <a:pt x="1660004" y="0"/>
                    </a:moveTo>
                    <a:lnTo>
                      <a:pt x="549643" y="6400"/>
                    </a:lnTo>
                    <a:lnTo>
                      <a:pt x="0" y="971207"/>
                    </a:lnTo>
                    <a:lnTo>
                      <a:pt x="560717" y="1929599"/>
                    </a:lnTo>
                    <a:lnTo>
                      <a:pt x="1671078" y="1923211"/>
                    </a:lnTo>
                    <a:lnTo>
                      <a:pt x="2220721" y="958405"/>
                    </a:lnTo>
                    <a:lnTo>
                      <a:pt x="1660004" y="0"/>
                    </a:lnTo>
                    <a:close/>
                  </a:path>
                </a:pathLst>
              </a:custGeom>
              <a:solidFill>
                <a:srgbClr val="FF555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7636" name="Google Shape;37636;p44"/>
            <p:cNvGrpSpPr/>
            <p:nvPr/>
          </p:nvGrpSpPr>
          <p:grpSpPr>
            <a:xfrm>
              <a:off x="8966931" y="4079664"/>
              <a:ext cx="2221229" cy="3511643"/>
              <a:chOff x="8966931" y="4079664"/>
              <a:chExt cx="2221229" cy="3511643"/>
            </a:xfrm>
          </p:grpSpPr>
          <p:sp>
            <p:nvSpPr>
              <p:cNvPr id="37637" name="Google Shape;37637;p44"/>
              <p:cNvSpPr/>
              <p:nvPr/>
            </p:nvSpPr>
            <p:spPr>
              <a:xfrm>
                <a:off x="10077288" y="5455803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0"/>
                    </a:moveTo>
                    <a:lnTo>
                      <a:pt x="0" y="2135339"/>
                    </a:lnTo>
                  </a:path>
                </a:pathLst>
              </a:custGeom>
              <a:noFill/>
              <a:ln cap="flat" cmpd="sng" w="254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638" name="Google Shape;37638;p44"/>
              <p:cNvSpPr/>
              <p:nvPr/>
            </p:nvSpPr>
            <p:spPr>
              <a:xfrm>
                <a:off x="8966931" y="4079664"/>
                <a:ext cx="2221229" cy="1929764"/>
              </a:xfrm>
              <a:custGeom>
                <a:rect b="b" l="l" r="r" t="t"/>
                <a:pathLst>
                  <a:path extrusionOk="0" h="1929764" w="2221229">
                    <a:moveTo>
                      <a:pt x="1659991" y="0"/>
                    </a:moveTo>
                    <a:lnTo>
                      <a:pt x="549630" y="6388"/>
                    </a:lnTo>
                    <a:lnTo>
                      <a:pt x="0" y="971194"/>
                    </a:lnTo>
                    <a:lnTo>
                      <a:pt x="560704" y="1929599"/>
                    </a:lnTo>
                    <a:lnTo>
                      <a:pt x="1671078" y="1923199"/>
                    </a:lnTo>
                    <a:lnTo>
                      <a:pt x="2220709" y="958392"/>
                    </a:lnTo>
                    <a:lnTo>
                      <a:pt x="1659991" y="0"/>
                    </a:ln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7639" name="Google Shape;37639;p44"/>
            <p:cNvGrpSpPr/>
            <p:nvPr/>
          </p:nvGrpSpPr>
          <p:grpSpPr>
            <a:xfrm>
              <a:off x="3843281" y="3534676"/>
              <a:ext cx="2221229" cy="3457056"/>
              <a:chOff x="3843281" y="3534676"/>
              <a:chExt cx="2221229" cy="3457056"/>
            </a:xfrm>
          </p:grpSpPr>
          <p:sp>
            <p:nvSpPr>
              <p:cNvPr id="37640" name="Google Shape;37640;p44"/>
              <p:cNvSpPr/>
              <p:nvPr/>
            </p:nvSpPr>
            <p:spPr>
              <a:xfrm>
                <a:off x="4953632" y="3534676"/>
                <a:ext cx="0" cy="2135504"/>
              </a:xfrm>
              <a:custGeom>
                <a:rect b="b" l="l" r="r" t="t"/>
                <a:pathLst>
                  <a:path extrusionOk="0" h="2135504" w="120000">
                    <a:moveTo>
                      <a:pt x="0" y="2135339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diamond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641" name="Google Shape;37641;p44"/>
              <p:cNvSpPr/>
              <p:nvPr/>
            </p:nvSpPr>
            <p:spPr>
              <a:xfrm>
                <a:off x="3843281" y="5061967"/>
                <a:ext cx="2221229" cy="1929765"/>
              </a:xfrm>
              <a:custGeom>
                <a:rect b="b" l="l" r="r" t="t"/>
                <a:pathLst>
                  <a:path extrusionOk="0" h="1929765" w="2221229">
                    <a:moveTo>
                      <a:pt x="1659991" y="0"/>
                    </a:moveTo>
                    <a:lnTo>
                      <a:pt x="549630" y="6400"/>
                    </a:lnTo>
                    <a:lnTo>
                      <a:pt x="0" y="971207"/>
                    </a:lnTo>
                    <a:lnTo>
                      <a:pt x="560705" y="1929599"/>
                    </a:lnTo>
                    <a:lnTo>
                      <a:pt x="1671066" y="1923211"/>
                    </a:lnTo>
                    <a:lnTo>
                      <a:pt x="2220709" y="958418"/>
                    </a:lnTo>
                    <a:lnTo>
                      <a:pt x="1659991" y="0"/>
                    </a:ln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642" name="Google Shape;37642;p44"/>
          <p:cNvSpPr txBox="1"/>
          <p:nvPr/>
        </p:nvSpPr>
        <p:spPr>
          <a:xfrm>
            <a:off x="4831750" y="763375"/>
            <a:ext cx="1454100" cy="912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1</a:t>
            </a:r>
            <a:endParaRPr sz="12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smallest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643" name="Google Shape;37643;p44"/>
          <p:cNvSpPr txBox="1"/>
          <p:nvPr/>
        </p:nvSpPr>
        <p:spPr>
          <a:xfrm>
            <a:off x="1231100" y="1750050"/>
            <a:ext cx="1117500" cy="73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3429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2</a:t>
            </a:r>
            <a:endParaRPr sz="12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-114300" lvl="0" marL="127000" marR="0" rtl="0" algn="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 Mars is a cold 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644" name="Google Shape;37644;p44"/>
          <p:cNvSpPr txBox="1"/>
          <p:nvPr/>
        </p:nvSpPr>
        <p:spPr>
          <a:xfrm>
            <a:off x="4831750" y="2651325"/>
            <a:ext cx="1200000" cy="73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3</a:t>
            </a:r>
            <a:endParaRPr sz="12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The Sun is the star  at the center of the 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645" name="Google Shape;37645;p44"/>
          <p:cNvSpPr txBox="1"/>
          <p:nvPr/>
        </p:nvSpPr>
        <p:spPr>
          <a:xfrm>
            <a:off x="1202650" y="3574500"/>
            <a:ext cx="1146000" cy="73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025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DAY 4</a:t>
            </a:r>
            <a:endParaRPr sz="12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r">
              <a:lnSpc>
                <a:spcPct val="113000"/>
              </a:lnSpc>
              <a:spcBef>
                <a:spcPts val="600"/>
              </a:spcBef>
              <a:spcAft>
                <a:spcPts val="0"/>
              </a:spcAft>
              <a:buSzPts val="1100"/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Jupiter is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37646" name="Google Shape;37646;p44"/>
          <p:cNvGrpSpPr/>
          <p:nvPr/>
        </p:nvGrpSpPr>
        <p:grpSpPr>
          <a:xfrm>
            <a:off x="3170310" y="1045251"/>
            <a:ext cx="348568" cy="348541"/>
            <a:chOff x="-65131525" y="1914325"/>
            <a:chExt cx="316650" cy="316625"/>
          </a:xfrm>
        </p:grpSpPr>
        <p:sp>
          <p:nvSpPr>
            <p:cNvPr id="37647" name="Google Shape;37647;p4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48" name="Google Shape;37648;p4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649" name="Google Shape;37649;p44"/>
          <p:cNvGrpSpPr/>
          <p:nvPr/>
        </p:nvGrpSpPr>
        <p:grpSpPr>
          <a:xfrm>
            <a:off x="3682764" y="1940904"/>
            <a:ext cx="351155" cy="351183"/>
            <a:chOff x="-63252250" y="1930850"/>
            <a:chExt cx="319000" cy="319025"/>
          </a:xfrm>
        </p:grpSpPr>
        <p:sp>
          <p:nvSpPr>
            <p:cNvPr id="37650" name="Google Shape;37650;p4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51" name="Google Shape;37651;p4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652" name="Google Shape;37652;p44"/>
          <p:cNvGrpSpPr/>
          <p:nvPr/>
        </p:nvGrpSpPr>
        <p:grpSpPr>
          <a:xfrm>
            <a:off x="3682770" y="3766318"/>
            <a:ext cx="351155" cy="349256"/>
            <a:chOff x="-64401400" y="1914475"/>
            <a:chExt cx="319000" cy="317275"/>
          </a:xfrm>
        </p:grpSpPr>
        <p:sp>
          <p:nvSpPr>
            <p:cNvPr id="37653" name="Google Shape;37653;p4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54" name="Google Shape;37654;p4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55" name="Google Shape;37655;p4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7656" name="Google Shape;37656;p44"/>
          <p:cNvGrpSpPr/>
          <p:nvPr/>
        </p:nvGrpSpPr>
        <p:grpSpPr>
          <a:xfrm>
            <a:off x="3170726" y="2842934"/>
            <a:ext cx="347715" cy="349669"/>
            <a:chOff x="-62516625" y="2297875"/>
            <a:chExt cx="315875" cy="317650"/>
          </a:xfrm>
        </p:grpSpPr>
        <p:sp>
          <p:nvSpPr>
            <p:cNvPr id="37657" name="Google Shape;37657;p4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7658" name="Google Shape;37658;p4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662" name="Shape 37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63" name="Google Shape;37663;p45"/>
          <p:cNvSpPr txBox="1"/>
          <p:nvPr>
            <p:ph type="ctrTitle"/>
          </p:nvPr>
        </p:nvSpPr>
        <p:spPr>
          <a:xfrm>
            <a:off x="2876850" y="23076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FUTURE PLANS</a:t>
            </a:r>
            <a:endParaRPr/>
          </a:p>
        </p:txBody>
      </p:sp>
      <p:sp>
        <p:nvSpPr>
          <p:cNvPr id="37664" name="Google Shape;37664;p45"/>
          <p:cNvSpPr txBox="1"/>
          <p:nvPr>
            <p:ph idx="1" type="subTitle"/>
          </p:nvPr>
        </p:nvSpPr>
        <p:spPr>
          <a:xfrm>
            <a:off x="3145650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668" name="Shape 37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69" name="Google Shape;37669;p46"/>
          <p:cNvSpPr txBox="1"/>
          <p:nvPr>
            <p:ph type="ctrTitle"/>
          </p:nvPr>
        </p:nvSpPr>
        <p:spPr>
          <a:xfrm>
            <a:off x="5259250" y="154132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6B1B3C"/>
                </a:solidFill>
              </a:rPr>
              <a:t>MAP</a:t>
            </a:r>
            <a:endParaRPr>
              <a:solidFill>
                <a:srgbClr val="6B1B3C"/>
              </a:solidFill>
            </a:endParaRPr>
          </a:p>
        </p:txBody>
      </p:sp>
      <p:grpSp>
        <p:nvGrpSpPr>
          <p:cNvPr id="37670" name="Google Shape;37670;p46"/>
          <p:cNvGrpSpPr/>
          <p:nvPr/>
        </p:nvGrpSpPr>
        <p:grpSpPr>
          <a:xfrm>
            <a:off x="4384237" y="2279371"/>
            <a:ext cx="3752249" cy="2212690"/>
            <a:chOff x="4714886" y="3271938"/>
            <a:chExt cx="1202721" cy="709241"/>
          </a:xfrm>
        </p:grpSpPr>
        <p:grpSp>
          <p:nvGrpSpPr>
            <p:cNvPr id="37671" name="Google Shape;37671;p46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7672" name="Google Shape;37672;p46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3" name="Google Shape;37673;p46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4" name="Google Shape;37674;p46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5" name="Google Shape;37675;p46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6" name="Google Shape;37676;p46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7" name="Google Shape;37677;p46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8" name="Google Shape;37678;p46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9" name="Google Shape;37679;p46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0" name="Google Shape;37680;p46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1" name="Google Shape;37681;p46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2" name="Google Shape;37682;p46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3" name="Google Shape;37683;p46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4" name="Google Shape;37684;p46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5" name="Google Shape;37685;p46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6" name="Google Shape;37686;p46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7" name="Google Shape;37687;p46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8" name="Google Shape;37688;p46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9" name="Google Shape;37689;p46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0" name="Google Shape;37690;p46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1" name="Google Shape;37691;p46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2" name="Google Shape;37692;p46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3" name="Google Shape;37693;p46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4" name="Google Shape;37694;p46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5" name="Google Shape;37695;p46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6" name="Google Shape;37696;p46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7" name="Google Shape;37697;p46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8" name="Google Shape;37698;p46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9" name="Google Shape;37699;p46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0" name="Google Shape;37700;p46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1" name="Google Shape;37701;p46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2" name="Google Shape;37702;p46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3" name="Google Shape;37703;p46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4" name="Google Shape;37704;p46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5" name="Google Shape;37705;p46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6" name="Google Shape;37706;p46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7" name="Google Shape;37707;p46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8" name="Google Shape;37708;p46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9" name="Google Shape;37709;p46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0" name="Google Shape;37710;p46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1" name="Google Shape;37711;p46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2" name="Google Shape;37712;p46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3" name="Google Shape;37713;p46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4" name="Google Shape;37714;p46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5" name="Google Shape;37715;p46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6" name="Google Shape;37716;p46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7" name="Google Shape;37717;p46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8" name="Google Shape;37718;p46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9" name="Google Shape;37719;p46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0" name="Google Shape;37720;p46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1" name="Google Shape;37721;p46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2" name="Google Shape;37722;p46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3" name="Google Shape;37723;p46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4" name="Google Shape;37724;p46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5" name="Google Shape;37725;p46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6" name="Google Shape;37726;p46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7" name="Google Shape;37727;p46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8" name="Google Shape;37728;p46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9" name="Google Shape;37729;p46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0" name="Google Shape;37730;p46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1" name="Google Shape;37731;p46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2" name="Google Shape;37732;p46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3" name="Google Shape;37733;p46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4" name="Google Shape;37734;p46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5" name="Google Shape;37735;p46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6" name="Google Shape;37736;p46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7" name="Google Shape;37737;p46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8" name="Google Shape;37738;p46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9" name="Google Shape;37739;p46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0" name="Google Shape;37740;p46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1" name="Google Shape;37741;p46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2" name="Google Shape;37742;p46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3" name="Google Shape;37743;p46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4" name="Google Shape;37744;p46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5" name="Google Shape;37745;p46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6" name="Google Shape;37746;p46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7" name="Google Shape;37747;p46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8" name="Google Shape;37748;p46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9" name="Google Shape;37749;p46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0" name="Google Shape;37750;p46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1" name="Google Shape;37751;p46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2" name="Google Shape;37752;p46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3" name="Google Shape;37753;p46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4" name="Google Shape;37754;p46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5" name="Google Shape;37755;p46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6" name="Google Shape;37756;p46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7" name="Google Shape;37757;p46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8" name="Google Shape;37758;p46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9" name="Google Shape;37759;p46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0" name="Google Shape;37760;p46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1" name="Google Shape;37761;p46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2" name="Google Shape;37762;p46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3" name="Google Shape;37763;p46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4" name="Google Shape;37764;p46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5" name="Google Shape;37765;p46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6" name="Google Shape;37766;p46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7" name="Google Shape;37767;p46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8" name="Google Shape;37768;p46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9" name="Google Shape;37769;p46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0" name="Google Shape;37770;p46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1" name="Google Shape;37771;p46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2" name="Google Shape;37772;p46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3" name="Google Shape;37773;p46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4" name="Google Shape;37774;p46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5" name="Google Shape;37775;p46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6" name="Google Shape;37776;p46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7" name="Google Shape;37777;p46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8" name="Google Shape;37778;p46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9" name="Google Shape;37779;p46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0" name="Google Shape;37780;p46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1" name="Google Shape;37781;p46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2" name="Google Shape;37782;p46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3" name="Google Shape;37783;p46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4" name="Google Shape;37784;p46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5" name="Google Shape;37785;p46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6" name="Google Shape;37786;p46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7" name="Google Shape;37787;p46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8" name="Google Shape;37788;p46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9" name="Google Shape;37789;p46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0" name="Google Shape;37790;p46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1" name="Google Shape;37791;p46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2" name="Google Shape;37792;p46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3" name="Google Shape;37793;p46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4" name="Google Shape;37794;p46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5" name="Google Shape;37795;p46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6" name="Google Shape;37796;p46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7" name="Google Shape;37797;p46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8" name="Google Shape;37798;p46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9" name="Google Shape;37799;p46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0" name="Google Shape;37800;p46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1" name="Google Shape;37801;p46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2" name="Google Shape;37802;p46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3" name="Google Shape;37803;p46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4" name="Google Shape;37804;p46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5" name="Google Shape;37805;p46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6" name="Google Shape;37806;p46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7" name="Google Shape;37807;p46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8" name="Google Shape;37808;p46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9" name="Google Shape;37809;p46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0" name="Google Shape;37810;p46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1" name="Google Shape;37811;p46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2" name="Google Shape;37812;p46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3" name="Google Shape;37813;p46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4" name="Google Shape;37814;p46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5" name="Google Shape;37815;p46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6" name="Google Shape;37816;p46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7" name="Google Shape;37817;p46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8" name="Google Shape;37818;p46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9" name="Google Shape;37819;p46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0" name="Google Shape;37820;p46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1" name="Google Shape;37821;p46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2" name="Google Shape;37822;p46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3" name="Google Shape;37823;p46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4" name="Google Shape;37824;p46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5" name="Google Shape;37825;p46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6" name="Google Shape;37826;p46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7" name="Google Shape;37827;p46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8" name="Google Shape;37828;p46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9" name="Google Shape;37829;p46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0" name="Google Shape;37830;p46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1" name="Google Shape;37831;p46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2" name="Google Shape;37832;p46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3" name="Google Shape;37833;p46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4" name="Google Shape;37834;p46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5" name="Google Shape;37835;p46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6" name="Google Shape;37836;p46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7" name="Google Shape;37837;p46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8" name="Google Shape;37838;p46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9" name="Google Shape;37839;p46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0" name="Google Shape;37840;p46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1" name="Google Shape;37841;p46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2" name="Google Shape;37842;p46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3" name="Google Shape;37843;p46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4" name="Google Shape;37844;p46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5" name="Google Shape;37845;p46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6" name="Google Shape;37846;p46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7" name="Google Shape;37847;p46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8" name="Google Shape;37848;p46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9" name="Google Shape;37849;p46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0" name="Google Shape;37850;p46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1" name="Google Shape;37851;p46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2" name="Google Shape;37852;p46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3" name="Google Shape;37853;p46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4" name="Google Shape;37854;p46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5" name="Google Shape;37855;p46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6" name="Google Shape;37856;p46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7" name="Google Shape;37857;p46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8" name="Google Shape;37858;p46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9" name="Google Shape;37859;p46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0" name="Google Shape;37860;p46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1" name="Google Shape;37861;p46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2" name="Google Shape;37862;p46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3" name="Google Shape;37863;p46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4" name="Google Shape;37864;p46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5" name="Google Shape;37865;p46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6" name="Google Shape;37866;p46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7" name="Google Shape;37867;p46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8" name="Google Shape;37868;p46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9" name="Google Shape;37869;p46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0" name="Google Shape;37870;p46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1" name="Google Shape;37871;p46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2" name="Google Shape;37872;p46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3" name="Google Shape;37873;p46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4" name="Google Shape;37874;p46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5" name="Google Shape;37875;p46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6" name="Google Shape;37876;p46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7" name="Google Shape;37877;p46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8" name="Google Shape;37878;p46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9" name="Google Shape;37879;p46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0" name="Google Shape;37880;p46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1" name="Google Shape;37881;p46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2" name="Google Shape;37882;p46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3" name="Google Shape;37883;p46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4" name="Google Shape;37884;p46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5" name="Google Shape;37885;p46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6" name="Google Shape;37886;p46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7" name="Google Shape;37887;p46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8" name="Google Shape;37888;p46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9" name="Google Shape;37889;p46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0" name="Google Shape;37890;p46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1" name="Google Shape;37891;p46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2" name="Google Shape;37892;p46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3" name="Google Shape;37893;p46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4" name="Google Shape;37894;p46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5" name="Google Shape;37895;p46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6" name="Google Shape;37896;p46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7" name="Google Shape;37897;p46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8" name="Google Shape;37898;p46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9" name="Google Shape;37899;p46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0" name="Google Shape;37900;p46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1" name="Google Shape;37901;p46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2" name="Google Shape;37902;p46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3" name="Google Shape;37903;p46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4" name="Google Shape;37904;p46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5" name="Google Shape;37905;p46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6" name="Google Shape;37906;p46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7" name="Google Shape;37907;p46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8" name="Google Shape;37908;p46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9" name="Google Shape;37909;p46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0" name="Google Shape;37910;p46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1" name="Google Shape;37911;p46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2" name="Google Shape;37912;p46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3" name="Google Shape;37913;p46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4" name="Google Shape;37914;p46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5" name="Google Shape;37915;p46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6" name="Google Shape;37916;p46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7" name="Google Shape;37917;p46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8" name="Google Shape;37918;p46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9" name="Google Shape;37919;p46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0" name="Google Shape;37920;p46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1" name="Google Shape;37921;p46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2" name="Google Shape;37922;p46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3" name="Google Shape;37923;p46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4" name="Google Shape;37924;p46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5" name="Google Shape;37925;p46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6" name="Google Shape;37926;p46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7" name="Google Shape;37927;p46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8" name="Google Shape;37928;p46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9" name="Google Shape;37929;p46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0" name="Google Shape;37930;p46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1" name="Google Shape;37931;p46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2" name="Google Shape;37932;p46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3" name="Google Shape;37933;p46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4" name="Google Shape;37934;p46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5" name="Google Shape;37935;p46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6" name="Google Shape;37936;p46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7" name="Google Shape;37937;p46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8" name="Google Shape;37938;p46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9" name="Google Shape;37939;p46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0" name="Google Shape;37940;p46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1" name="Google Shape;37941;p46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2" name="Google Shape;37942;p46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3" name="Google Shape;37943;p46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4" name="Google Shape;37944;p46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5" name="Google Shape;37945;p46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946" name="Google Shape;37946;p46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FFFFF"/>
            </a:solidFill>
            <a:ln cap="flat" cmpd="sng" w="9525">
              <a:solidFill>
                <a:srgbClr val="6B1B3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947" name="Google Shape;37947;p46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7948" name="Google Shape;37948;p46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9E27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E2758"/>
                  </a:solidFill>
                </a:endParaRPr>
              </a:p>
            </p:txBody>
          </p:sp>
          <p:sp>
            <p:nvSpPr>
              <p:cNvPr id="37949" name="Google Shape;37949;p46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0" name="Google Shape;37950;p46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1" name="Google Shape;37951;p46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2" name="Google Shape;37952;p46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3" name="Google Shape;37953;p46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FF5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4" name="Google Shape;37954;p46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5" name="Google Shape;37955;p46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6" name="Google Shape;37956;p46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7" name="Google Shape;37957;p46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8" name="Google Shape;37958;p46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FF5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9" name="Google Shape;37959;p46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0" name="Google Shape;37960;p46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FF5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1" name="Google Shape;37961;p46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9E27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E2758"/>
                  </a:solidFill>
                </a:endParaRPr>
              </a:p>
            </p:txBody>
          </p:sp>
          <p:sp>
            <p:nvSpPr>
              <p:cNvPr id="37962" name="Google Shape;37962;p46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FF5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3" name="Google Shape;37963;p46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4" name="Google Shape;37964;p46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5" name="Google Shape;37965;p46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6" name="Google Shape;37966;p46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7" name="Google Shape;37967;p46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9E27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E2758"/>
                  </a:solidFill>
                </a:endParaRPr>
              </a:p>
            </p:txBody>
          </p:sp>
          <p:sp>
            <p:nvSpPr>
              <p:cNvPr id="37968" name="Google Shape;37968;p46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FF5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9" name="Google Shape;37969;p46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9E27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E2758"/>
                  </a:solidFill>
                </a:endParaRPr>
              </a:p>
            </p:txBody>
          </p:sp>
          <p:sp>
            <p:nvSpPr>
              <p:cNvPr id="37970" name="Google Shape;37970;p46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1" name="Google Shape;37971;p46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2" name="Google Shape;37972;p46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FF5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3" name="Google Shape;37973;p46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4" name="Google Shape;37974;p46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5" name="Google Shape;37975;p46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6" name="Google Shape;37976;p46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7" name="Google Shape;37977;p46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8" name="Google Shape;37978;p46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9" name="Google Shape;37979;p46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0" name="Google Shape;37980;p46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1" name="Google Shape;37981;p46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6B1B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2" name="Google Shape;37982;p46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FF7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3" name="Google Shape;37983;p46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9E27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9E2758"/>
                  </a:solidFill>
                </a:endParaRPr>
              </a:p>
            </p:txBody>
          </p:sp>
        </p:grpSp>
      </p:grpSp>
      <p:sp>
        <p:nvSpPr>
          <p:cNvPr id="37984" name="Google Shape;37984;p46"/>
          <p:cNvSpPr txBox="1"/>
          <p:nvPr/>
        </p:nvSpPr>
        <p:spPr>
          <a:xfrm>
            <a:off x="1234625" y="3404925"/>
            <a:ext cx="2395500" cy="56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JUPITER</a:t>
            </a:r>
            <a:endParaRPr sz="11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985" name="Google Shape;37985;p46"/>
          <p:cNvSpPr txBox="1"/>
          <p:nvPr/>
        </p:nvSpPr>
        <p:spPr>
          <a:xfrm>
            <a:off x="1235440" y="4058450"/>
            <a:ext cx="23463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sz="11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986" name="Google Shape;37986;p46"/>
          <p:cNvSpPr txBox="1"/>
          <p:nvPr/>
        </p:nvSpPr>
        <p:spPr>
          <a:xfrm>
            <a:off x="1234625" y="2133975"/>
            <a:ext cx="24939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sz="11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 to the Sun and is only a bit larger than our Moon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7987" name="Google Shape;37987;p46"/>
          <p:cNvSpPr txBox="1"/>
          <p:nvPr/>
        </p:nvSpPr>
        <p:spPr>
          <a:xfrm>
            <a:off x="1234625" y="2760750"/>
            <a:ext cx="2346300" cy="57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9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MARS</a:t>
            </a:r>
            <a:endParaRPr sz="11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991" name="Shape 37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2" name="Google Shape;37992;p47"/>
          <p:cNvSpPr txBox="1"/>
          <p:nvPr>
            <p:ph type="title"/>
          </p:nvPr>
        </p:nvSpPr>
        <p:spPr>
          <a:xfrm>
            <a:off x="311700" y="1510975"/>
            <a:ext cx="8520600" cy="15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600"/>
              <a:t>4,498,300,000</a:t>
            </a:r>
            <a:endParaRPr sz="9600"/>
          </a:p>
        </p:txBody>
      </p:sp>
      <p:sp>
        <p:nvSpPr>
          <p:cNvPr id="37993" name="Google Shape;37993;p47"/>
          <p:cNvSpPr txBox="1"/>
          <p:nvPr>
            <p:ph idx="1" type="subTitle"/>
          </p:nvPr>
        </p:nvSpPr>
        <p:spPr>
          <a:xfrm>
            <a:off x="679500" y="2822950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Big numbers catch your audience’s attention</a:t>
            </a:r>
            <a:endParaRPr>
              <a:solidFill>
                <a:srgbClr val="6B1B3C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997" name="Shape 37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8" name="Google Shape;37998;p48"/>
          <p:cNvSpPr txBox="1"/>
          <p:nvPr>
            <p:ph type="title"/>
          </p:nvPr>
        </p:nvSpPr>
        <p:spPr>
          <a:xfrm>
            <a:off x="311700" y="480075"/>
            <a:ext cx="8520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333,000.00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99" name="Google Shape;37999;p48"/>
          <p:cNvSpPr txBox="1"/>
          <p:nvPr>
            <p:ph idx="2" type="title"/>
          </p:nvPr>
        </p:nvSpPr>
        <p:spPr>
          <a:xfrm>
            <a:off x="311700" y="1699125"/>
            <a:ext cx="8520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38000" name="Google Shape;38000;p48"/>
          <p:cNvSpPr txBox="1"/>
          <p:nvPr>
            <p:ph idx="3" type="title"/>
          </p:nvPr>
        </p:nvSpPr>
        <p:spPr>
          <a:xfrm>
            <a:off x="311700" y="2936188"/>
            <a:ext cx="8520600" cy="10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386,000 km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01" name="Google Shape;38001;p48"/>
          <p:cNvSpPr txBox="1"/>
          <p:nvPr>
            <p:ph idx="1" type="subTitle"/>
          </p:nvPr>
        </p:nvSpPr>
        <p:spPr>
          <a:xfrm>
            <a:off x="527100" y="1542425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B1B3C"/>
                </a:solidFill>
                <a:latin typeface="Roboto Slab"/>
                <a:ea typeface="Roboto Slab"/>
                <a:cs typeface="Roboto Slab"/>
                <a:sym typeface="Roboto Slab"/>
              </a:rPr>
              <a:t>earths is the Sun’s mass</a:t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8002" name="Google Shape;38002;p48"/>
          <p:cNvSpPr txBox="1"/>
          <p:nvPr>
            <p:ph idx="4" type="subTitle"/>
          </p:nvPr>
        </p:nvSpPr>
        <p:spPr>
          <a:xfrm>
            <a:off x="527100" y="2761475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B1B3C"/>
                </a:solidFill>
                <a:latin typeface="Roboto Slab"/>
                <a:ea typeface="Roboto Slab"/>
                <a:cs typeface="Roboto Slab"/>
                <a:sym typeface="Roboto Slab"/>
              </a:rPr>
              <a:t>is Jupiter’s rotation period</a:t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8003" name="Google Shape;38003;p48"/>
          <p:cNvSpPr txBox="1"/>
          <p:nvPr>
            <p:ph idx="5" type="subTitle"/>
          </p:nvPr>
        </p:nvSpPr>
        <p:spPr>
          <a:xfrm>
            <a:off x="527100" y="3998538"/>
            <a:ext cx="80898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6B1B3C"/>
                </a:solidFill>
                <a:latin typeface="Roboto Slab"/>
                <a:ea typeface="Roboto Slab"/>
                <a:cs typeface="Roboto Slab"/>
                <a:sym typeface="Roboto Slab"/>
              </a:rPr>
              <a:t>is the distance between the Earth and the Moon</a:t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6B1B3C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007" name="Shape 38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08" name="Google Shape;38008;p49"/>
          <p:cNvSpPr txBox="1"/>
          <p:nvPr>
            <p:ph type="ctrTitle"/>
          </p:nvPr>
        </p:nvSpPr>
        <p:spPr>
          <a:xfrm flipH="1">
            <a:off x="246193" y="2307600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4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EXTRAS</a:t>
            </a:r>
            <a:endParaRPr/>
          </a:p>
        </p:txBody>
      </p:sp>
      <p:sp>
        <p:nvSpPr>
          <p:cNvPr id="38009" name="Google Shape;38009;p49"/>
          <p:cNvSpPr txBox="1"/>
          <p:nvPr>
            <p:ph idx="1" type="subTitle"/>
          </p:nvPr>
        </p:nvSpPr>
        <p:spPr>
          <a:xfrm flipH="1">
            <a:off x="246193" y="3033775"/>
            <a:ext cx="28527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013" name="Shape 38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14" name="Google Shape;38014;p50"/>
          <p:cNvSpPr/>
          <p:nvPr/>
        </p:nvSpPr>
        <p:spPr>
          <a:xfrm rot="-5400000">
            <a:off x="3393800" y="1724775"/>
            <a:ext cx="1725000" cy="1722000"/>
          </a:xfrm>
          <a:prstGeom prst="snip2SameRect">
            <a:avLst>
              <a:gd fmla="val 16667" name="adj1"/>
              <a:gd fmla="val 0" name="adj2"/>
            </a:avLst>
          </a:prstGeom>
          <a:solidFill>
            <a:srgbClr val="FF969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15" name="Google Shape;38015;p50"/>
          <p:cNvSpPr/>
          <p:nvPr/>
        </p:nvSpPr>
        <p:spPr>
          <a:xfrm>
            <a:off x="1685673" y="3423505"/>
            <a:ext cx="1719900" cy="1719900"/>
          </a:xfrm>
          <a:prstGeom prst="snip2SameRect">
            <a:avLst>
              <a:gd fmla="val 17492" name="adj1"/>
              <a:gd fmla="val 0" name="adj2"/>
            </a:avLst>
          </a:prstGeom>
          <a:solidFill>
            <a:srgbClr val="6B1B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16" name="Google Shape;38016;p50"/>
          <p:cNvSpPr/>
          <p:nvPr/>
        </p:nvSpPr>
        <p:spPr>
          <a:xfrm flipH="1" rot="10800000">
            <a:off x="1697073" y="0"/>
            <a:ext cx="1719900" cy="1719900"/>
          </a:xfrm>
          <a:prstGeom prst="snip2SameRect">
            <a:avLst>
              <a:gd fmla="val 16667" name="adj1"/>
              <a:gd fmla="val 0" name="adj2"/>
            </a:avLst>
          </a:prstGeom>
          <a:solidFill>
            <a:srgbClr val="9E27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17" name="Google Shape;38017;p50"/>
          <p:cNvSpPr/>
          <p:nvPr/>
        </p:nvSpPr>
        <p:spPr>
          <a:xfrm rot="5400000">
            <a:off x="-3875" y="1719925"/>
            <a:ext cx="1704900" cy="1703700"/>
          </a:xfrm>
          <a:prstGeom prst="snip2SameRect">
            <a:avLst>
              <a:gd fmla="val 16988" name="adj1"/>
              <a:gd fmla="val 0" name="adj2"/>
            </a:avLst>
          </a:prstGeom>
          <a:solidFill>
            <a:srgbClr val="FF555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18" name="Google Shape;38018;p50"/>
          <p:cNvSpPr txBox="1"/>
          <p:nvPr>
            <p:ph type="ctrTitle"/>
          </p:nvPr>
        </p:nvSpPr>
        <p:spPr>
          <a:xfrm>
            <a:off x="6758825" y="1541325"/>
            <a:ext cx="1890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/>
              <a:t>SOMETIMES, REVIEWING </a:t>
            </a:r>
            <a:r>
              <a:rPr lang="es" sz="2400">
                <a:solidFill>
                  <a:srgbClr val="6B1B3C"/>
                </a:solidFill>
              </a:rPr>
              <a:t>CONCEPTS </a:t>
            </a:r>
            <a:r>
              <a:rPr lang="es" sz="2400"/>
              <a:t>IS A GOOD IDEA</a:t>
            </a:r>
            <a:endParaRPr sz="2400"/>
          </a:p>
        </p:txBody>
      </p:sp>
      <p:sp>
        <p:nvSpPr>
          <p:cNvPr id="38019" name="Google Shape;38019;p50"/>
          <p:cNvSpPr txBox="1"/>
          <p:nvPr/>
        </p:nvSpPr>
        <p:spPr>
          <a:xfrm>
            <a:off x="111905" y="2104883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NEPTUNE</a:t>
            </a:r>
            <a:endParaRPr sz="18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020" name="Google Shape;38020;p50"/>
          <p:cNvSpPr txBox="1"/>
          <p:nvPr/>
        </p:nvSpPr>
        <p:spPr>
          <a:xfrm>
            <a:off x="165425" y="2396625"/>
            <a:ext cx="1382700" cy="6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Neptune is the fourth-largest planet in our Solar System and the farthest one from the Sun</a:t>
            </a:r>
            <a:br>
              <a:rPr lang="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021" name="Google Shape;38021;p50"/>
          <p:cNvSpPr txBox="1"/>
          <p:nvPr/>
        </p:nvSpPr>
        <p:spPr>
          <a:xfrm>
            <a:off x="3555967" y="2178983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SATURN</a:t>
            </a:r>
            <a:endParaRPr sz="18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022" name="Google Shape;38022;p50"/>
          <p:cNvSpPr txBox="1"/>
          <p:nvPr/>
        </p:nvSpPr>
        <p:spPr>
          <a:xfrm>
            <a:off x="3661750" y="2470725"/>
            <a:ext cx="1278300" cy="51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Yes, this is the ringed one. It’s a gas giant, composed mostly of hydrogen and helium</a:t>
            </a:r>
            <a:br>
              <a:rPr lang="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023" name="Google Shape;38023;p50"/>
          <p:cNvSpPr txBox="1"/>
          <p:nvPr/>
        </p:nvSpPr>
        <p:spPr>
          <a:xfrm>
            <a:off x="1827202" y="453229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VENUS</a:t>
            </a:r>
            <a:endParaRPr sz="18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024" name="Google Shape;38024;p50"/>
          <p:cNvSpPr txBox="1"/>
          <p:nvPr/>
        </p:nvSpPr>
        <p:spPr>
          <a:xfrm>
            <a:off x="1932950" y="744963"/>
            <a:ext cx="1278300" cy="51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900">
              <a:solidFill>
                <a:srgbClr val="000000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025" name="Google Shape;38025;p50"/>
          <p:cNvSpPr txBox="1"/>
          <p:nvPr/>
        </p:nvSpPr>
        <p:spPr>
          <a:xfrm>
            <a:off x="1827202" y="3916905"/>
            <a:ext cx="1489800" cy="22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MERCURY</a:t>
            </a:r>
            <a:endParaRPr sz="18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026" name="Google Shape;38026;p50"/>
          <p:cNvSpPr txBox="1"/>
          <p:nvPr/>
        </p:nvSpPr>
        <p:spPr>
          <a:xfrm>
            <a:off x="1899575" y="4208650"/>
            <a:ext cx="1344600" cy="51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1270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Mercury is the closest planet</a:t>
            </a:r>
            <a:r>
              <a:rPr lang="es" sz="900">
                <a:solidFill>
                  <a:srgbClr val="000000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9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to the Sun and is only a bit larger than our Moon</a:t>
            </a:r>
            <a:endParaRPr sz="9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027" name="Google Shape;38027;p50"/>
          <p:cNvSpPr/>
          <p:nvPr/>
        </p:nvSpPr>
        <p:spPr>
          <a:xfrm>
            <a:off x="-25" y="3423502"/>
            <a:ext cx="1697100" cy="1719900"/>
          </a:xfrm>
          <a:prstGeom prst="snip1Rect">
            <a:avLst>
              <a:gd fmla="val 16667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28" name="Google Shape;38028;p50"/>
          <p:cNvSpPr/>
          <p:nvPr/>
        </p:nvSpPr>
        <p:spPr>
          <a:xfrm flipH="1" rot="10800000">
            <a:off x="-25" y="0"/>
            <a:ext cx="1697100" cy="1719900"/>
          </a:xfrm>
          <a:prstGeom prst="snip1Rect">
            <a:avLst>
              <a:gd fmla="val 16667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29" name="Google Shape;38029;p50"/>
          <p:cNvSpPr/>
          <p:nvPr/>
        </p:nvSpPr>
        <p:spPr>
          <a:xfrm rot="-5400000">
            <a:off x="3423525" y="3429800"/>
            <a:ext cx="1683600" cy="1720800"/>
          </a:xfrm>
          <a:prstGeom prst="snip1Rect">
            <a:avLst>
              <a:gd fmla="val 16391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30" name="Google Shape;38030;p50"/>
          <p:cNvSpPr/>
          <p:nvPr/>
        </p:nvSpPr>
        <p:spPr>
          <a:xfrm flipH="1" rot="-5400000">
            <a:off x="3404675" y="11950"/>
            <a:ext cx="1721700" cy="1701000"/>
          </a:xfrm>
          <a:prstGeom prst="snip1Rect">
            <a:avLst>
              <a:gd fmla="val 16667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31" name="Google Shape;38031;p50"/>
          <p:cNvSpPr/>
          <p:nvPr/>
        </p:nvSpPr>
        <p:spPr>
          <a:xfrm>
            <a:off x="1697075" y="1719900"/>
            <a:ext cx="1697100" cy="1703700"/>
          </a:xfrm>
          <a:prstGeom prst="snip2SameRect">
            <a:avLst>
              <a:gd fmla="val 16667" name="adj1"/>
              <a:gd fmla="val 16824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032" name="Google Shape;38032;p50"/>
          <p:cNvGrpSpPr/>
          <p:nvPr/>
        </p:nvGrpSpPr>
        <p:grpSpPr>
          <a:xfrm>
            <a:off x="660660" y="4132588"/>
            <a:ext cx="348568" cy="348541"/>
            <a:chOff x="-65131525" y="1914325"/>
            <a:chExt cx="316650" cy="316625"/>
          </a:xfrm>
        </p:grpSpPr>
        <p:sp>
          <p:nvSpPr>
            <p:cNvPr id="38033" name="Google Shape;38033;p5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34" name="Google Shape;38034;p5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8035" name="Google Shape;38035;p50"/>
          <p:cNvGrpSpPr/>
          <p:nvPr/>
        </p:nvGrpSpPr>
        <p:grpSpPr>
          <a:xfrm>
            <a:off x="672939" y="659767"/>
            <a:ext cx="351155" cy="351183"/>
            <a:chOff x="-63252250" y="1930850"/>
            <a:chExt cx="319000" cy="319025"/>
          </a:xfrm>
        </p:grpSpPr>
        <p:sp>
          <p:nvSpPr>
            <p:cNvPr id="38036" name="Google Shape;38036;p5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37" name="Google Shape;38037;p5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9E27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8038" name="Google Shape;38038;p50"/>
          <p:cNvGrpSpPr/>
          <p:nvPr/>
        </p:nvGrpSpPr>
        <p:grpSpPr>
          <a:xfrm>
            <a:off x="2372282" y="2397068"/>
            <a:ext cx="351155" cy="349256"/>
            <a:chOff x="-64401400" y="1914475"/>
            <a:chExt cx="319000" cy="317275"/>
          </a:xfrm>
        </p:grpSpPr>
        <p:sp>
          <p:nvSpPr>
            <p:cNvPr id="38039" name="Google Shape;38039;p5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40" name="Google Shape;38040;p5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41" name="Google Shape;38041;p5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FF5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8042" name="Google Shape;38042;p50"/>
          <p:cNvGrpSpPr/>
          <p:nvPr/>
        </p:nvGrpSpPr>
        <p:grpSpPr>
          <a:xfrm>
            <a:off x="4089951" y="660521"/>
            <a:ext cx="347715" cy="349669"/>
            <a:chOff x="-62516625" y="2297875"/>
            <a:chExt cx="315875" cy="317650"/>
          </a:xfrm>
        </p:grpSpPr>
        <p:sp>
          <p:nvSpPr>
            <p:cNvPr id="38043" name="Google Shape;38043;p5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44" name="Google Shape;38044;p5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8045" name="Google Shape;38045;p50"/>
          <p:cNvGrpSpPr/>
          <p:nvPr/>
        </p:nvGrpSpPr>
        <p:grpSpPr>
          <a:xfrm>
            <a:off x="4082016" y="4115704"/>
            <a:ext cx="348568" cy="349009"/>
            <a:chOff x="-61784125" y="1931250"/>
            <a:chExt cx="316650" cy="317050"/>
          </a:xfrm>
        </p:grpSpPr>
        <p:sp>
          <p:nvSpPr>
            <p:cNvPr id="38046" name="Google Shape;38046;p5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47" name="Google Shape;38047;p5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48" name="Google Shape;38048;p5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49" name="Google Shape;38049;p5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F7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053" name="Shape 38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54" name="Google Shape;38054;p51"/>
          <p:cNvSpPr txBox="1"/>
          <p:nvPr>
            <p:ph type="ctrTitle"/>
          </p:nvPr>
        </p:nvSpPr>
        <p:spPr>
          <a:xfrm>
            <a:off x="6825225" y="1541325"/>
            <a:ext cx="1824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6B1B3C"/>
                </a:solidFill>
              </a:rPr>
              <a:t>PRICES</a:t>
            </a:r>
            <a:endParaRPr>
              <a:solidFill>
                <a:srgbClr val="6B1B3C"/>
              </a:solidFill>
            </a:endParaRPr>
          </a:p>
        </p:txBody>
      </p:sp>
      <p:sp>
        <p:nvSpPr>
          <p:cNvPr id="38055" name="Google Shape;38055;p51"/>
          <p:cNvSpPr/>
          <p:nvPr/>
        </p:nvSpPr>
        <p:spPr>
          <a:xfrm>
            <a:off x="1666375" y="1988925"/>
            <a:ext cx="1765800" cy="3154500"/>
          </a:xfrm>
          <a:prstGeom prst="snip2Same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56" name="Google Shape;38056;p51"/>
          <p:cNvSpPr/>
          <p:nvPr/>
        </p:nvSpPr>
        <p:spPr>
          <a:xfrm>
            <a:off x="3689100" y="1988925"/>
            <a:ext cx="1765800" cy="3154500"/>
          </a:xfrm>
          <a:prstGeom prst="snip2SameRect">
            <a:avLst>
              <a:gd fmla="val 16667" name="adj1"/>
              <a:gd fmla="val 0" name="adj2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57" name="Google Shape;38057;p51"/>
          <p:cNvSpPr/>
          <p:nvPr/>
        </p:nvSpPr>
        <p:spPr>
          <a:xfrm>
            <a:off x="5711825" y="1988925"/>
            <a:ext cx="1765800" cy="3154500"/>
          </a:xfrm>
          <a:prstGeom prst="snip2SameRect">
            <a:avLst>
              <a:gd fmla="val 16667" name="adj1"/>
              <a:gd fmla="val 0" name="adj2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058" name="Google Shape;38058;p51"/>
          <p:cNvGrpSpPr/>
          <p:nvPr/>
        </p:nvGrpSpPr>
        <p:grpSpPr>
          <a:xfrm>
            <a:off x="2372389" y="2396154"/>
            <a:ext cx="351155" cy="351183"/>
            <a:chOff x="-63252250" y="1930850"/>
            <a:chExt cx="319000" cy="319025"/>
          </a:xfrm>
        </p:grpSpPr>
        <p:sp>
          <p:nvSpPr>
            <p:cNvPr id="38059" name="Google Shape;38059;p51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60" name="Google Shape;38060;p51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8061" name="Google Shape;38061;p51"/>
          <p:cNvGrpSpPr/>
          <p:nvPr/>
        </p:nvGrpSpPr>
        <p:grpSpPr>
          <a:xfrm>
            <a:off x="4396432" y="2397118"/>
            <a:ext cx="351155" cy="349256"/>
            <a:chOff x="-64401400" y="1914475"/>
            <a:chExt cx="319000" cy="317275"/>
          </a:xfrm>
        </p:grpSpPr>
        <p:sp>
          <p:nvSpPr>
            <p:cNvPr id="38062" name="Google Shape;38062;p51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63" name="Google Shape;38063;p51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64" name="Google Shape;38064;p51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38065" name="Google Shape;38065;p51"/>
          <p:cNvGrpSpPr/>
          <p:nvPr/>
        </p:nvGrpSpPr>
        <p:grpSpPr>
          <a:xfrm>
            <a:off x="6420441" y="2397254"/>
            <a:ext cx="348568" cy="349009"/>
            <a:chOff x="-61784125" y="1931250"/>
            <a:chExt cx="316650" cy="317050"/>
          </a:xfrm>
        </p:grpSpPr>
        <p:sp>
          <p:nvSpPr>
            <p:cNvPr id="38066" name="Google Shape;38066;p51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67" name="Google Shape;38067;p51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68" name="Google Shape;38068;p51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38069" name="Google Shape;38069;p51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6B1B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38070" name="Google Shape;38070;p51"/>
          <p:cNvSpPr txBox="1"/>
          <p:nvPr/>
        </p:nvSpPr>
        <p:spPr>
          <a:xfrm>
            <a:off x="3860950" y="3036400"/>
            <a:ext cx="1432800" cy="773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</a:t>
            </a:r>
            <a:r>
              <a:rPr lang="es" sz="1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60</a:t>
            </a:r>
            <a:endParaRPr sz="1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071" name="Google Shape;38071;p51"/>
          <p:cNvSpPr txBox="1"/>
          <p:nvPr/>
        </p:nvSpPr>
        <p:spPr>
          <a:xfrm>
            <a:off x="4074188" y="4099517"/>
            <a:ext cx="987600" cy="282000"/>
          </a:xfrm>
          <a:prstGeom prst="rect">
            <a:avLst/>
          </a:pr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PRO</a:t>
            </a:r>
            <a:endParaRPr sz="10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072" name="Google Shape;38072;p51"/>
          <p:cNvSpPr txBox="1"/>
          <p:nvPr/>
        </p:nvSpPr>
        <p:spPr>
          <a:xfrm>
            <a:off x="6103946" y="4099517"/>
            <a:ext cx="987600" cy="282000"/>
          </a:xfrm>
          <a:prstGeom prst="rect">
            <a:avLst/>
          </a:prstGeom>
          <a:noFill/>
          <a:ln cap="flat" cmpd="sng" w="9525">
            <a:solidFill>
              <a:srgbClr val="6B1B3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266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6B1B3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PREMIUM</a:t>
            </a:r>
            <a:endParaRPr sz="900">
              <a:solidFill>
                <a:srgbClr val="6B1B3C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38073" name="Google Shape;38073;p51"/>
          <p:cNvSpPr txBox="1"/>
          <p:nvPr/>
        </p:nvSpPr>
        <p:spPr>
          <a:xfrm>
            <a:off x="5889025" y="3100900"/>
            <a:ext cx="1432800" cy="773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900">
                <a:solidFill>
                  <a:srgbClr val="6B1B3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</a:t>
            </a:r>
            <a:r>
              <a:rPr lang="es" sz="1900">
                <a:solidFill>
                  <a:srgbClr val="6B1B3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85</a:t>
            </a:r>
            <a:endParaRPr sz="1900">
              <a:solidFill>
                <a:srgbClr val="6B1B3C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s" sz="10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endParaRPr sz="10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074" name="Google Shape;38074;p51"/>
          <p:cNvSpPr txBox="1"/>
          <p:nvPr/>
        </p:nvSpPr>
        <p:spPr>
          <a:xfrm>
            <a:off x="1832875" y="3036863"/>
            <a:ext cx="1432800" cy="773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900">
                <a:solidFill>
                  <a:srgbClr val="6B1B3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$</a:t>
            </a:r>
            <a:r>
              <a:rPr lang="es" sz="1900">
                <a:solidFill>
                  <a:srgbClr val="6B1B3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35</a:t>
            </a:r>
            <a:endParaRPr sz="1900">
              <a:solidFill>
                <a:srgbClr val="6B1B3C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explain your</a:t>
            </a:r>
            <a:br>
              <a:rPr lang="es" sz="10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10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product or your service</a:t>
            </a:r>
            <a:endParaRPr sz="10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8075" name="Google Shape;38075;p51"/>
          <p:cNvSpPr txBox="1"/>
          <p:nvPr/>
        </p:nvSpPr>
        <p:spPr>
          <a:xfrm>
            <a:off x="2052462" y="4099522"/>
            <a:ext cx="987600" cy="282000"/>
          </a:xfrm>
          <a:prstGeom prst="rect">
            <a:avLst/>
          </a:prstGeom>
          <a:noFill/>
          <a:ln cap="flat" cmpd="sng" w="9525">
            <a:solidFill>
              <a:srgbClr val="6B1B3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6B1B3C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BASIC</a:t>
            </a:r>
            <a:endParaRPr sz="1000">
              <a:solidFill>
                <a:srgbClr val="6B1B3C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079" name="Shape 38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80" name="Google Shape;38080;p52"/>
          <p:cNvSpPr txBox="1"/>
          <p:nvPr>
            <p:ph type="ctrTitle"/>
          </p:nvPr>
        </p:nvSpPr>
        <p:spPr>
          <a:xfrm>
            <a:off x="2876850" y="2296675"/>
            <a:ext cx="33903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5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CREATIVITY</a:t>
            </a:r>
            <a:endParaRPr/>
          </a:p>
        </p:txBody>
      </p:sp>
      <p:sp>
        <p:nvSpPr>
          <p:cNvPr id="38081" name="Google Shape;38081;p52"/>
          <p:cNvSpPr txBox="1"/>
          <p:nvPr>
            <p:ph idx="1" type="subTitle"/>
          </p:nvPr>
        </p:nvSpPr>
        <p:spPr>
          <a:xfrm>
            <a:off x="3368375" y="2805175"/>
            <a:ext cx="24072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085" name="Shape 38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86" name="Google Shape;38086;p53"/>
          <p:cNvSpPr txBox="1"/>
          <p:nvPr>
            <p:ph type="ctrTitle"/>
          </p:nvPr>
        </p:nvSpPr>
        <p:spPr>
          <a:xfrm>
            <a:off x="1486650" y="396775"/>
            <a:ext cx="61707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FF766D"/>
                </a:solidFill>
              </a:rPr>
              <a:t>VISION</a:t>
            </a:r>
            <a:endParaRPr>
              <a:solidFill>
                <a:srgbClr val="FF766D"/>
              </a:solidFill>
            </a:endParaRPr>
          </a:p>
        </p:txBody>
      </p:sp>
      <p:sp>
        <p:nvSpPr>
          <p:cNvPr id="38087" name="Google Shape;38087;p53"/>
          <p:cNvSpPr txBox="1"/>
          <p:nvPr/>
        </p:nvSpPr>
        <p:spPr>
          <a:xfrm>
            <a:off x="2988000" y="1392900"/>
            <a:ext cx="3168000" cy="2751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lt1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hot. It’s full of iron oxide dust, which gives the planet its reddish cast</a:t>
            </a:r>
            <a:endParaRPr sz="1800">
              <a:solidFill>
                <a:schemeClr val="lt1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091" name="Shape 38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092" name="Google Shape;38092;p54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1365725" y="1075200"/>
            <a:ext cx="4009851" cy="24426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093" name="Google Shape;38093;p54"/>
          <p:cNvGrpSpPr/>
          <p:nvPr/>
        </p:nvGrpSpPr>
        <p:grpSpPr>
          <a:xfrm>
            <a:off x="1209573" y="931514"/>
            <a:ext cx="4311631" cy="3283920"/>
            <a:chOff x="3804623" y="931514"/>
            <a:chExt cx="4311631" cy="3283920"/>
          </a:xfrm>
        </p:grpSpPr>
        <p:grpSp>
          <p:nvGrpSpPr>
            <p:cNvPr id="38094" name="Google Shape;38094;p54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38095" name="Google Shape;38095;p54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6" name="Google Shape;38096;p54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38097" name="Google Shape;38097;p54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8" name="Google Shape;38098;p54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38099" name="Google Shape;38099;p54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8100" name="Google Shape;38100;p54"/>
          <p:cNvSpPr txBox="1"/>
          <p:nvPr>
            <p:ph type="ctrTitle"/>
          </p:nvPr>
        </p:nvSpPr>
        <p:spPr>
          <a:xfrm>
            <a:off x="6075874" y="2164500"/>
            <a:ext cx="2235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DESKTOP </a:t>
            </a:r>
            <a:r>
              <a:rPr lang="es">
                <a:solidFill>
                  <a:srgbClr val="FFFFFF"/>
                </a:solidFill>
              </a:rPr>
              <a:t>SOFTWARE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101" name="Google Shape;38101;p54"/>
          <p:cNvSpPr txBox="1"/>
          <p:nvPr>
            <p:ph idx="1" type="subTitle"/>
          </p:nvPr>
        </p:nvSpPr>
        <p:spPr>
          <a:xfrm>
            <a:off x="6075875" y="2612100"/>
            <a:ext cx="22356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105" name="Shape 38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106" name="Google Shape;38106;p55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559096" y="11256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107" name="Google Shape;38107;p55"/>
          <p:cNvGrpSpPr/>
          <p:nvPr/>
        </p:nvGrpSpPr>
        <p:grpSpPr>
          <a:xfrm>
            <a:off x="3377841" y="931456"/>
            <a:ext cx="2388309" cy="3283958"/>
            <a:chOff x="-734425" y="725975"/>
            <a:chExt cx="2684700" cy="3691500"/>
          </a:xfrm>
        </p:grpSpPr>
        <p:sp>
          <p:nvSpPr>
            <p:cNvPr id="38108" name="Google Shape;38108;p55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9" name="Google Shape;38109;p55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0" name="Google Shape;38110;p55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1" name="Google Shape;38111;p55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112" name="Google Shape;38112;p55"/>
          <p:cNvSpPr txBox="1"/>
          <p:nvPr>
            <p:ph type="ctrTitle"/>
          </p:nvPr>
        </p:nvSpPr>
        <p:spPr>
          <a:xfrm>
            <a:off x="873100" y="2164500"/>
            <a:ext cx="14085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TABLET </a:t>
            </a:r>
            <a:r>
              <a:rPr lang="es">
                <a:solidFill>
                  <a:srgbClr val="FFFFFF"/>
                </a:solidFill>
              </a:rPr>
              <a:t>APP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113" name="Google Shape;38113;p55"/>
          <p:cNvSpPr txBox="1"/>
          <p:nvPr>
            <p:ph idx="1" type="subTitle"/>
          </p:nvPr>
        </p:nvSpPr>
        <p:spPr>
          <a:xfrm>
            <a:off x="873100" y="2612100"/>
            <a:ext cx="22356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chemeClr val="lt1"/>
              </a:solidFill>
            </a:endParaRPr>
          </a:p>
          <a:p>
            <a:pPr indent="0" lvl="0" marL="12700" rtl="0" algn="l">
              <a:lnSpc>
                <a:spcPct val="116666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117" name="Shape 38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118" name="Google Shape;38118;p56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809113" y="1222050"/>
            <a:ext cx="1531475" cy="2712674"/>
          </a:xfrm>
          <a:prstGeom prst="rect">
            <a:avLst/>
          </a:prstGeom>
          <a:noFill/>
          <a:ln>
            <a:noFill/>
          </a:ln>
        </p:spPr>
      </p:pic>
      <p:sp>
        <p:nvSpPr>
          <p:cNvPr id="38119" name="Google Shape;38119;p56"/>
          <p:cNvSpPr/>
          <p:nvPr/>
        </p:nvSpPr>
        <p:spPr>
          <a:xfrm>
            <a:off x="3759163" y="949363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20" name="Google Shape;38120;p56"/>
          <p:cNvSpPr txBox="1"/>
          <p:nvPr>
            <p:ph type="ctrTitle"/>
          </p:nvPr>
        </p:nvSpPr>
        <p:spPr>
          <a:xfrm>
            <a:off x="6883775" y="2164500"/>
            <a:ext cx="14277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6B1B3C"/>
                </a:solidFill>
              </a:rPr>
              <a:t>MOBILE </a:t>
            </a:r>
            <a:r>
              <a:rPr lang="es">
                <a:solidFill>
                  <a:srgbClr val="FFFFFF"/>
                </a:solidFill>
              </a:rPr>
              <a:t>WEB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8121" name="Google Shape;38121;p56"/>
          <p:cNvSpPr txBox="1"/>
          <p:nvPr>
            <p:ph idx="1" type="subTitle"/>
          </p:nvPr>
        </p:nvSpPr>
        <p:spPr>
          <a:xfrm>
            <a:off x="6075875" y="2612100"/>
            <a:ext cx="22356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125" name="Shape 38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26" name="Google Shape;38126;p57"/>
          <p:cNvSpPr txBox="1"/>
          <p:nvPr>
            <p:ph type="ctrTitle"/>
          </p:nvPr>
        </p:nvSpPr>
        <p:spPr>
          <a:xfrm>
            <a:off x="311700" y="2289725"/>
            <a:ext cx="85206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38127" name="Google Shape;38127;p57"/>
          <p:cNvSpPr txBox="1"/>
          <p:nvPr>
            <p:ph idx="1" type="subTitle"/>
          </p:nvPr>
        </p:nvSpPr>
        <p:spPr>
          <a:xfrm>
            <a:off x="723125" y="2669875"/>
            <a:ext cx="7749300" cy="38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Does anyone have any questions?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addyouremail@freepik.com 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+91  620 421 838 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yourcompany.com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8131" name="Shape 38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32" name="Google Shape;38132;p58"/>
          <p:cNvSpPr txBox="1"/>
          <p:nvPr>
            <p:ph type="ctrTitle"/>
          </p:nvPr>
        </p:nvSpPr>
        <p:spPr>
          <a:xfrm>
            <a:off x="6029175" y="1541325"/>
            <a:ext cx="26202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  <p:sp>
        <p:nvSpPr>
          <p:cNvPr id="38133" name="Google Shape;38133;p58"/>
          <p:cNvSpPr txBox="1"/>
          <p:nvPr/>
        </p:nvSpPr>
        <p:spPr>
          <a:xfrm>
            <a:off x="468802" y="2633925"/>
            <a:ext cx="7191900" cy="1998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This is where you give credit to the ones who are part of this project</a:t>
            </a:r>
            <a:endParaRPr sz="12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Did you like the resources on this template? Get them for free at our other websites</a:t>
            </a:r>
            <a:endParaRPr sz="12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6B1B3C"/>
              </a:buClr>
              <a:buSzPts val="1200"/>
              <a:buFont typeface="Roboto Slab Regular"/>
              <a:buChar char="◂"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Presentation template by </a:t>
            </a:r>
            <a:r>
              <a:rPr lang="es" sz="1200" u="sng">
                <a:solidFill>
                  <a:srgbClr val="FF9696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3"/>
              </a:rPr>
              <a:t>Slidesgo</a:t>
            </a:r>
            <a:endParaRPr sz="1200">
              <a:solidFill>
                <a:srgbClr val="FF969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Font typeface="Roboto Slab Regular"/>
              <a:buChar char="◂"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Icons by </a:t>
            </a:r>
            <a:r>
              <a:rPr lang="es" sz="1200" u="sng">
                <a:solidFill>
                  <a:srgbClr val="FF9696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4"/>
              </a:rPr>
              <a:t>Flaticon</a:t>
            </a:r>
            <a:endParaRPr sz="1200">
              <a:solidFill>
                <a:srgbClr val="FF969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Font typeface="Roboto Slab Regular"/>
              <a:buChar char="◂"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Images &amp; infographics by </a:t>
            </a:r>
            <a:r>
              <a:rPr lang="es" sz="1200" u="sng">
                <a:solidFill>
                  <a:srgbClr val="FF9696"/>
                </a:solidFill>
                <a:latin typeface="Roboto Slab Regular"/>
                <a:ea typeface="Roboto Slab Regular"/>
                <a:cs typeface="Roboto Slab Regular"/>
                <a:sym typeface="Roboto Slab Regular"/>
                <a:hlinkClick r:id="rId5"/>
              </a:rPr>
              <a:t>Freepik</a:t>
            </a:r>
            <a:endParaRPr sz="1200">
              <a:solidFill>
                <a:srgbClr val="FF9696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Font typeface="Roboto Slab Regular"/>
              <a:buChar char="◂"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Author introduction slide photo created by Freepik</a:t>
            </a:r>
            <a:endParaRPr sz="12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Font typeface="Roboto Slab Regular"/>
              <a:buChar char="◂"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Text &amp; Image slide photo created by Freepik.com</a:t>
            </a:r>
            <a:endParaRPr sz="12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B1B3C"/>
              </a:buClr>
              <a:buSzPts val="1200"/>
              <a:buFont typeface="Roboto Slab Regular"/>
              <a:buChar char="◂"/>
            </a:pPr>
            <a:r>
              <a:rPr lang="es" sz="1200">
                <a:solidFill>
                  <a:srgbClr val="6B1B3C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Big image slide photo created by Freepik.com</a:t>
            </a:r>
            <a:endParaRPr sz="1200">
              <a:solidFill>
                <a:srgbClr val="6B1B3C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8137" name="Shape 38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38" name="Google Shape;38138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8139" name="Google Shape;38139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38140" name="Google Shape;38140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8144" name="Shape 38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5" name="Google Shape;38145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8146" name="Google Shape;38146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38147" name="Google Shape;38147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Roboto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https://fonts.google.com/specimen/Roboto+Condensed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38148" name="Google Shape;38148;p60"/>
          <p:cNvGrpSpPr/>
          <p:nvPr/>
        </p:nvGrpSpPr>
        <p:grpSpPr>
          <a:xfrm>
            <a:off x="2072503" y="3521476"/>
            <a:ext cx="5038790" cy="754092"/>
            <a:chOff x="3931897" y="6678317"/>
            <a:chExt cx="9559458" cy="1430100"/>
          </a:xfrm>
        </p:grpSpPr>
        <p:sp>
          <p:nvSpPr>
            <p:cNvPr id="38149" name="Google Shape;38149;p60"/>
            <p:cNvSpPr/>
            <p:nvPr/>
          </p:nvSpPr>
          <p:spPr>
            <a:xfrm>
              <a:off x="5946391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9E275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0" name="Google Shape;38150;p60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F555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8151" name="Google Shape;38151;p60"/>
            <p:cNvSpPr/>
            <p:nvPr/>
          </p:nvSpPr>
          <p:spPr>
            <a:xfrm>
              <a:off x="9975359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F766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8152" name="Google Shape;38152;p60"/>
            <p:cNvSpPr/>
            <p:nvPr/>
          </p:nvSpPr>
          <p:spPr>
            <a:xfrm>
              <a:off x="3931897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6B1B3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8153" name="Google Shape;38153;p60"/>
            <p:cNvSpPr txBox="1"/>
            <p:nvPr/>
          </p:nvSpPr>
          <p:spPr>
            <a:xfrm>
              <a:off x="3931897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#6b1b3c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8154" name="Google Shape;38154;p60"/>
            <p:cNvSpPr txBox="1"/>
            <p:nvPr/>
          </p:nvSpPr>
          <p:spPr>
            <a:xfrm>
              <a:off x="5946391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#9e2758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8155" name="Google Shape;38155;p60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#ff5555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8156" name="Google Shape;38156;p60"/>
            <p:cNvSpPr txBox="1"/>
            <p:nvPr/>
          </p:nvSpPr>
          <p:spPr>
            <a:xfrm>
              <a:off x="9975380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#ff766d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38157" name="Google Shape;38157;p60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F969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8158" name="Google Shape;38158;p60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#ff9696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8162" name="Shape 38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63" name="Google Shape;38163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8164" name="Google Shape;38164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8165" name="Google Shape;38165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8166" name="Google Shape;38166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7" name="Google Shape;38167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8" name="Google Shape;38168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9" name="Google Shape;38169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0" name="Google Shape;38170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1" name="Google Shape;38171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2" name="Google Shape;38172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3" name="Google Shape;38173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4" name="Google Shape;38174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5" name="Google Shape;38175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6" name="Google Shape;38176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7" name="Google Shape;38177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8" name="Google Shape;38178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79" name="Google Shape;38179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38180" name="Google Shape;38180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1" name="Google Shape;38181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82" name="Google Shape;38182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38183" name="Google Shape;38183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4" name="Google Shape;38184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5" name="Google Shape;38185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6" name="Google Shape;38186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87" name="Google Shape;38187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38188" name="Google Shape;38188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9" name="Google Shape;38189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90" name="Google Shape;38190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38191" name="Google Shape;38191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2" name="Google Shape;38192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3" name="Google Shape;38193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94" name="Google Shape;38194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38195" name="Google Shape;38195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6" name="Google Shape;38196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7" name="Google Shape;38197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98" name="Google Shape;38198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38199" name="Google Shape;38199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0" name="Google Shape;38200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01" name="Google Shape;38201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38202" name="Google Shape;38202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3" name="Google Shape;38203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4" name="Google Shape;38204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5" name="Google Shape;38205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06" name="Google Shape;38206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38207" name="Google Shape;38207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8" name="Google Shape;38208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9" name="Google Shape;38209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0" name="Google Shape;38210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11" name="Google Shape;38211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38212" name="Google Shape;38212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3" name="Google Shape;38213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4" name="Google Shape;38214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5" name="Google Shape;38215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6" name="Google Shape;38216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17" name="Google Shape;38217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38218" name="Google Shape;38218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9" name="Google Shape;38219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0" name="Google Shape;38220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1" name="Google Shape;38221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2" name="Google Shape;38222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3" name="Google Shape;38223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4" name="Google Shape;38224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5" name="Google Shape;38225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6" name="Google Shape;38226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7" name="Google Shape;38227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8" name="Google Shape;38228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9" name="Google Shape;38229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0" name="Google Shape;38230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1" name="Google Shape;38231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2" name="Google Shape;38232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3" name="Google Shape;38233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4" name="Google Shape;38234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5" name="Google Shape;38235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6" name="Google Shape;38236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7" name="Google Shape;38237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8" name="Google Shape;38238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9" name="Google Shape;38239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40" name="Google Shape;38240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8241" name="Google Shape;38241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2" name="Google Shape;38242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3" name="Google Shape;38243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4" name="Google Shape;38244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5" name="Google Shape;38245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6" name="Google Shape;38246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7" name="Google Shape;38247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8" name="Google Shape;38248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9" name="Google Shape;38249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0" name="Google Shape;38250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1" name="Google Shape;38251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2" name="Google Shape;38252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3" name="Google Shape;38253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4" name="Google Shape;38254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5" name="Google Shape;38255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6" name="Google Shape;38256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7" name="Google Shape;38257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8" name="Google Shape;38258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9" name="Google Shape;38259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0" name="Google Shape;38260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1" name="Google Shape;38261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2" name="Google Shape;38262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3" name="Google Shape;38263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4" name="Google Shape;38264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5" name="Google Shape;38265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6" name="Google Shape;38266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7" name="Google Shape;38267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8" name="Google Shape;38268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9" name="Google Shape;38269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0" name="Google Shape;38270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1" name="Google Shape;38271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2" name="Google Shape;38272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3" name="Google Shape;38273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4" name="Google Shape;38274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5" name="Google Shape;38275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6" name="Google Shape;38276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7" name="Google Shape;38277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8" name="Google Shape;38278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9" name="Google Shape;38279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0" name="Google Shape;38280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1" name="Google Shape;38281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2" name="Google Shape;38282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3" name="Google Shape;38283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4" name="Google Shape;38284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5" name="Google Shape;38285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6" name="Google Shape;38286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7" name="Google Shape;38287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8" name="Google Shape;38288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9" name="Google Shape;38289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0" name="Google Shape;38290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1" name="Google Shape;38291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2" name="Google Shape;38292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3" name="Google Shape;38293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4" name="Google Shape;38294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5" name="Google Shape;38295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6" name="Google Shape;38296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7" name="Google Shape;38297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8" name="Google Shape;38298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9" name="Google Shape;38299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00" name="Google Shape;38300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8301" name="Google Shape;38301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2" name="Google Shape;38302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3" name="Google Shape;38303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4" name="Google Shape;38304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5" name="Google Shape;38305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6" name="Google Shape;38306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7" name="Google Shape;38307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8" name="Google Shape;38308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9" name="Google Shape;38309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0" name="Google Shape;38310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1" name="Google Shape;38311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2" name="Google Shape;38312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13" name="Google Shape;38313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8314" name="Google Shape;38314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5" name="Google Shape;38315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6" name="Google Shape;38316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7" name="Google Shape;38317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8" name="Google Shape;38318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9" name="Google Shape;38319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0" name="Google Shape;38320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1" name="Google Shape;38321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2" name="Google Shape;38322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3" name="Google Shape;38323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24" name="Google Shape;38324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8325" name="Google Shape;38325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6" name="Google Shape;38326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7" name="Google Shape;38327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8" name="Google Shape;38328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29" name="Google Shape;38329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8330" name="Google Shape;38330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1" name="Google Shape;38331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2" name="Google Shape;38332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33" name="Google Shape;38333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8334" name="Google Shape;38334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5" name="Google Shape;38335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6" name="Google Shape;38336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7" name="Google Shape;38337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8" name="Google Shape;38338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9" name="Google Shape;38339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40" name="Google Shape;38340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8341" name="Google Shape;38341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2" name="Google Shape;38342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3" name="Google Shape;38343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4" name="Google Shape;38344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5" name="Google Shape;38345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6" name="Google Shape;38346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7" name="Google Shape;38347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48" name="Google Shape;38348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8349" name="Google Shape;38349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0" name="Google Shape;38350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1" name="Google Shape;38351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2" name="Google Shape;38352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3" name="Google Shape;38353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54" name="Google Shape;38354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8355" name="Google Shape;38355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6" name="Google Shape;38356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7" name="Google Shape;38357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8" name="Google Shape;38358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9" name="Google Shape;38359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0" name="Google Shape;38360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1" name="Google Shape;38361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2" name="Google Shape;38362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3" name="Google Shape;38363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4" name="Google Shape;38364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65" name="Google Shape;38365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66" name="Google Shape;38366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67" name="Google Shape;38367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68" name="Google Shape;38368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369" name="Google Shape;38369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8370" name="Google Shape;38370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1" name="Google Shape;38371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72" name="Google Shape;38372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8373" name="Google Shape;38373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4" name="Google Shape;38374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75" name="Google Shape;38375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8376" name="Google Shape;38376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7" name="Google Shape;38377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78" name="Google Shape;38378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8379" name="Google Shape;38379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0" name="Google Shape;38380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81" name="Google Shape;38381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8382" name="Google Shape;38382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3" name="Google Shape;38383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84" name="Google Shape;38384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8385" name="Google Shape;38385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6" name="Google Shape;38386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87" name="Google Shape;38387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8388" name="Google Shape;38388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9" name="Google Shape;38389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90" name="Google Shape;38390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8391" name="Google Shape;38391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2" name="Google Shape;38392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3" name="Google Shape;38393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94" name="Google Shape;38394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8395" name="Google Shape;38395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6" name="Google Shape;38396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7" name="Google Shape;38397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98" name="Google Shape;38398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8399" name="Google Shape;38399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0" name="Google Shape;38400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1" name="Google Shape;38401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02" name="Google Shape;38402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8403" name="Google Shape;38403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4" name="Google Shape;38404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5" name="Google Shape;38405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06" name="Google Shape;38406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8407" name="Google Shape;38407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8" name="Google Shape;38408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9" name="Google Shape;38409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10" name="Google Shape;38410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8411" name="Google Shape;38411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2" name="Google Shape;38412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3" name="Google Shape;38413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14" name="Google Shape;38414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8415" name="Google Shape;38415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6" name="Google Shape;38416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17" name="Google Shape;38417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18" name="Google Shape;38418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19" name="Google Shape;38419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0" name="Google Shape;38420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1" name="Google Shape;38421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2" name="Google Shape;38422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3" name="Google Shape;38423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4" name="Google Shape;38424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5" name="Google Shape;38425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6" name="Google Shape;38426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7" name="Google Shape;38427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28" name="Google Shape;38428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8429" name="Google Shape;38429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0" name="Google Shape;38430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31" name="Google Shape;38431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32" name="Google Shape;38432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8433" name="Google Shape;38433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4" name="Google Shape;38434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35" name="Google Shape;38435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8436" name="Google Shape;38436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7" name="Google Shape;38437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38" name="Google Shape;38438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39" name="Google Shape;38439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40" name="Google Shape;38440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41" name="Google Shape;38441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8442" name="Google Shape;38442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3" name="Google Shape;38443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4" name="Google Shape;38444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5" name="Google Shape;38445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6" name="Google Shape;38446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7" name="Google Shape;38447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8" name="Google Shape;38448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9" name="Google Shape;38449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0" name="Google Shape;38450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51" name="Google Shape;38451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8452" name="Google Shape;38452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3" name="Google Shape;38453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4" name="Google Shape;38454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5" name="Google Shape;38455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6" name="Google Shape;38456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7" name="Google Shape;38457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8" name="Google Shape;38458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9" name="Google Shape;38459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0" name="Google Shape;38460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1" name="Google Shape;38461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2" name="Google Shape;38462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3" name="Google Shape;38463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4" name="Google Shape;38464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5" name="Google Shape;38465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6" name="Google Shape;38466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7" name="Google Shape;38467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68" name="Google Shape;38468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8469" name="Google Shape;38469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0" name="Google Shape;38470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71" name="Google Shape;38471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8472" name="Google Shape;38472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3" name="Google Shape;38473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4" name="Google Shape;38474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5" name="Google Shape;38475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6" name="Google Shape;38476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7" name="Google Shape;38477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8" name="Google Shape;38478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9" name="Google Shape;38479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0" name="Google Shape;38480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1" name="Google Shape;38481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2" name="Google Shape;38482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3" name="Google Shape;38483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4" name="Google Shape;38484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5" name="Google Shape;38485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6" name="Google Shape;38486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7" name="Google Shape;38487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8" name="Google Shape;38488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9" name="Google Shape;38489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0" name="Google Shape;38490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1" name="Google Shape;38491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92" name="Google Shape;38492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8493" name="Google Shape;38493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4" name="Google Shape;38494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5" name="Google Shape;38495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6" name="Google Shape;38496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7" name="Google Shape;38497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8" name="Google Shape;38498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9" name="Google Shape;38499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0" name="Google Shape;38500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1" name="Google Shape;38501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2" name="Google Shape;38502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3" name="Google Shape;38503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4" name="Google Shape;38504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5" name="Google Shape;38505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6" name="Google Shape;38506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7" name="Google Shape;38507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8" name="Google Shape;38508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9" name="Google Shape;38509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0" name="Google Shape;38510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1" name="Google Shape;38511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2" name="Google Shape;38512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3" name="Google Shape;38513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4" name="Google Shape;38514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5" name="Google Shape;38515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6" name="Google Shape;38516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7" name="Google Shape;38517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8" name="Google Shape;38518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9" name="Google Shape;38519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0" name="Google Shape;38520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1" name="Google Shape;38521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2" name="Google Shape;38522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3" name="Google Shape;38523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4" name="Google Shape;38524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5" name="Google Shape;38525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6" name="Google Shape;38526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7" name="Google Shape;38527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8" name="Google Shape;38528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9" name="Google Shape;38529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0" name="Google Shape;38530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1" name="Google Shape;38531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2" name="Google Shape;38532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3" name="Google Shape;38533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4" name="Google Shape;38534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5" name="Google Shape;38535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6" name="Google Shape;38536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7" name="Google Shape;38537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8" name="Google Shape;38538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9" name="Google Shape;38539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0" name="Google Shape;38540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1" name="Google Shape;38541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2" name="Google Shape;38542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3" name="Google Shape;38543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4" name="Google Shape;38544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5" name="Google Shape;38545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6" name="Google Shape;38546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7" name="Google Shape;38547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8" name="Google Shape;38548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9" name="Google Shape;38549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0" name="Google Shape;38550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1" name="Google Shape;38551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2" name="Google Shape;38552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3" name="Google Shape;38553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4" name="Google Shape;38554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5" name="Google Shape;38555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6" name="Google Shape;38556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7" name="Google Shape;38557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8" name="Google Shape;38558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9" name="Google Shape;38559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0" name="Google Shape;38560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1" name="Google Shape;38561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2" name="Google Shape;38562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3" name="Google Shape;38563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4" name="Google Shape;38564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5" name="Google Shape;38565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6" name="Google Shape;38566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7" name="Google Shape;38567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8" name="Google Shape;38568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9" name="Google Shape;38569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0" name="Google Shape;38570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71" name="Google Shape;38571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2" name="Google Shape;38572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3" name="Google Shape;38573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4" name="Google Shape;38574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5" name="Google Shape;38575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6" name="Google Shape;38576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7" name="Google Shape;38577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8" name="Google Shape;38578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9" name="Google Shape;38579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0" name="Google Shape;38580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1" name="Google Shape;38581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2" name="Google Shape;38582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3" name="Google Shape;38583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4" name="Google Shape;38584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5" name="Google Shape;38585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6" name="Google Shape;38586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7" name="Google Shape;38587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8" name="Google Shape;38588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9" name="Google Shape;38589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90" name="Google Shape;38590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91" name="Google Shape;38591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92" name="Google Shape;38592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93" name="Google Shape;38593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94" name="Google Shape;38594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8595" name="Google Shape;38595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6" name="Google Shape;38596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7" name="Google Shape;38597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8" name="Google Shape;38598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9" name="Google Shape;38599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0" name="Google Shape;38600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1" name="Google Shape;38601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2" name="Google Shape;38602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3" name="Google Shape;38603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4" name="Google Shape;38604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5" name="Google Shape;38605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6" name="Google Shape;38606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7" name="Google Shape;38607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8" name="Google Shape;38608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9" name="Google Shape;38609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0" name="Google Shape;38610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1" name="Google Shape;38611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2" name="Google Shape;38612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3" name="Google Shape;38613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4" name="Google Shape;38614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5" name="Google Shape;38615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6" name="Google Shape;38616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7" name="Google Shape;38617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8" name="Google Shape;38618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9" name="Google Shape;38619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0" name="Google Shape;38620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1" name="Google Shape;38621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2" name="Google Shape;38622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3" name="Google Shape;38623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4" name="Google Shape;38624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5" name="Google Shape;38625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6" name="Google Shape;38626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7" name="Google Shape;38627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8" name="Google Shape;38628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9" name="Google Shape;38629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0" name="Google Shape;38630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1" name="Google Shape;38631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2" name="Google Shape;38632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3" name="Google Shape;38633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4" name="Google Shape;38634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5" name="Google Shape;38635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6" name="Google Shape;38636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7" name="Google Shape;38637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8" name="Google Shape;38638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9" name="Google Shape;38639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0" name="Google Shape;38640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1" name="Google Shape;38641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2" name="Google Shape;38642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3" name="Google Shape;38643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4" name="Google Shape;38644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5" name="Google Shape;38645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6" name="Google Shape;38646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7" name="Google Shape;38647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8" name="Google Shape;38648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9" name="Google Shape;38649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0" name="Google Shape;38650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1" name="Google Shape;38651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2" name="Google Shape;38652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3" name="Google Shape;38653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4" name="Google Shape;38654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5" name="Google Shape;38655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6" name="Google Shape;38656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7" name="Google Shape;38657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8" name="Google Shape;38658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9" name="Google Shape;38659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0" name="Google Shape;38660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1" name="Google Shape;38661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2" name="Google Shape;38662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3" name="Google Shape;38663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4" name="Google Shape;38664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5" name="Google Shape;38665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6" name="Google Shape;38666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7" name="Google Shape;38667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8" name="Google Shape;38668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9" name="Google Shape;38669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0" name="Google Shape;38670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1" name="Google Shape;38671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2" name="Google Shape;38672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3" name="Google Shape;38673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4" name="Google Shape;38674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5" name="Google Shape;38675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6" name="Google Shape;38676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7" name="Google Shape;38677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8" name="Google Shape;38678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9" name="Google Shape;38679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0" name="Google Shape;38680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1" name="Google Shape;38681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2" name="Google Shape;38682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3" name="Google Shape;38683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4" name="Google Shape;38684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5" name="Google Shape;38685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6" name="Google Shape;38686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7" name="Google Shape;38687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8" name="Google Shape;38688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9" name="Google Shape;38689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0" name="Google Shape;38690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1" name="Google Shape;38691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2" name="Google Shape;38692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3" name="Google Shape;38693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4" name="Google Shape;38694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5" name="Google Shape;38695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6" name="Google Shape;38696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7" name="Google Shape;38697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8" name="Google Shape;38698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9" name="Google Shape;38699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0" name="Google Shape;38700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1" name="Google Shape;38701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2" name="Google Shape;38702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3" name="Google Shape;38703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4" name="Google Shape;38704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5" name="Google Shape;38705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6" name="Google Shape;38706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7" name="Google Shape;38707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8" name="Google Shape;38708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9" name="Google Shape;38709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0" name="Google Shape;38710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1" name="Google Shape;38711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2" name="Google Shape;38712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3" name="Google Shape;38713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4" name="Google Shape;38714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5" name="Google Shape;38715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6" name="Google Shape;38716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7" name="Google Shape;38717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8" name="Google Shape;38718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9" name="Google Shape;38719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0" name="Google Shape;38720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1" name="Google Shape;38721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2" name="Google Shape;38722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3" name="Google Shape;38723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4" name="Google Shape;38724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5" name="Google Shape;38725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6" name="Google Shape;38726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7" name="Google Shape;38727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8" name="Google Shape;38728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9" name="Google Shape;38729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0" name="Google Shape;38730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1" name="Google Shape;38731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2" name="Google Shape;38732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3" name="Google Shape;38733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4" name="Google Shape;38734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5" name="Google Shape;38735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6" name="Google Shape;38736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7" name="Google Shape;38737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8" name="Google Shape;38738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9" name="Google Shape;38739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0" name="Google Shape;38740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1" name="Google Shape;38741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2" name="Google Shape;38742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3" name="Google Shape;38743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4" name="Google Shape;38744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5" name="Google Shape;38745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6" name="Google Shape;38746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7" name="Google Shape;38747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8" name="Google Shape;38748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9" name="Google Shape;38749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0" name="Google Shape;38750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1" name="Google Shape;38751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2" name="Google Shape;38752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3" name="Google Shape;38753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4" name="Google Shape;38754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5" name="Google Shape;38755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6" name="Google Shape;38756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7" name="Google Shape;38757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8" name="Google Shape;38758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9" name="Google Shape;38759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0" name="Google Shape;38760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1" name="Google Shape;38761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2" name="Google Shape;38762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3" name="Google Shape;38763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4" name="Google Shape;38764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5" name="Google Shape;38765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6" name="Google Shape;38766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7" name="Google Shape;38767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8" name="Google Shape;38768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9" name="Google Shape;38769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0" name="Google Shape;38770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1" name="Google Shape;38771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2" name="Google Shape;38772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3" name="Google Shape;38773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4" name="Google Shape;38774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8778" name="Shape 38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779" name="Google Shape;38779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38780" name="Google Shape;38780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1" name="Google Shape;38781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2" name="Google Shape;38782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83" name="Google Shape;38783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38784" name="Google Shape;38784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5" name="Google Shape;38785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86" name="Google Shape;38786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38787" name="Google Shape;38787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8" name="Google Shape;38788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89" name="Google Shape;38789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38790" name="Google Shape;38790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1" name="Google Shape;38791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92" name="Google Shape;38792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38793" name="Google Shape;38793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794" name="Google Shape;38794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38795" name="Google Shape;38795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6" name="Google Shape;38796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7" name="Google Shape;38797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798" name="Google Shape;38798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38799" name="Google Shape;38799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800" name="Google Shape;38800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38801" name="Google Shape;38801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2" name="Google Shape;38802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803" name="Google Shape;38803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38804" name="Google Shape;38804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5" name="Google Shape;38805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06" name="Google Shape;38806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38807" name="Google Shape;38807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38808" name="Google Shape;38808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809" name="Google Shape;38809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38810" name="Google Shape;38810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11" name="Google Shape;38811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8812" name="Google Shape;38812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13" name="Google Shape;38813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38814" name="Google Shape;38814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5" name="Google Shape;38815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6" name="Google Shape;38816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7" name="Google Shape;38817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818" name="Google Shape;38818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38819" name="Google Shape;38819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0" name="Google Shape;38820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1" name="Google Shape;38821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2" name="Google Shape;38822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823" name="Google Shape;38823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38824" name="Google Shape;38824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38825" name="Google Shape;38825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38826" name="Google Shape;38826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27" name="Google Shape;38827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28" name="Google Shape;38828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38829" name="Google Shape;38829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8830" name="Google Shape;38830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38831" name="Google Shape;38831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832" name="Google Shape;38832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8833" name="Google Shape;38833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38834" name="Google Shape;38834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5" name="Google Shape;38835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836" name="Google Shape;38836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38837" name="Google Shape;38837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38838" name="Google Shape;38838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8839" name="Google Shape;38839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0" name="Google Shape;38840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38841" name="Google Shape;38841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2" name="Google Shape;38842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3" name="Google Shape;38843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44" name="Google Shape;38844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38845" name="Google Shape;38845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6" name="Google Shape;38846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7" name="Google Shape;38847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8" name="Google Shape;38848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49" name="Google Shape;38849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38850" name="Google Shape;38850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1" name="Google Shape;38851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2" name="Google Shape;38852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3" name="Google Shape;38853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4" name="Google Shape;38854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5" name="Google Shape;38855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56" name="Google Shape;38856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38857" name="Google Shape;38857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8" name="Google Shape;38858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8859" name="Google Shape;38859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60" name="Google Shape;38860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38861" name="Google Shape;38861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38862" name="Google Shape;38862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3" name="Google Shape;38863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4" name="Google Shape;38864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65" name="Google Shape;38865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38866" name="Google Shape;38866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7" name="Google Shape;38867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8" name="Google Shape;38868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69" name="Google Shape;38869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38870" name="Google Shape;38870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1" name="Google Shape;38871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2" name="Google Shape;38872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873" name="Google Shape;38873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38874" name="Google Shape;38874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5" name="Google Shape;38875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76" name="Google Shape;38876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38877" name="Google Shape;38877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38878" name="Google Shape;38878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9" name="Google Shape;38879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80" name="Google Shape;38880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38881" name="Google Shape;38881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2" name="Google Shape;38882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83" name="Google Shape;38883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38884" name="Google Shape;38884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5" name="Google Shape;38885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886" name="Google Shape;38886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38887" name="Google Shape;38887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8" name="Google Shape;38888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889" name="Google Shape;38889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38890" name="Google Shape;38890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1" name="Google Shape;38891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92" name="Google Shape;38892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38893" name="Google Shape;38893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4" name="Google Shape;38894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5" name="Google Shape;38895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6" name="Google Shape;38896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7" name="Google Shape;38897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8" name="Google Shape;38898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9" name="Google Shape;38899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0" name="Google Shape;38900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1" name="Google Shape;38901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2" name="Google Shape;38902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03" name="Google Shape;38903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8904" name="Google Shape;38904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8905" name="Google Shape;38905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6" name="Google Shape;38906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8907" name="Google Shape;38907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8908" name="Google Shape;38908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8909" name="Google Shape;38909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10" name="Google Shape;38910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11" name="Google Shape;38911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8912" name="Google Shape;38912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13" name="Google Shape;38913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14" name="Google Shape;38914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8915" name="Google Shape;38915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16" name="Google Shape;38916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17" name="Google Shape;38917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8918" name="Google Shape;38918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19" name="Google Shape;38919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920" name="Google Shape;38920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921" name="Google Shape;38921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8922" name="Google Shape;38922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8923" name="Google Shape;38923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4" name="Google Shape;38924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5" name="Google Shape;38925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26" name="Google Shape;38926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8927" name="Google Shape;38927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8" name="Google Shape;38928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9" name="Google Shape;38929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30" name="Google Shape;38930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8931" name="Google Shape;38931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2" name="Google Shape;38932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3" name="Google Shape;38933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34" name="Google Shape;38934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8935" name="Google Shape;38935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6" name="Google Shape;38936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7" name="Google Shape;38937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38" name="Google Shape;38938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8939" name="Google Shape;38939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0" name="Google Shape;38940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1" name="Google Shape;38941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942" name="Google Shape;38942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8943" name="Google Shape;38943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4" name="Google Shape;38944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5" name="Google Shape;38945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6" name="Google Shape;38946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7" name="Google Shape;38947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8" name="Google Shape;38948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9" name="Google Shape;38949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0" name="Google Shape;38950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1" name="Google Shape;38951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2" name="Google Shape;38952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3" name="Google Shape;38953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4" name="Google Shape;38954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5" name="Google Shape;38955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6" name="Google Shape;38956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7" name="Google Shape;38957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8" name="Google Shape;38958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9" name="Google Shape;38959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960" name="Google Shape;38960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961" name="Google Shape;38961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8962" name="Google Shape;38962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3" name="Google Shape;38963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64" name="Google Shape;38964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8965" name="Google Shape;38965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6" name="Google Shape;38966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7" name="Google Shape;38967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8" name="Google Shape;38968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9" name="Google Shape;38969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0" name="Google Shape;38970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1" name="Google Shape;38971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2" name="Google Shape;38972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3" name="Google Shape;38973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4" name="Google Shape;38974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5" name="Google Shape;38975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76" name="Google Shape;38976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8977" name="Google Shape;38977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8" name="Google Shape;38978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9" name="Google Shape;38979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0" name="Google Shape;38980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1" name="Google Shape;38981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2" name="Google Shape;38982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3" name="Google Shape;38983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4" name="Google Shape;38984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5" name="Google Shape;38985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6" name="Google Shape;38986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7" name="Google Shape;38987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8" name="Google Shape;38988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9" name="Google Shape;38989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0" name="Google Shape;38990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1" name="Google Shape;38991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2" name="Google Shape;38992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3" name="Google Shape;38993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4" name="Google Shape;38994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5" name="Google Shape;38995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6" name="Google Shape;38996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7" name="Google Shape;38997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8" name="Google Shape;38998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9" name="Google Shape;38999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0" name="Google Shape;39000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1" name="Google Shape;39001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2" name="Google Shape;39002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3" name="Google Shape;39003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04" name="Google Shape;39004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9005" name="Google Shape;39005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9006" name="Google Shape;39006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9007" name="Google Shape;39007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8" name="Google Shape;39008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9009" name="Google Shape;39009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0" name="Google Shape;39010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1" name="Google Shape;39011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9012" name="Google Shape;39012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9013" name="Google Shape;39013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9014" name="Google Shape;39014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5" name="Google Shape;39015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6" name="Google Shape;39016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7" name="Google Shape;39017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8" name="Google Shape;39018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9019" name="Google Shape;39019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0" name="Google Shape;39020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1" name="Google Shape;39021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2" name="Google Shape;39022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3" name="Google Shape;39023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4" name="Google Shape;39024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9025" name="Google Shape;39025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6" name="Google Shape;39026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7" name="Google Shape;39027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8" name="Google Shape;39028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9" name="Google Shape;39029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0" name="Google Shape;39030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1" name="Google Shape;39031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2" name="Google Shape;39032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3" name="Google Shape;39033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4" name="Google Shape;39034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5" name="Google Shape;39035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6" name="Google Shape;39036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7" name="Google Shape;39037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8" name="Google Shape;39038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9" name="Google Shape;39039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0" name="Google Shape;39040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1" name="Google Shape;39041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2" name="Google Shape;39042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3" name="Google Shape;39043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4" name="Google Shape;39044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5" name="Google Shape;39045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6" name="Google Shape;39046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7" name="Google Shape;39047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8" name="Google Shape;39048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9" name="Google Shape;39049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0" name="Google Shape;39050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1" name="Google Shape;39051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2" name="Google Shape;39052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3" name="Google Shape;39053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4" name="Google Shape;39054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5" name="Google Shape;39055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6" name="Google Shape;39056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7" name="Google Shape;39057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8" name="Google Shape;39058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9" name="Google Shape;39059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60" name="Google Shape;39060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9061" name="Google Shape;39061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062" name="Google Shape;39062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9063" name="Google Shape;39063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4" name="Google Shape;39064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5" name="Google Shape;39065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6" name="Google Shape;39066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67" name="Google Shape;39067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9068" name="Google Shape;39068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9" name="Google Shape;39069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0" name="Google Shape;39070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1" name="Google Shape;39071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072" name="Google Shape;39072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9073" name="Google Shape;39073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4" name="Google Shape;39074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5" name="Google Shape;39075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6" name="Google Shape;39076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77" name="Google Shape;39077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9078" name="Google Shape;39078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9079" name="Google Shape;39079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0" name="Google Shape;39080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1" name="Google Shape;39081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2" name="Google Shape;39082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83" name="Google Shape;39083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9084" name="Google Shape;39084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5" name="Google Shape;39085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6" name="Google Shape;39086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87" name="Google Shape;39087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9088" name="Google Shape;39088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9089" name="Google Shape;39089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0" name="Google Shape;39090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9091" name="Google Shape;39091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9092" name="Google Shape;39092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3" name="Google Shape;39093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4" name="Google Shape;39094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5" name="Google Shape;39095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96" name="Google Shape;39096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9097" name="Google Shape;39097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8" name="Google Shape;39098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9" name="Google Shape;39099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00" name="Google Shape;39100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9101" name="Google Shape;39101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2" name="Google Shape;39102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103" name="Google Shape;39103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9104" name="Google Shape;39104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9105" name="Google Shape;39105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6" name="Google Shape;39106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7" name="Google Shape;39107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8" name="Google Shape;39108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9" name="Google Shape;39109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0" name="Google Shape;39110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1" name="Google Shape;39111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2" name="Google Shape;39112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3" name="Google Shape;39113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4" name="Google Shape;39114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5" name="Google Shape;39115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6" name="Google Shape;39116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7" name="Google Shape;39117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8" name="Google Shape;39118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9" name="Google Shape;39119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0" name="Google Shape;39120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1" name="Google Shape;39121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2" name="Google Shape;39122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3" name="Google Shape;39123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4" name="Google Shape;39124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5" name="Google Shape;39125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6" name="Google Shape;39126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7" name="Google Shape;39127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8" name="Google Shape;39128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9" name="Google Shape;39129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0" name="Google Shape;39130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1" name="Google Shape;39131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2" name="Google Shape;39132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3" name="Google Shape;39133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4" name="Google Shape;39134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5" name="Google Shape;39135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6" name="Google Shape;39136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7" name="Google Shape;39137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38" name="Google Shape;39138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9139" name="Google Shape;39139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0" name="Google Shape;39140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1" name="Google Shape;39141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2" name="Google Shape;39142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3" name="Google Shape;39143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4" name="Google Shape;39144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5" name="Google Shape;39145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146" name="Google Shape;39146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9147" name="Google Shape;39147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8" name="Google Shape;39148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9" name="Google Shape;39149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0" name="Google Shape;39150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1" name="Google Shape;39151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2" name="Google Shape;39152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53" name="Google Shape;39153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9154" name="Google Shape;39154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5" name="Google Shape;39155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6" name="Google Shape;39156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7" name="Google Shape;39157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58" name="Google Shape;39158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9159" name="Google Shape;39159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0" name="Google Shape;39160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1" name="Google Shape;39161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62" name="Google Shape;39162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9163" name="Google Shape;39163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9164" name="Google Shape;39164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5" name="Google Shape;39165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66" name="Google Shape;39166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9167" name="Google Shape;39167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8" name="Google Shape;39168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69" name="Google Shape;39169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9170" name="Google Shape;39170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1" name="Google Shape;39171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2" name="Google Shape;39172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173" name="Google Shape;39173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9174" name="Google Shape;39174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9175" name="Google Shape;39175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6" name="Google Shape;39176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7" name="Google Shape;39177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78" name="Google Shape;39178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9179" name="Google Shape;39179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0" name="Google Shape;39180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1" name="Google Shape;39181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182" name="Google Shape;39182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9183" name="Google Shape;39183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4" name="Google Shape;39184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185" name="Google Shape;39185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9186" name="Google Shape;39186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7" name="Google Shape;39187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8" name="Google Shape;39188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9" name="Google Shape;39189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0" name="Google Shape;39190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1" name="Google Shape;39191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2" name="Google Shape;39192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3" name="Google Shape;39193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4" name="Google Shape;39194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5" name="Google Shape;39195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6" name="Google Shape;39196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7" name="Google Shape;39197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8" name="Google Shape;39198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99" name="Google Shape;39199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9200" name="Google Shape;39200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9201" name="Google Shape;39201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2" name="Google Shape;39202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3" name="Google Shape;39203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04" name="Google Shape;39204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9205" name="Google Shape;39205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6" name="Google Shape;39206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7" name="Google Shape;39207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08" name="Google Shape;39208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9209" name="Google Shape;39209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0" name="Google Shape;39210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1" name="Google Shape;39211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212" name="Google Shape;39212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9213" name="Google Shape;39213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4" name="Google Shape;39214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5" name="Google Shape;39215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6" name="Google Shape;39216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7" name="Google Shape;39217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8" name="Google Shape;39218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9" name="Google Shape;39219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0" name="Google Shape;39220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1" name="Google Shape;39221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2" name="Google Shape;39222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3" name="Google Shape;39223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24" name="Google Shape;39224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9225" name="Google Shape;39225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6" name="Google Shape;39226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27" name="Google Shape;39227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9228" name="Google Shape;39228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9" name="Google Shape;39229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0" name="Google Shape;39230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1" name="Google Shape;39231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2" name="Google Shape;39232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3" name="Google Shape;39233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4" name="Google Shape;39234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5" name="Google Shape;39235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6" name="Google Shape;39236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7" name="Google Shape;39237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8" name="Google Shape;39238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9" name="Google Shape;39239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0" name="Google Shape;39240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1" name="Google Shape;39241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2" name="Google Shape;39242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3" name="Google Shape;39243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4" name="Google Shape;39244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5" name="Google Shape;39245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6" name="Google Shape;39246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7" name="Google Shape;39247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8" name="Google Shape;39248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9" name="Google Shape;39249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0" name="Google Shape;39250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1" name="Google Shape;39251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2" name="Google Shape;39252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3" name="Google Shape;39253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4" name="Google Shape;39254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5" name="Google Shape;39255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6" name="Google Shape;39256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7" name="Google Shape;39257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8" name="Google Shape;39258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9" name="Google Shape;39259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0" name="Google Shape;39260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1" name="Google Shape;39261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2" name="Google Shape;39262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3" name="Google Shape;39263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4" name="Google Shape;39264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65" name="Google Shape;39265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9266" name="Google Shape;39266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7" name="Google Shape;39267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8" name="Google Shape;39268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9" name="Google Shape;39269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0" name="Google Shape;39270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1" name="Google Shape;39271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2" name="Google Shape;39272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3" name="Google Shape;39273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4" name="Google Shape;39274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5" name="Google Shape;39275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6" name="Google Shape;39276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7" name="Google Shape;39277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8" name="Google Shape;39278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9" name="Google Shape;39279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0" name="Google Shape;39280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81" name="Google Shape;39281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9282" name="Google Shape;39282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9283" name="Google Shape;39283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4" name="Google Shape;39284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85" name="Google Shape;39285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9286" name="Google Shape;39286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7" name="Google Shape;39287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88" name="Google Shape;39288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9289" name="Google Shape;39289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9290" name="Google Shape;39290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9291" name="Google Shape;39291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9292" name="Google Shape;39292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9293" name="Google Shape;39293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294" name="Google Shape;39294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9295" name="Google Shape;39295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9296" name="Google Shape;39296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7" name="Google Shape;39297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8" name="Google Shape;39298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299" name="Google Shape;39299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9300" name="Google Shape;39300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1" name="Google Shape;39301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2" name="Google Shape;39302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03" name="Google Shape;39303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9304" name="Google Shape;39304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5" name="Google Shape;39305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6" name="Google Shape;39306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07" name="Google Shape;39307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9308" name="Google Shape;39308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9" name="Google Shape;39309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0" name="Google Shape;39310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11" name="Google Shape;39311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9312" name="Google Shape;39312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3" name="Google Shape;39313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4" name="Google Shape;39314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15" name="Google Shape;39315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9316" name="Google Shape;39316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7" name="Google Shape;39317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8" name="Google Shape;39318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19" name="Google Shape;39319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9320" name="Google Shape;39320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1" name="Google Shape;39321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2" name="Google Shape;39322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23" name="Google Shape;39323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9324" name="Google Shape;39324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5" name="Google Shape;39325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6" name="Google Shape;39326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27" name="Google Shape;39327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9328" name="Google Shape;39328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9" name="Google Shape;39329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0" name="Google Shape;39330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31" name="Google Shape;39331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9332" name="Google Shape;39332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3" name="Google Shape;39333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4" name="Google Shape;39334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335" name="Google Shape;39335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9336" name="Google Shape;39336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9337" name="Google Shape;39337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8" name="Google Shape;39338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39" name="Google Shape;39339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9340" name="Google Shape;39340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1" name="Google Shape;39341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42" name="Google Shape;39342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9343" name="Google Shape;39343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4" name="Google Shape;39344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45" name="Google Shape;39345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9346" name="Google Shape;39346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7" name="Google Shape;39347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48" name="Google Shape;39348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9349" name="Google Shape;39349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0" name="Google Shape;39350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51" name="Google Shape;39351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9352" name="Google Shape;39352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3" name="Google Shape;39353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54" name="Google Shape;39354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9355" name="Google Shape;39355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6" name="Google Shape;39356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57" name="Google Shape;39357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9358" name="Google Shape;39358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9" name="Google Shape;39359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60" name="Google Shape;39360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9361" name="Google Shape;39361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2" name="Google Shape;39362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63" name="Google Shape;39363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9364" name="Google Shape;39364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5" name="Google Shape;39365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9366" name="Google Shape;39366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67" name="Google Shape;39367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68" name="Google Shape;39368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69" name="Google Shape;39369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0" name="Google Shape;39370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1" name="Google Shape;39371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2" name="Google Shape;39372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3" name="Google Shape;39373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4" name="Google Shape;39374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5" name="Google Shape;39375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6" name="Google Shape;39376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7" name="Google Shape;39377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8" name="Google Shape;39378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79" name="Google Shape;39379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0" name="Google Shape;39380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1" name="Google Shape;39381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2" name="Google Shape;39382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3" name="Google Shape;39383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4" name="Google Shape;39384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5" name="Google Shape;39385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6" name="Google Shape;39386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7" name="Google Shape;39387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8" name="Google Shape;39388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89" name="Google Shape;39389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0" name="Google Shape;39390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1" name="Google Shape;39391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2" name="Google Shape;39392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3" name="Google Shape;39393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4" name="Google Shape;39394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5" name="Google Shape;39395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6" name="Google Shape;39396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7" name="Google Shape;39397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8" name="Google Shape;39398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99" name="Google Shape;39399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00" name="Google Shape;39400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401" name="Google Shape;39401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9402" name="Google Shape;39402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3" name="Google Shape;39403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4" name="Google Shape;39404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5" name="Google Shape;39405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6" name="Google Shape;39406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7" name="Google Shape;39407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8" name="Google Shape;39408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9" name="Google Shape;39409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0" name="Google Shape;39410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1" name="Google Shape;39411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2" name="Google Shape;39412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3" name="Google Shape;39413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4" name="Google Shape;39414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5" name="Google Shape;39415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6" name="Google Shape;39416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7" name="Google Shape;39417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8" name="Google Shape;39418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9" name="Google Shape;39419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0" name="Google Shape;39420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1" name="Google Shape;39421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2" name="Google Shape;39422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3" name="Google Shape;39423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4" name="Google Shape;39424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5" name="Google Shape;39425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6" name="Google Shape;39426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7" name="Google Shape;39427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8" name="Google Shape;39428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9" name="Google Shape;39429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0" name="Google Shape;39430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1" name="Google Shape;39431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2" name="Google Shape;39432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3" name="Google Shape;39433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4" name="Google Shape;39434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5" name="Google Shape;39435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6" name="Google Shape;39436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7" name="Google Shape;39437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8" name="Google Shape;39438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9" name="Google Shape;39439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0" name="Google Shape;39440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1" name="Google Shape;39441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2" name="Google Shape;39442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3" name="Google Shape;39443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4" name="Google Shape;39444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5" name="Google Shape;39445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6" name="Google Shape;39446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7" name="Google Shape;39447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8" name="Google Shape;39448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9" name="Google Shape;39449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0" name="Google Shape;39450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1" name="Google Shape;39451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2" name="Google Shape;39452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3" name="Google Shape;39453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4" name="Google Shape;39454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5" name="Google Shape;39455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6" name="Google Shape;39456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7" name="Google Shape;39457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8" name="Google Shape;39458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9" name="Google Shape;39459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0" name="Google Shape;39460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1" name="Google Shape;39461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2" name="Google Shape;39462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3" name="Google Shape;39463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4" name="Google Shape;39464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5" name="Google Shape;39465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6" name="Google Shape;39466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7" name="Google Shape;39467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8" name="Google Shape;39468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9" name="Google Shape;39469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0" name="Google Shape;39470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1" name="Google Shape;39471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2" name="Google Shape;39472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3" name="Google Shape;39473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4" name="Google Shape;39474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5" name="Google Shape;39475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6" name="Google Shape;39476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7" name="Google Shape;39477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8" name="Google Shape;39478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9" name="Google Shape;39479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0" name="Google Shape;39480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1" name="Google Shape;39481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2" name="Google Shape;39482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3" name="Google Shape;39483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4" name="Google Shape;39484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5" name="Google Shape;39485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6" name="Google Shape;39486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7" name="Google Shape;39487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8" name="Google Shape;39488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9" name="Google Shape;39489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0" name="Google Shape;39490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1" name="Google Shape;39491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2" name="Google Shape;39492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3" name="Google Shape;39493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4" name="Google Shape;39494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5" name="Google Shape;39495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6" name="Google Shape;39496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7" name="Google Shape;39497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8" name="Google Shape;39498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9" name="Google Shape;39499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0" name="Google Shape;39500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1" name="Google Shape;39501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2" name="Google Shape;39502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3" name="Google Shape;39503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4" name="Google Shape;39504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5" name="Google Shape;39505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6" name="Google Shape;39506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7" name="Google Shape;39507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8" name="Google Shape;39508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9" name="Google Shape;39509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0" name="Google Shape;39510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1" name="Google Shape;39511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2" name="Google Shape;39512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3" name="Google Shape;39513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4" name="Google Shape;39514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5" name="Google Shape;39515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6" name="Google Shape;39516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7" name="Google Shape;39517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8" name="Google Shape;39518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9" name="Google Shape;39519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0" name="Google Shape;39520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1" name="Google Shape;39521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2" name="Google Shape;39522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3" name="Google Shape;39523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4" name="Google Shape;39524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5" name="Google Shape;39525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6" name="Google Shape;39526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7" name="Google Shape;39527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8" name="Google Shape;39528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9" name="Google Shape;39529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0" name="Google Shape;39530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1" name="Google Shape;39531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2" name="Google Shape;39532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3" name="Google Shape;39533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4" name="Google Shape;39534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5" name="Google Shape;39535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6" name="Google Shape;39536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7" name="Google Shape;39537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8" name="Google Shape;39538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9" name="Google Shape;39539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0" name="Google Shape;39540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1" name="Google Shape;39541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2" name="Google Shape;39542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3" name="Google Shape;39543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4" name="Google Shape;39544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5" name="Google Shape;39545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6" name="Google Shape;39546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7" name="Google Shape;39547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8" name="Google Shape;39548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9" name="Google Shape;39549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0" name="Google Shape;39550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1" name="Google Shape;39551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2" name="Google Shape;39552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3" name="Google Shape;39553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4" name="Google Shape;39554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5" name="Google Shape;39555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6" name="Google Shape;39556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7" name="Google Shape;39557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8" name="Google Shape;39558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9" name="Google Shape;39559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0" name="Google Shape;39560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1" name="Google Shape;39561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2" name="Google Shape;39562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3" name="Google Shape;39563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4" name="Google Shape;39564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5" name="Google Shape;39565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6" name="Google Shape;39566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7" name="Google Shape;39567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8" name="Google Shape;39568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9" name="Google Shape;39569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0" name="Google Shape;39570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1" name="Google Shape;39571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2" name="Google Shape;39572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3" name="Google Shape;39573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4" name="Google Shape;39574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5" name="Google Shape;39575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6" name="Google Shape;39576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7" name="Google Shape;39577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8" name="Google Shape;39578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9" name="Google Shape;39579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0" name="Google Shape;39580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1" name="Google Shape;39581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2" name="Google Shape;39582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3" name="Google Shape;39583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4" name="Google Shape;39584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5" name="Google Shape;39585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6" name="Google Shape;39586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7" name="Google Shape;39587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8" name="Google Shape;39588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9" name="Google Shape;39589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0" name="Google Shape;39590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1" name="Google Shape;39591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2" name="Google Shape;39592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3" name="Google Shape;39593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4" name="Google Shape;39594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5" name="Google Shape;39595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6" name="Google Shape;39596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7" name="Google Shape;39597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8" name="Google Shape;39598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9" name="Google Shape;39599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0" name="Google Shape;39600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1" name="Google Shape;39601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2" name="Google Shape;39602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3" name="Google Shape;39603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4" name="Google Shape;39604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5" name="Google Shape;39605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6" name="Google Shape;39606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7" name="Google Shape;39607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8" name="Google Shape;39608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9" name="Google Shape;39609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0" name="Google Shape;39610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1" name="Google Shape;39611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2" name="Google Shape;39612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3" name="Google Shape;39613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4" name="Google Shape;39614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5" name="Google Shape;39615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6" name="Google Shape;39616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7" name="Google Shape;39617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8" name="Google Shape;39618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9" name="Google Shape;39619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0" name="Google Shape;39620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1" name="Google Shape;39621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2" name="Google Shape;39622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3" name="Google Shape;39623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4" name="Google Shape;39624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5" name="Google Shape;39625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6" name="Google Shape;39626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7" name="Google Shape;39627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8" name="Google Shape;39628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9" name="Google Shape;39629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0" name="Google Shape;39630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1" name="Google Shape;39631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2" name="Google Shape;39632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3" name="Google Shape;39633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4" name="Google Shape;39634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5" name="Google Shape;39635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6" name="Google Shape;39636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7" name="Google Shape;39637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8" name="Google Shape;39638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9" name="Google Shape;39639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0" name="Google Shape;39640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1" name="Google Shape;39641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2" name="Google Shape;39642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3" name="Google Shape;39643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4" name="Google Shape;39644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5" name="Google Shape;39645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6" name="Google Shape;39646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7" name="Google Shape;39647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8" name="Google Shape;39648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9" name="Google Shape;39649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0" name="Google Shape;39650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1" name="Google Shape;39651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2" name="Google Shape;39652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3" name="Google Shape;39653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4" name="Google Shape;39654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5" name="Google Shape;39655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6" name="Google Shape;39656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7" name="Google Shape;39657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8" name="Google Shape;39658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9" name="Google Shape;39659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0" name="Google Shape;39660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1" name="Google Shape;39661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2" name="Google Shape;39662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3" name="Google Shape;39663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4" name="Google Shape;39664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5" name="Google Shape;39665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6" name="Google Shape;39666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7" name="Google Shape;39667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8" name="Google Shape;39668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9" name="Google Shape;39669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0" name="Google Shape;39670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1" name="Google Shape;39671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2" name="Google Shape;39672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3" name="Google Shape;39673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4" name="Google Shape;39674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5" name="Google Shape;39675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6" name="Google Shape;39676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7" name="Google Shape;39677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8" name="Google Shape;39678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9" name="Google Shape;39679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0" name="Google Shape;39680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1" name="Google Shape;39681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2" name="Google Shape;39682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3" name="Google Shape;39683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4" name="Google Shape;39684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5" name="Google Shape;39685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6" name="Google Shape;39686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7" name="Google Shape;39687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8" name="Google Shape;39688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9" name="Google Shape;39689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0" name="Google Shape;39690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1" name="Google Shape;39691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2" name="Google Shape;39692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3" name="Google Shape;39693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4" name="Google Shape;39694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5" name="Google Shape;39695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6" name="Google Shape;39696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7" name="Google Shape;39697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8" name="Google Shape;39698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9" name="Google Shape;39699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0" name="Google Shape;39700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1" name="Google Shape;39701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2" name="Google Shape;39702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3" name="Google Shape;39703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4" name="Google Shape;39704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5" name="Google Shape;39705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6" name="Google Shape;39706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7" name="Google Shape;39707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8" name="Google Shape;39708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9" name="Google Shape;39709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0" name="Google Shape;39710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1" name="Google Shape;39711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2" name="Google Shape;39712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3" name="Google Shape;39713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4" name="Google Shape;39714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5" name="Google Shape;39715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6" name="Google Shape;39716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7" name="Google Shape;39717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8" name="Google Shape;39718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9" name="Google Shape;39719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0" name="Google Shape;39720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1" name="Google Shape;39721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2" name="Google Shape;39722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3" name="Google Shape;39723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4" name="Google Shape;39724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5" name="Google Shape;39725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6" name="Google Shape;39726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7" name="Google Shape;39727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8" name="Google Shape;39728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9" name="Google Shape;39729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0" name="Google Shape;39730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1" name="Google Shape;39731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2" name="Google Shape;39732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3" name="Google Shape;39733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4" name="Google Shape;39734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5" name="Google Shape;39735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6" name="Google Shape;39736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7" name="Google Shape;39737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8" name="Google Shape;39738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9" name="Google Shape;39739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0" name="Google Shape;39740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1" name="Google Shape;39741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2" name="Google Shape;39742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3" name="Google Shape;39743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4" name="Google Shape;39744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5" name="Google Shape;39745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6" name="Google Shape;39746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7" name="Google Shape;39747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8" name="Google Shape;39748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9" name="Google Shape;39749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0" name="Google Shape;39750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1" name="Google Shape;39751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2" name="Google Shape;39752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3" name="Google Shape;39753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4" name="Google Shape;39754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5" name="Google Shape;39755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6" name="Google Shape;39756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7" name="Google Shape;39757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8" name="Google Shape;39758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9" name="Google Shape;39759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0" name="Google Shape;39760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1" name="Google Shape;39761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2" name="Google Shape;39762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3" name="Google Shape;39763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4" name="Google Shape;39764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5" name="Google Shape;39765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6" name="Google Shape;39766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7" name="Google Shape;39767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8" name="Google Shape;39768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9" name="Google Shape;39769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0" name="Google Shape;39770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1" name="Google Shape;39771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2" name="Google Shape;39772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3" name="Google Shape;39773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4" name="Google Shape;39774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5" name="Google Shape;39775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6" name="Google Shape;39776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7" name="Google Shape;39777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8" name="Google Shape;39778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9" name="Google Shape;39779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0" name="Google Shape;39780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1" name="Google Shape;39781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2" name="Google Shape;39782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3" name="Google Shape;39783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4" name="Google Shape;39784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5" name="Google Shape;39785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6" name="Google Shape;39786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7" name="Google Shape;39787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8" name="Google Shape;39788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9" name="Google Shape;39789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0" name="Google Shape;39790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1" name="Google Shape;39791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2" name="Google Shape;39792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3" name="Google Shape;39793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4" name="Google Shape;39794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5" name="Google Shape;39795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6" name="Google Shape;39796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7" name="Google Shape;39797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8" name="Google Shape;39798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9" name="Google Shape;39799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0" name="Google Shape;39800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1" name="Google Shape;39801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2" name="Google Shape;39802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3" name="Google Shape;39803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4" name="Google Shape;39804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5" name="Google Shape;39805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6" name="Google Shape;39806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7" name="Google Shape;39807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8" name="Google Shape;39808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9" name="Google Shape;39809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0" name="Google Shape;39810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1" name="Google Shape;39811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2" name="Google Shape;39812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3" name="Google Shape;39813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4" name="Google Shape;39814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5" name="Google Shape;39815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6" name="Google Shape;39816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7" name="Google Shape;39817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8" name="Google Shape;39818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9" name="Google Shape;39819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0" name="Google Shape;39820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1" name="Google Shape;39821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2" name="Google Shape;39822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3" name="Google Shape;39823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4" name="Google Shape;39824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5" name="Google Shape;39825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6" name="Google Shape;39826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7" name="Google Shape;39827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8" name="Google Shape;39828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9" name="Google Shape;39829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0" name="Google Shape;39830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1" name="Google Shape;39831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2" name="Google Shape;39832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3" name="Google Shape;39833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4" name="Google Shape;39834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5" name="Google Shape;39835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6" name="Google Shape;39836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7" name="Google Shape;39837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8" name="Google Shape;39838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9" name="Google Shape;39839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0" name="Google Shape;39840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1" name="Google Shape;39841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2" name="Google Shape;39842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3" name="Google Shape;39843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4" name="Google Shape;39844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5" name="Google Shape;39845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6" name="Google Shape;39846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7" name="Google Shape;39847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8" name="Google Shape;39848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9" name="Google Shape;39849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0" name="Google Shape;39850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1" name="Google Shape;39851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2" name="Google Shape;39852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3" name="Google Shape;39853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4" name="Google Shape;39854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5" name="Google Shape;39855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6" name="Google Shape;39856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7" name="Google Shape;39857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8" name="Google Shape;39858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9" name="Google Shape;39859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0" name="Google Shape;39860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1" name="Google Shape;39861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2" name="Google Shape;39862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3" name="Google Shape;39863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4" name="Google Shape;39864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5" name="Google Shape;39865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6" name="Google Shape;39866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7" name="Google Shape;39867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8" name="Google Shape;39868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9" name="Google Shape;39869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0" name="Google Shape;39870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1" name="Google Shape;39871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2" name="Google Shape;39872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3" name="Google Shape;39873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4" name="Google Shape;39874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5" name="Google Shape;39875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6" name="Google Shape;39876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7" name="Google Shape;39877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8" name="Google Shape;39878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9" name="Google Shape;39879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0" name="Google Shape;39880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1" name="Google Shape;39881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2" name="Google Shape;39882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3" name="Google Shape;39883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4" name="Google Shape;39884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5" name="Google Shape;39885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6" name="Google Shape;39886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7" name="Google Shape;39887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8" name="Google Shape;39888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9" name="Google Shape;39889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0" name="Google Shape;39890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1" name="Google Shape;39891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2" name="Google Shape;39892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3" name="Google Shape;39893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4" name="Google Shape;39894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5" name="Google Shape;39895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6" name="Google Shape;39896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7" name="Google Shape;39897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8" name="Google Shape;39898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9" name="Google Shape;39899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0" name="Google Shape;39900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1" name="Google Shape;39901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2" name="Google Shape;39902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3" name="Google Shape;39903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4" name="Google Shape;39904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5" name="Google Shape;39905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6" name="Google Shape;39906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7" name="Google Shape;39907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8" name="Google Shape;39908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9" name="Google Shape;39909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0" name="Google Shape;39910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1" name="Google Shape;39911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2" name="Google Shape;39912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3" name="Google Shape;39913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4" name="Google Shape;39914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5" name="Google Shape;39915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6" name="Google Shape;39916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7" name="Google Shape;39917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8" name="Google Shape;39918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9" name="Google Shape;39919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0" name="Google Shape;39920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1" name="Google Shape;39921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2" name="Google Shape;39922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3" name="Google Shape;39923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4" name="Google Shape;39924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5" name="Google Shape;39925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6" name="Google Shape;39926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7" name="Google Shape;39927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8" name="Google Shape;39928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9" name="Google Shape;39929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0" name="Google Shape;39930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1" name="Google Shape;39931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2" name="Google Shape;39932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3" name="Google Shape;39933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4" name="Google Shape;39934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5" name="Google Shape;39935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6" name="Google Shape;39936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7" name="Google Shape;39937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8" name="Google Shape;39938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9" name="Google Shape;39939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0" name="Google Shape;39940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1" name="Google Shape;39941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2" name="Google Shape;39942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3" name="Google Shape;39943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4" name="Google Shape;39944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5" name="Google Shape;39945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6" name="Google Shape;39946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7" name="Google Shape;39947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8" name="Google Shape;39948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9" name="Google Shape;39949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0" name="Google Shape;39950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1" name="Google Shape;39951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2" name="Google Shape;39952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3" name="Google Shape;39953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4" name="Google Shape;39954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5" name="Google Shape;39955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6" name="Google Shape;39956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7" name="Google Shape;39957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8" name="Google Shape;39958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9" name="Google Shape;39959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0" name="Google Shape;39960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1" name="Google Shape;39961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2" name="Google Shape;39962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3" name="Google Shape;39963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4" name="Google Shape;39964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5" name="Google Shape;39965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6" name="Google Shape;39966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7" name="Google Shape;39967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8" name="Google Shape;39968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9" name="Google Shape;39969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0" name="Google Shape;39970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1" name="Google Shape;39971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2" name="Google Shape;39972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3" name="Google Shape;39973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4" name="Google Shape;39974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5" name="Google Shape;39975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6" name="Google Shape;39976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7" name="Google Shape;39977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8" name="Google Shape;39978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9" name="Google Shape;39979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0" name="Google Shape;39980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1" name="Google Shape;39981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2" name="Google Shape;39982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3" name="Google Shape;39983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4" name="Google Shape;39984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5" name="Google Shape;39985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6" name="Google Shape;39986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7" name="Google Shape;39987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8" name="Google Shape;39988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9" name="Google Shape;39989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0" name="Google Shape;39990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1" name="Google Shape;39991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2" name="Google Shape;39992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3" name="Google Shape;39993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4" name="Google Shape;39994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5" name="Google Shape;39995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6" name="Google Shape;39996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7" name="Google Shape;39997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8" name="Google Shape;39998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9" name="Google Shape;39999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0" name="Google Shape;40000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1" name="Google Shape;40001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2" name="Google Shape;40002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3" name="Google Shape;40003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4" name="Google Shape;40004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5" name="Google Shape;40005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6" name="Google Shape;40006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7" name="Google Shape;40007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8" name="Google Shape;40008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9" name="Google Shape;40009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0" name="Google Shape;40010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1" name="Google Shape;40011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2" name="Google Shape;40012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3" name="Google Shape;40013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4" name="Google Shape;40014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5" name="Google Shape;40015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6" name="Google Shape;40016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7" name="Google Shape;40017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8" name="Google Shape;40018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9" name="Google Shape;40019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0" name="Google Shape;40020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1" name="Google Shape;40021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2" name="Google Shape;40022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3" name="Google Shape;40023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4" name="Google Shape;40024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5" name="Google Shape;40025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6" name="Google Shape;40026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7" name="Google Shape;40027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8" name="Google Shape;40028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9" name="Google Shape;40029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0" name="Google Shape;40030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1" name="Google Shape;40031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2" name="Google Shape;40032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3" name="Google Shape;40033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4" name="Google Shape;40034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5" name="Google Shape;40035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6" name="Google Shape;40036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7" name="Google Shape;40037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8" name="Google Shape;40038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9" name="Google Shape;40039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0" name="Google Shape;40040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1" name="Google Shape;40041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2" name="Google Shape;40042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3" name="Google Shape;40043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4" name="Google Shape;40044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5" name="Google Shape;40045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6" name="Google Shape;40046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7" name="Google Shape;40047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8" name="Google Shape;40048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9" name="Google Shape;40049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0" name="Google Shape;40050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1" name="Google Shape;40051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2" name="Google Shape;40052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3" name="Google Shape;40053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4" name="Google Shape;40054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5" name="Google Shape;40055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6" name="Google Shape;40056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7" name="Google Shape;40057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8" name="Google Shape;40058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9" name="Google Shape;40059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0" name="Google Shape;40060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1" name="Google Shape;40061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2" name="Google Shape;40062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3" name="Google Shape;40063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4" name="Google Shape;40064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5" name="Google Shape;40065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6" name="Google Shape;40066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7" name="Google Shape;40067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8" name="Google Shape;40068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9" name="Google Shape;40069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0" name="Google Shape;40070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1" name="Google Shape;40071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2" name="Google Shape;40072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3" name="Google Shape;40073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4" name="Google Shape;40074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5" name="Google Shape;40075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6" name="Google Shape;40076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7" name="Google Shape;40077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8" name="Google Shape;40078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9" name="Google Shape;40079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0" name="Google Shape;40080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1" name="Google Shape;40081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2" name="Google Shape;40082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3" name="Google Shape;40083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4" name="Google Shape;40084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5" name="Google Shape;40085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6" name="Google Shape;40086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7" name="Google Shape;40087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8" name="Google Shape;40088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9" name="Google Shape;40089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0" name="Google Shape;40090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1" name="Google Shape;40091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2" name="Google Shape;40092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3" name="Google Shape;40093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4" name="Google Shape;40094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5" name="Google Shape;40095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6" name="Google Shape;40096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7" name="Google Shape;40097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8" name="Google Shape;40098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9" name="Google Shape;40099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0" name="Google Shape;40100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1" name="Google Shape;40101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2" name="Google Shape;40102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3" name="Google Shape;40103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4" name="Google Shape;40104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5" name="Google Shape;40105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6" name="Google Shape;40106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7" name="Google Shape;40107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8" name="Google Shape;40108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9" name="Google Shape;40109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0" name="Google Shape;40110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1" name="Google Shape;40111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2" name="Google Shape;40112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3" name="Google Shape;40113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4" name="Google Shape;40114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5" name="Google Shape;40115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6" name="Google Shape;40116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7" name="Google Shape;40117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8" name="Google Shape;40118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9" name="Google Shape;40119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0" name="Google Shape;40120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1" name="Google Shape;40121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2" name="Google Shape;40122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3" name="Google Shape;40123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4" name="Google Shape;40124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5" name="Google Shape;40125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6" name="Google Shape;40126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7" name="Google Shape;40127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8" name="Google Shape;40128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9" name="Google Shape;40129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0" name="Google Shape;40130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1" name="Google Shape;40131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2" name="Google Shape;40132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3" name="Google Shape;40133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4" name="Google Shape;40134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5" name="Google Shape;40135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6" name="Google Shape;40136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7" name="Google Shape;40137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8" name="Google Shape;40138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9" name="Google Shape;40139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0" name="Google Shape;40140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1" name="Google Shape;40141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2" name="Google Shape;40142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3" name="Google Shape;40143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4" name="Google Shape;40144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5" name="Google Shape;40145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6" name="Google Shape;40146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7" name="Google Shape;40147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8" name="Google Shape;40148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9" name="Google Shape;40149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0" name="Google Shape;40150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1" name="Google Shape;40151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2" name="Google Shape;40152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3" name="Google Shape;40153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4" name="Google Shape;40154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5" name="Google Shape;40155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6" name="Google Shape;40156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7" name="Google Shape;40157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8" name="Google Shape;40158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9" name="Google Shape;40159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0" name="Google Shape;40160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1" name="Google Shape;40161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2" name="Google Shape;40162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3" name="Google Shape;40163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4" name="Google Shape;40164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5" name="Google Shape;40165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6" name="Google Shape;40166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7" name="Google Shape;40167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8" name="Google Shape;40168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9" name="Google Shape;40169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0" name="Google Shape;40170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1" name="Google Shape;40171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2" name="Google Shape;40172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3" name="Google Shape;40173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4" name="Google Shape;40174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5" name="Google Shape;40175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6" name="Google Shape;40176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7" name="Google Shape;40177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8" name="Google Shape;40178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9" name="Google Shape;40179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0" name="Google Shape;40180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1" name="Google Shape;40181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2" name="Google Shape;40182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3" name="Google Shape;40183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4" name="Google Shape;40184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5" name="Google Shape;40185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6" name="Google Shape;40186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7" name="Google Shape;40187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8" name="Google Shape;40188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9" name="Google Shape;40189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0" name="Google Shape;40190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1" name="Google Shape;40191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2" name="Google Shape;40192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3" name="Google Shape;40193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4" name="Google Shape;40194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5" name="Google Shape;40195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6" name="Google Shape;40196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7" name="Google Shape;40197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8" name="Google Shape;40198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9" name="Google Shape;40199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0" name="Google Shape;40200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1" name="Google Shape;40201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2" name="Google Shape;40202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3" name="Google Shape;40203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4" name="Google Shape;40204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5" name="Google Shape;40205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6" name="Google Shape;40206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7" name="Google Shape;40207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8" name="Google Shape;40208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9" name="Google Shape;40209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0" name="Google Shape;40210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1" name="Google Shape;40211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2" name="Google Shape;40212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3" name="Google Shape;40213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4" name="Google Shape;40214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5" name="Google Shape;40215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6" name="Google Shape;40216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7" name="Google Shape;40217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8" name="Google Shape;40218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9" name="Google Shape;40219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0" name="Google Shape;40220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1" name="Google Shape;40221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2" name="Google Shape;40222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3" name="Google Shape;40223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4" name="Google Shape;40224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5" name="Google Shape;40225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6" name="Google Shape;40226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7" name="Google Shape;40227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8" name="Google Shape;40228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9" name="Google Shape;40229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0" name="Google Shape;40230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1" name="Google Shape;40231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2" name="Google Shape;40232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3" name="Google Shape;40233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4" name="Google Shape;40234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5" name="Google Shape;40235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6" name="Google Shape;40236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7" name="Google Shape;40237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8" name="Google Shape;40238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9" name="Google Shape;40239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0" name="Google Shape;40240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1" name="Google Shape;40241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2" name="Google Shape;40242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3" name="Google Shape;40243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4" name="Google Shape;40244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5" name="Google Shape;40245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6" name="Google Shape;40246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7" name="Google Shape;40247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8" name="Google Shape;40248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9" name="Google Shape;40249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0" name="Google Shape;40250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1" name="Google Shape;40251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2" name="Google Shape;40252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3" name="Google Shape;40253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4" name="Google Shape;40254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5" name="Google Shape;40255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6" name="Google Shape;40256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7" name="Google Shape;40257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8" name="Google Shape;40258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9" name="Google Shape;40259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0" name="Google Shape;40260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1" name="Google Shape;40261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2" name="Google Shape;40262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3" name="Google Shape;40263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4" name="Google Shape;40264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5" name="Google Shape;40265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6" name="Google Shape;40266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7" name="Google Shape;40267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8" name="Google Shape;40268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9" name="Google Shape;40269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0" name="Google Shape;40270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1" name="Google Shape;40271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2" name="Google Shape;40272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3" name="Google Shape;40273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4" name="Google Shape;40274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5" name="Google Shape;40275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6" name="Google Shape;40276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7" name="Google Shape;40277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8" name="Google Shape;40278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9" name="Google Shape;40279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0" name="Google Shape;40280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1" name="Google Shape;40281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2" name="Google Shape;40282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3" name="Google Shape;40283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4" name="Google Shape;40284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5" name="Google Shape;40285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6" name="Google Shape;40286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7" name="Google Shape;40287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8" name="Google Shape;40288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9" name="Google Shape;40289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0" name="Google Shape;40290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1" name="Google Shape;40291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2" name="Google Shape;40292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3" name="Google Shape;40293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4" name="Google Shape;40294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5" name="Google Shape;40295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6" name="Google Shape;40296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7" name="Google Shape;40297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8" name="Google Shape;40298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9" name="Google Shape;40299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0" name="Google Shape;40300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1" name="Google Shape;40301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2" name="Google Shape;40302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3" name="Google Shape;40303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4" name="Google Shape;40304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5" name="Google Shape;40305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6" name="Google Shape;40306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7" name="Google Shape;40307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8" name="Google Shape;40308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9" name="Google Shape;40309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0" name="Google Shape;40310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1" name="Google Shape;40311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2" name="Google Shape;40312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3" name="Google Shape;40313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4" name="Google Shape;40314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5" name="Google Shape;40315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6" name="Google Shape;40316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7" name="Google Shape;40317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8" name="Google Shape;40318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9" name="Google Shape;40319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0" name="Google Shape;40320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1" name="Google Shape;40321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2" name="Google Shape;40322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3" name="Google Shape;40323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4" name="Google Shape;40324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5" name="Google Shape;40325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6" name="Google Shape;40326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7" name="Google Shape;40327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8" name="Google Shape;40328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9" name="Google Shape;40329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0" name="Google Shape;40330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1" name="Google Shape;40331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2" name="Google Shape;40332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3" name="Google Shape;40333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4" name="Google Shape;40334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5" name="Google Shape;40335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6" name="Google Shape;40336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7" name="Google Shape;40337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8" name="Google Shape;40338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9" name="Google Shape;40339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0" name="Google Shape;40340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1" name="Google Shape;40341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2" name="Google Shape;40342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3" name="Google Shape;40343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4" name="Google Shape;40344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5" name="Google Shape;40345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6" name="Google Shape;40346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7" name="Google Shape;40347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8" name="Google Shape;40348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9" name="Google Shape;40349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0" name="Google Shape;40350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1" name="Google Shape;40351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2" name="Google Shape;40352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3" name="Google Shape;40353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4" name="Google Shape;40354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55" name="Google Shape;40355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0356" name="Google Shape;40356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0357" name="Google Shape;40357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8" name="Google Shape;40358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59" name="Google Shape;40359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0" name="Google Shape;40360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61" name="Google Shape;40361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0362" name="Google Shape;40362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0363" name="Google Shape;40363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64" name="Google Shape;40364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65" name="Google Shape;40365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0366" name="Google Shape;40366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0367" name="Google Shape;40367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0368" name="Google Shape;40368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0369" name="Google Shape;40369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0" name="Google Shape;40370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1" name="Google Shape;40371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2" name="Google Shape;40372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3" name="Google Shape;40373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374" name="Google Shape;40374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0375" name="Google Shape;40375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76" name="Google Shape;40376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77" name="Google Shape;40377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0378" name="Google Shape;40378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79" name="Google Shape;40379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0" name="Google Shape;40380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1" name="Google Shape;40381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2" name="Google Shape;40382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3" name="Google Shape;40383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84" name="Google Shape;40384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0385" name="Google Shape;40385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6" name="Google Shape;40386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387" name="Google Shape;40387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0388" name="Google Shape;40388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9" name="Google Shape;40389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90" name="Google Shape;40390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391" name="Google Shape;40391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0392" name="Google Shape;40392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3" name="Google Shape;40393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0394" name="Google Shape;40394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0395" name="Google Shape;40395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396" name="Google Shape;40396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397" name="Google Shape;40397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0398" name="Google Shape;40398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0399" name="Google Shape;40399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0400" name="Google Shape;40400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01" name="Google Shape;40401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402" name="Google Shape;40402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0403" name="Google Shape;40403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404" name="Google Shape;40404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05" name="Google Shape;40405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0406" name="Google Shape;40406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407" name="Google Shape;40407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08" name="Google Shape;40408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0409" name="Google Shape;40409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0410" name="Google Shape;40410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11" name="Google Shape;40411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2" name="Google Shape;40412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3" name="Google Shape;40413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14" name="Google Shape;40414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0415" name="Google Shape;40415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6" name="Google Shape;40416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7" name="Google Shape;40417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8" name="Google Shape;40418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9" name="Google Shape;40419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0" name="Google Shape;40420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1" name="Google Shape;40421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2" name="Google Shape;40422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3" name="Google Shape;40423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4" name="Google Shape;40424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5" name="Google Shape;40425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6" name="Google Shape;40426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7" name="Google Shape;40427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8" name="Google Shape;40428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9" name="Google Shape;40429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0" name="Google Shape;40430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31" name="Google Shape;40431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2" name="Google Shape;40432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3" name="Google Shape;40433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4" name="Google Shape;40434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5" name="Google Shape;40435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6" name="Google Shape;40436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7" name="Google Shape;40437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8" name="Google Shape;40438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9" name="Google Shape;40439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0" name="Google Shape;40440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1" name="Google Shape;40441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2" name="Google Shape;40442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3" name="Google Shape;40443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4" name="Google Shape;40444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5" name="Google Shape;40445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6" name="Google Shape;40446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7" name="Google Shape;40447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8" name="Google Shape;40448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9" name="Google Shape;40449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0" name="Google Shape;40450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1" name="Google Shape;40451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2" name="Google Shape;40452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53" name="Google Shape;40453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0454" name="Google Shape;40454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5" name="Google Shape;40455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56" name="Google Shape;40456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57" name="Google Shape;40457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0458" name="Google Shape;40458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9" name="Google Shape;40459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0" name="Google Shape;40460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1" name="Google Shape;40461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62" name="Google Shape;40462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3" name="Google Shape;40463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4" name="Google Shape;40464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5" name="Google Shape;40465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6" name="Google Shape;40466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7" name="Google Shape;40467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8" name="Google Shape;40468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469" name="Google Shape;40469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0470" name="Google Shape;40470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1" name="Google Shape;40471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2" name="Google Shape;40472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3" name="Google Shape;40473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74" name="Google Shape;40474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5" name="Google Shape;40475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6" name="Google Shape;40476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7" name="Google Shape;40477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8" name="Google Shape;40478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9" name="Google Shape;40479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0" name="Google Shape;40480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1" name="Google Shape;40481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2" name="Google Shape;40482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3" name="Google Shape;40483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4" name="Google Shape;40484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5" name="Google Shape;40485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6" name="Google Shape;40486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7" name="Google Shape;40487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8" name="Google Shape;40488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9" name="Google Shape;40489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0" name="Google Shape;40490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1" name="Google Shape;40491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2" name="Google Shape;40492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3" name="Google Shape;40493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4" name="Google Shape;40494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5" name="Google Shape;40495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6" name="Google Shape;40496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7" name="Google Shape;40497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8" name="Google Shape;40498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9" name="Google Shape;40499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0" name="Google Shape;40500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1" name="Google Shape;40501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2" name="Google Shape;40502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03" name="Google Shape;40503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0504" name="Google Shape;40504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5" name="Google Shape;40505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06" name="Google Shape;40506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07" name="Google Shape;40507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0508" name="Google Shape;40508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9" name="Google Shape;40509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510" name="Google Shape;40510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0511" name="Google Shape;40511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2" name="Google Shape;40512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13" name="Google Shape;40513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4" name="Google Shape;40514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5" name="Google Shape;40515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6" name="Google Shape;40516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7" name="Google Shape;40517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8" name="Google Shape;40518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9" name="Google Shape;40519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0" name="Google Shape;40520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21" name="Google Shape;40521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0522" name="Google Shape;40522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3" name="Google Shape;40523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4" name="Google Shape;40524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5" name="Google Shape;40525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26" name="Google Shape;40526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7" name="Google Shape;40527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8" name="Google Shape;40528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9" name="Google Shape;40529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0" name="Google Shape;40530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1" name="Google Shape;40531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2" name="Google Shape;40532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3" name="Google Shape;40533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34" name="Google Shape;40534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0535" name="Google Shape;40535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6" name="Google Shape;40536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7" name="Google Shape;40537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8" name="Google Shape;40538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39" name="Google Shape;40539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0" name="Google Shape;40540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1" name="Google Shape;40541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2" name="Google Shape;40542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3" name="Google Shape;40543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4" name="Google Shape;40544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5" name="Google Shape;40545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6" name="Google Shape;40546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7" name="Google Shape;40547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8" name="Google Shape;40548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9" name="Google Shape;40549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0" name="Google Shape;40550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1" name="Google Shape;40551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2" name="Google Shape;40552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3" name="Google Shape;40553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4" name="Google Shape;40554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5" name="Google Shape;40555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6" name="Google Shape;40556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7" name="Google Shape;40557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8" name="Google Shape;40558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9" name="Google Shape;40559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0" name="Google Shape;40560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1" name="Google Shape;40561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2" name="Google Shape;40562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3" name="Google Shape;40563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4" name="Google Shape;40564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5" name="Google Shape;40565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6" name="Google Shape;40566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7" name="Google Shape;40567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8" name="Google Shape;40568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9" name="Google Shape;40569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0" name="Google Shape;40570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1" name="Google Shape;40571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2" name="Google Shape;40572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3" name="Google Shape;40573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4" name="Google Shape;40574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5" name="Google Shape;40575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6" name="Google Shape;40576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7" name="Google Shape;40577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8" name="Google Shape;40578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9" name="Google Shape;40579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0" name="Google Shape;40580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81" name="Google Shape;40581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0582" name="Google Shape;40582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3" name="Google Shape;40583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84" name="Google Shape;40584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5" name="Google Shape;40585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6" name="Google Shape;40586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7" name="Google Shape;40587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8" name="Google Shape;40588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9" name="Google Shape;40589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0" name="Google Shape;40590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1" name="Google Shape;40591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2" name="Google Shape;40592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3" name="Google Shape;40593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4" name="Google Shape;40594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5" name="Google Shape;40595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6" name="Google Shape;40596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7" name="Google Shape;40597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8" name="Google Shape;40598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9" name="Google Shape;40599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0" name="Google Shape;40600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1" name="Google Shape;40601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2" name="Google Shape;40602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3" name="Google Shape;40603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4" name="Google Shape;40604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5" name="Google Shape;40605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6" name="Google Shape;40606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7" name="Google Shape;40607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8" name="Google Shape;40608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9" name="Google Shape;40609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0" name="Google Shape;40610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1" name="Google Shape;40611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2" name="Google Shape;40612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3" name="Google Shape;40613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4" name="Google Shape;40614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5" name="Google Shape;40615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6" name="Google Shape;40616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7" name="Google Shape;40617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8" name="Google Shape;40618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19" name="Google Shape;40619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0620" name="Google Shape;40620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0621" name="Google Shape;40621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2" name="Google Shape;40622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3" name="Google Shape;40623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4" name="Google Shape;40624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5" name="Google Shape;40625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6" name="Google Shape;40626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7" name="Google Shape;40627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8" name="Google Shape;40628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9" name="Google Shape;40629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0" name="Google Shape;40630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1" name="Google Shape;40631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2" name="Google Shape;40632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3" name="Google Shape;40633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4" name="Google Shape;40634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5" name="Google Shape;40635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6" name="Google Shape;40636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7" name="Google Shape;40637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8" name="Google Shape;40638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9" name="Google Shape;40639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0" name="Google Shape;40640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1" name="Google Shape;40641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2" name="Google Shape;40642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3" name="Google Shape;40643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4" name="Google Shape;40644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5" name="Google Shape;40645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6" name="Google Shape;40646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7" name="Google Shape;40647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8" name="Google Shape;40648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9" name="Google Shape;40649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0" name="Google Shape;40650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1" name="Google Shape;40651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2" name="Google Shape;40652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3" name="Google Shape;40653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4" name="Google Shape;40654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5" name="Google Shape;40655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6" name="Google Shape;40656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7" name="Google Shape;40657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8" name="Google Shape;40658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9" name="Google Shape;40659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0" name="Google Shape;40660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1" name="Google Shape;40661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2" name="Google Shape;40662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3" name="Google Shape;40663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4" name="Google Shape;40664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5" name="Google Shape;40665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6" name="Google Shape;40666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7" name="Google Shape;40667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8" name="Google Shape;40668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9" name="Google Shape;40669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0" name="Google Shape;40670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1" name="Google Shape;40671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2" name="Google Shape;40672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3" name="Google Shape;40673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4" name="Google Shape;40674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5" name="Google Shape;40675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6" name="Google Shape;40676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7" name="Google Shape;40677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8" name="Google Shape;40678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9" name="Google Shape;40679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0" name="Google Shape;40680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1" name="Google Shape;40681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2" name="Google Shape;40682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3" name="Google Shape;40683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4" name="Google Shape;40684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5" name="Google Shape;40685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6" name="Google Shape;40686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7" name="Google Shape;40687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8" name="Google Shape;40688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9" name="Google Shape;40689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0" name="Google Shape;40690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1" name="Google Shape;40691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2" name="Google Shape;40692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3" name="Google Shape;40693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4" name="Google Shape;40694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5" name="Google Shape;40695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6" name="Google Shape;40696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7" name="Google Shape;40697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8" name="Google Shape;40698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9" name="Google Shape;40699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0" name="Google Shape;40700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1" name="Google Shape;40701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2" name="Google Shape;40702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3" name="Google Shape;40703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4" name="Google Shape;40704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5" name="Google Shape;40705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6" name="Google Shape;40706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7" name="Google Shape;40707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8" name="Google Shape;40708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9" name="Google Shape;40709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0" name="Google Shape;40710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1" name="Google Shape;40711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2" name="Google Shape;40712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3" name="Google Shape;40713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4" name="Google Shape;40714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5" name="Google Shape;40715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6" name="Google Shape;40716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7" name="Google Shape;40717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8" name="Google Shape;40718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9" name="Google Shape;40719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0" name="Google Shape;40720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1" name="Google Shape;40721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2" name="Google Shape;40722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3" name="Google Shape;40723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4" name="Google Shape;40724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5" name="Google Shape;40725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6" name="Google Shape;40726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7" name="Google Shape;40727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8" name="Google Shape;40728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9" name="Google Shape;40729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0" name="Google Shape;40730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1" name="Google Shape;40731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2" name="Google Shape;40732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3" name="Google Shape;40733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4" name="Google Shape;40734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5" name="Google Shape;40735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6" name="Google Shape;40736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7" name="Google Shape;40737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8" name="Google Shape;40738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9" name="Google Shape;40739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0" name="Google Shape;40740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1" name="Google Shape;40741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2" name="Google Shape;40742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3" name="Google Shape;40743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4" name="Google Shape;40744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5" name="Google Shape;40745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6" name="Google Shape;40746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7" name="Google Shape;40747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8" name="Google Shape;40748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9" name="Google Shape;40749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0" name="Google Shape;40750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1" name="Google Shape;40751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2" name="Google Shape;40752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3" name="Google Shape;40753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4" name="Google Shape;40754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5" name="Google Shape;40755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6" name="Google Shape;40756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7" name="Google Shape;40757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8" name="Google Shape;40758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9" name="Google Shape;40759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0" name="Google Shape;40760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1" name="Google Shape;40761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2" name="Google Shape;40762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3" name="Google Shape;40763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4" name="Google Shape;40764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5" name="Google Shape;40765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6" name="Google Shape;40766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7" name="Google Shape;40767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8" name="Google Shape;40768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9" name="Google Shape;40769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0" name="Google Shape;40770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1" name="Google Shape;40771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2" name="Google Shape;40772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3" name="Google Shape;40773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4" name="Google Shape;40774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5" name="Google Shape;40775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6" name="Google Shape;40776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7" name="Google Shape;40777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8" name="Google Shape;40778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9" name="Google Shape;40779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0" name="Google Shape;40780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1" name="Google Shape;40781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2" name="Google Shape;40782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3" name="Google Shape;40783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4" name="Google Shape;40784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5" name="Google Shape;40785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6" name="Google Shape;40786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7" name="Google Shape;40787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8" name="Google Shape;40788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9" name="Google Shape;40789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0" name="Google Shape;40790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1" name="Google Shape;40791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2" name="Google Shape;40792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3" name="Google Shape;40793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4" name="Google Shape;40794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5" name="Google Shape;40795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6" name="Google Shape;40796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7" name="Google Shape;40797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8" name="Google Shape;40798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9" name="Google Shape;40799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0" name="Google Shape;40800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1" name="Google Shape;40801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2" name="Google Shape;40802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3" name="Google Shape;40803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4" name="Google Shape;40804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5" name="Google Shape;40805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6" name="Google Shape;40806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7" name="Google Shape;40807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8" name="Google Shape;40808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9" name="Google Shape;40809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0" name="Google Shape;40810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1" name="Google Shape;40811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2" name="Google Shape;40812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3" name="Google Shape;40813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4" name="Google Shape;40814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5" name="Google Shape;40815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6" name="Google Shape;40816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7" name="Google Shape;40817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8" name="Google Shape;40818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9" name="Google Shape;40819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0" name="Google Shape;40820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1" name="Google Shape;40821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2" name="Google Shape;40822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3" name="Google Shape;40823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4" name="Google Shape;40824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5" name="Google Shape;40825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6" name="Google Shape;40826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7" name="Google Shape;40827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8" name="Google Shape;40828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9" name="Google Shape;40829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0" name="Google Shape;40830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1" name="Google Shape;40831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2" name="Google Shape;40832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3" name="Google Shape;40833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4" name="Google Shape;40834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5" name="Google Shape;40835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6" name="Google Shape;40836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7" name="Google Shape;40837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8" name="Google Shape;40838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9" name="Google Shape;40839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0" name="Google Shape;40840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1" name="Google Shape;40841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2" name="Google Shape;40842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3" name="Google Shape;40843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4" name="Google Shape;40844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5" name="Google Shape;40845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6" name="Google Shape;40846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7" name="Google Shape;40847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8" name="Google Shape;40848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9" name="Google Shape;40849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0" name="Google Shape;40850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1" name="Google Shape;40851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2" name="Google Shape;40852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3" name="Google Shape;40853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4" name="Google Shape;40854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5" name="Google Shape;40855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6" name="Google Shape;40856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7" name="Google Shape;40857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8" name="Google Shape;40858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9" name="Google Shape;40859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0" name="Google Shape;40860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1" name="Google Shape;40861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2" name="Google Shape;40862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3" name="Google Shape;40863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4" name="Google Shape;40864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5" name="Google Shape;40865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6" name="Google Shape;40866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7" name="Google Shape;40867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8" name="Google Shape;40868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9" name="Google Shape;40869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0" name="Google Shape;40870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1" name="Google Shape;40871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2" name="Google Shape;40872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3" name="Google Shape;40873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4" name="Google Shape;40874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5" name="Google Shape;40875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6" name="Google Shape;40876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7" name="Google Shape;40877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8" name="Google Shape;40878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9" name="Google Shape;40879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0" name="Google Shape;40880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1" name="Google Shape;40881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2" name="Google Shape;40882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3" name="Google Shape;40883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4" name="Google Shape;40884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5" name="Google Shape;40885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6" name="Google Shape;40886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7" name="Google Shape;40887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8" name="Google Shape;40888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9" name="Google Shape;40889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0" name="Google Shape;40890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1" name="Google Shape;40891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2" name="Google Shape;40892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3" name="Google Shape;40893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4" name="Google Shape;40894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895" name="Google Shape;40895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896" name="Google Shape;40896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0897" name="Google Shape;40897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8" name="Google Shape;40898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9" name="Google Shape;40899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0" name="Google Shape;40900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1" name="Google Shape;40901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2" name="Google Shape;40902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3" name="Google Shape;40903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4" name="Google Shape;40904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5" name="Google Shape;40905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6" name="Google Shape;40906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7" name="Google Shape;40907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8" name="Google Shape;40908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9" name="Google Shape;40909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0" name="Google Shape;40910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1" name="Google Shape;40911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2" name="Google Shape;40912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3" name="Google Shape;40913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4" name="Google Shape;40914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5" name="Google Shape;40915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6" name="Google Shape;40916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7" name="Google Shape;40917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8" name="Google Shape;40918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9" name="Google Shape;40919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0" name="Google Shape;40920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1" name="Google Shape;40921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2" name="Google Shape;40922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3" name="Google Shape;40923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4" name="Google Shape;40924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5" name="Google Shape;40925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6" name="Google Shape;40926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7" name="Google Shape;40927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8" name="Google Shape;40928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9" name="Google Shape;40929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0" name="Google Shape;40930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1" name="Google Shape;40931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2" name="Google Shape;40932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933" name="Google Shape;40933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0934" name="Google Shape;40934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0935" name="Google Shape;40935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6" name="Google Shape;40936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7" name="Google Shape;40937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8" name="Google Shape;40938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9" name="Google Shape;40939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0" name="Google Shape;40940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1" name="Google Shape;40941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2" name="Google Shape;40942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3" name="Google Shape;40943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4" name="Google Shape;40944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5" name="Google Shape;40945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6" name="Google Shape;40946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7" name="Google Shape;40947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8" name="Google Shape;40948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9" name="Google Shape;40949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0" name="Google Shape;40950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951" name="Google Shape;40951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0952" name="Google Shape;40952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3" name="Google Shape;40953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4" name="Google Shape;40954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5" name="Google Shape;40955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6" name="Google Shape;40956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7" name="Google Shape;40957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8" name="Google Shape;40958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9" name="Google Shape;40959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0" name="Google Shape;40960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1" name="Google Shape;40961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2" name="Google Shape;40962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3" name="Google Shape;40963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4" name="Google Shape;40964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5" name="Google Shape;40965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6" name="Google Shape;40966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7" name="Google Shape;40967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8" name="Google Shape;40968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9" name="Google Shape;40969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0" name="Google Shape;40970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1" name="Google Shape;40971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2" name="Google Shape;40972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3" name="Google Shape;40973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4" name="Google Shape;40974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5" name="Google Shape;40975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6" name="Google Shape;40976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7" name="Google Shape;40977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8" name="Google Shape;40978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9" name="Google Shape;40979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0" name="Google Shape;40980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1" name="Google Shape;40981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2" name="Google Shape;40982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3" name="Google Shape;40983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4" name="Google Shape;40984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5" name="Google Shape;40985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6" name="Google Shape;40986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7" name="Google Shape;40987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8" name="Google Shape;40988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9" name="Google Shape;40989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0" name="Google Shape;40990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1" name="Google Shape;40991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2" name="Google Shape;40992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3" name="Google Shape;40993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4" name="Google Shape;40994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5" name="Google Shape;40995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6" name="Google Shape;40996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7" name="Google Shape;40997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8" name="Google Shape;40998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9" name="Google Shape;40999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0" name="Google Shape;41000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1" name="Google Shape;41001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2" name="Google Shape;41002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3" name="Google Shape;41003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4" name="Google Shape;41004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5" name="Google Shape;41005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6" name="Google Shape;41006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7" name="Google Shape;41007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8" name="Google Shape;41008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9" name="Google Shape;41009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0" name="Google Shape;41010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1" name="Google Shape;41011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2" name="Google Shape;41012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3" name="Google Shape;41013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4" name="Google Shape;41014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5" name="Google Shape;41015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6" name="Google Shape;41016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7" name="Google Shape;41017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8" name="Google Shape;41018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9" name="Google Shape;41019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0" name="Google Shape;41020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1" name="Google Shape;41021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2" name="Google Shape;41022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3" name="Google Shape;41023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4" name="Google Shape;41024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5" name="Google Shape;41025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6" name="Google Shape;41026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7" name="Google Shape;41027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8" name="Google Shape;41028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9" name="Google Shape;41029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0" name="Google Shape;41030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1" name="Google Shape;41031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2" name="Google Shape;41032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3" name="Google Shape;41033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4" name="Google Shape;41034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5" name="Google Shape;41035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6" name="Google Shape;41036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7" name="Google Shape;41037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8" name="Google Shape;41038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9" name="Google Shape;41039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0" name="Google Shape;41040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1" name="Google Shape;41041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2" name="Google Shape;41042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3" name="Google Shape;41043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4" name="Google Shape;41044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5" name="Google Shape;41045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6" name="Google Shape;41046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7" name="Google Shape;41047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8" name="Google Shape;41048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9" name="Google Shape;41049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0" name="Google Shape;41050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1" name="Google Shape;41051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2" name="Google Shape;41052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3" name="Google Shape;41053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4" name="Google Shape;41054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5" name="Google Shape;41055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6" name="Google Shape;41056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7" name="Google Shape;41057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8" name="Google Shape;41058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9" name="Google Shape;41059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0" name="Google Shape;41060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1" name="Google Shape;41061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2" name="Google Shape;41062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3" name="Google Shape;41063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4" name="Google Shape;41064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5" name="Google Shape;41065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6" name="Google Shape;41066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7" name="Google Shape;41067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8" name="Google Shape;41068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9" name="Google Shape;41069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0" name="Google Shape;41070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1" name="Google Shape;41071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2" name="Google Shape;41072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3" name="Google Shape;41073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4" name="Google Shape;41074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5" name="Google Shape;41075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6" name="Google Shape;41076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7" name="Google Shape;41077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8" name="Google Shape;41078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9" name="Google Shape;41079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0" name="Google Shape;41080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1" name="Google Shape;41081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2" name="Google Shape;41082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3" name="Google Shape;41083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4" name="Google Shape;41084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5" name="Google Shape;41085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6" name="Google Shape;41086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7" name="Google Shape;41087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8" name="Google Shape;41088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9" name="Google Shape;41089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0" name="Google Shape;41090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1" name="Google Shape;41091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2" name="Google Shape;41092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3" name="Google Shape;41093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4" name="Google Shape;41094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5" name="Google Shape;41095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6" name="Google Shape;41096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7" name="Google Shape;41097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8" name="Google Shape;41098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9" name="Google Shape;41099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0" name="Google Shape;41100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1" name="Google Shape;41101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2" name="Google Shape;41102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3" name="Google Shape;41103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4" name="Google Shape;41104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5" name="Google Shape;41105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6" name="Google Shape;41106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7" name="Google Shape;41107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8" name="Google Shape;41108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9" name="Google Shape;41109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0" name="Google Shape;41110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1" name="Google Shape;41111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2" name="Google Shape;41112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3" name="Google Shape;41113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4" name="Google Shape;41114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5" name="Google Shape;41115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6" name="Google Shape;41116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7" name="Google Shape;41117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8" name="Google Shape;41118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9" name="Google Shape;41119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0" name="Google Shape;41120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1" name="Google Shape;41121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2" name="Google Shape;41122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3" name="Google Shape;41123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4" name="Google Shape;41124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5" name="Google Shape;41125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6" name="Google Shape;41126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7" name="Google Shape;41127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8" name="Google Shape;41128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9" name="Google Shape;41129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0" name="Google Shape;41130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1" name="Google Shape;41131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2" name="Google Shape;41132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3" name="Google Shape;41133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4" name="Google Shape;41134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5" name="Google Shape;41135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6" name="Google Shape;41136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7" name="Google Shape;41137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8" name="Google Shape;41138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9" name="Google Shape;41139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0" name="Google Shape;41140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1" name="Google Shape;41141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2" name="Google Shape;41142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3" name="Google Shape;41143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4" name="Google Shape;41144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5" name="Google Shape;41145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6" name="Google Shape;41146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7" name="Google Shape;41147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8" name="Google Shape;41148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9" name="Google Shape;41149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0" name="Google Shape;41150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1" name="Google Shape;41151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2" name="Google Shape;41152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3" name="Google Shape;41153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4" name="Google Shape;41154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5" name="Google Shape;41155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6" name="Google Shape;41156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7" name="Google Shape;41157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8" name="Google Shape;41158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9" name="Google Shape;41159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0" name="Google Shape;41160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1" name="Google Shape;41161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2" name="Google Shape;41162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3" name="Google Shape;41163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4" name="Google Shape;41164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5" name="Google Shape;41165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6" name="Google Shape;41166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7" name="Google Shape;41167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8" name="Google Shape;41168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9" name="Google Shape;41169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0" name="Google Shape;41170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1" name="Google Shape;41171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2" name="Google Shape;41172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3" name="Google Shape;41173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4" name="Google Shape;41174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5" name="Google Shape;41175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6" name="Google Shape;41176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7" name="Google Shape;41177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8" name="Google Shape;41178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9" name="Google Shape;41179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0" name="Google Shape;41180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1" name="Google Shape;41181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2" name="Google Shape;41182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3" name="Google Shape;41183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4" name="Google Shape;41184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5" name="Google Shape;41185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6" name="Google Shape;41186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7" name="Google Shape;41187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8" name="Google Shape;41188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9" name="Google Shape;41189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0" name="Google Shape;41190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1" name="Google Shape;41191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2" name="Google Shape;41192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3" name="Google Shape;41193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4" name="Google Shape;41194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5" name="Google Shape;41195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6" name="Google Shape;41196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7" name="Google Shape;41197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8" name="Google Shape;41198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9" name="Google Shape;41199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0" name="Google Shape;41200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1" name="Google Shape;41201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2" name="Google Shape;41202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3" name="Google Shape;41203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4" name="Google Shape;41204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5" name="Google Shape;41205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6" name="Google Shape;41206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7" name="Google Shape;41207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8" name="Google Shape;41208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9" name="Google Shape;41209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0" name="Google Shape;41210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1" name="Google Shape;41211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2" name="Google Shape;41212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3" name="Google Shape;41213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4" name="Google Shape;41214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5" name="Google Shape;41215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6" name="Google Shape;41216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7" name="Google Shape;41217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8" name="Google Shape;41218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9" name="Google Shape;41219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0" name="Google Shape;41220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1" name="Google Shape;41221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2" name="Google Shape;41222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3" name="Google Shape;41223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4" name="Google Shape;41224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5" name="Google Shape;41225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6" name="Google Shape;41226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7" name="Google Shape;41227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8" name="Google Shape;41228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9" name="Google Shape;41229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0" name="Google Shape;41230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1" name="Google Shape;41231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2" name="Google Shape;41232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3" name="Google Shape;41233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4" name="Google Shape;41234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5" name="Google Shape;41235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6" name="Google Shape;41236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7" name="Google Shape;41237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8" name="Google Shape;41238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9" name="Google Shape;41239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0" name="Google Shape;41240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1" name="Google Shape;41241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2" name="Google Shape;41242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3" name="Google Shape;41243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4" name="Google Shape;41244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5" name="Google Shape;41245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6" name="Google Shape;41246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7" name="Google Shape;41247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8" name="Google Shape;41248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9" name="Google Shape;41249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0" name="Google Shape;41250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1" name="Google Shape;41251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2" name="Google Shape;41252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3" name="Google Shape;41253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4" name="Google Shape;41254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5" name="Google Shape;41255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6" name="Google Shape;41256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7" name="Google Shape;41257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8" name="Google Shape;41258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9" name="Google Shape;41259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0" name="Google Shape;41260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1" name="Google Shape;41261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2" name="Google Shape;41262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3" name="Google Shape;41263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4" name="Google Shape;41264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265" name="Google Shape;41265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269" name="Shape 41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70" name="Google Shape;41270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271" name="Google Shape;41271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1272" name="Google Shape;41272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1273" name="Google Shape;41273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4" name="Google Shape;41274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5" name="Google Shape;41275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6" name="Google Shape;41276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7" name="Google Shape;41277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78" name="Google Shape;41278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79" name="Google Shape;41279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1280" name="Google Shape;41280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1" name="Google Shape;41281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82" name="Google Shape;41282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1283" name="Google Shape;41283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4" name="Google Shape;41284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85" name="Google Shape;41285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1286" name="Google Shape;41286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87" name="Google Shape;41287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88" name="Google Shape;41288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1289" name="Google Shape;41289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0" name="Google Shape;41290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1" name="Google Shape;41291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2" name="Google Shape;41292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3" name="Google Shape;41293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4" name="Google Shape;41294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95" name="Google Shape;41295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1296" name="Google Shape;41296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7" name="Google Shape;41297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8" name="Google Shape;41298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9" name="Google Shape;41299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0" name="Google Shape;41300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1" name="Google Shape;41301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2" name="Google Shape;41302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3" name="Google Shape;41303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04" name="Google Shape;41304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1305" name="Google Shape;41305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6" name="Google Shape;41306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07" name="Google Shape;41307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1308" name="Google Shape;41308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09" name="Google Shape;41309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10" name="Google Shape;41310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1311" name="Google Shape;41311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2" name="Google Shape;41312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13" name="Google Shape;41313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1314" name="Google Shape;41314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5" name="Google Shape;41315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6" name="Google Shape;41316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7" name="Google Shape;41317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8" name="Google Shape;41318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19" name="Google Shape;41319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1320" name="Google Shape;41320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1" name="Google Shape;41321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2" name="Google Shape;41322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3" name="Google Shape;41323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24" name="Google Shape;41324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25" name="Google Shape;41325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1326" name="Google Shape;41326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7" name="Google Shape;41327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8" name="Google Shape;41328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9" name="Google Shape;41329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1330" name="Google Shape;41330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1" name="Google Shape;41331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32" name="Google Shape;41332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1333" name="Google Shape;41333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4" name="Google Shape;41334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5" name="Google Shape;41335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36" name="Google Shape;41336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37" name="Google Shape;41337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1338" name="Google Shape;41338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9" name="Google Shape;41339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0" name="Google Shape;41340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1" name="Google Shape;41341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42" name="Google Shape;41342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1343" name="Google Shape;41343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4" name="Google Shape;41344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45" name="Google Shape;41345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1346" name="Google Shape;41346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7" name="Google Shape;41347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8" name="Google Shape;41348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9" name="Google Shape;41349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0" name="Google Shape;41350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1" name="Google Shape;41351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52" name="Google Shape;41352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1353" name="Google Shape;41353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4" name="Google Shape;41354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5" name="Google Shape;41355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6" name="Google Shape;41356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7" name="Google Shape;41357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8" name="Google Shape;41358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9" name="Google Shape;41359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0" name="Google Shape;41360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1361" name="Google Shape;41361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2" name="Google Shape;41362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3" name="Google Shape;41363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4" name="Google Shape;41364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5" name="Google Shape;41365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366" name="Google Shape;41366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7" name="Google Shape;41367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68" name="Google Shape;41368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369" name="Google Shape;41369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0" name="Google Shape;41370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1" name="Google Shape;41371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2" name="Google Shape;41372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373" name="Google Shape;41373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4" name="Google Shape;41374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5" name="Google Shape;41375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6" name="Google Shape;41376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377" name="Google Shape;41377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8" name="Google Shape;41378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79" name="Google Shape;41379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380" name="Google Shape;41380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1" name="Google Shape;41381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2" name="Google Shape;41382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3" name="Google Shape;41383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4" name="Google Shape;41384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85" name="Google Shape;41385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386" name="Google Shape;41386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7" name="Google Shape;41387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8" name="Google Shape;41388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9" name="Google Shape;41389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0" name="Google Shape;41390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1" name="Google Shape;41391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2" name="Google Shape;41392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3" name="Google Shape;41393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4" name="Google Shape;41394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5" name="Google Shape;41395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6" name="Google Shape;41396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7" name="Google Shape;41397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8" name="Google Shape;41398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9" name="Google Shape;41399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0" name="Google Shape;41400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1" name="Google Shape;41401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2" name="Google Shape;41402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3" name="Google Shape;41403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4" name="Google Shape;41404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5" name="Google Shape;41405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1406" name="Google Shape;41406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7" name="Google Shape;41407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8" name="Google Shape;41408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09" name="Google Shape;41409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10" name="Google Shape;41410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1411" name="Google Shape;41411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2" name="Google Shape;41412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3" name="Google Shape;41413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14" name="Google Shape;41414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1415" name="Google Shape;41415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6" name="Google Shape;41416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7" name="Google Shape;41417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8" name="Google Shape;41418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9" name="Google Shape;41419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20" name="Google Shape;41420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1421" name="Google Shape;41421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2" name="Google Shape;41422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3" name="Google Shape;41423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24" name="Google Shape;41424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1425" name="Google Shape;41425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6" name="Google Shape;41426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7" name="Google Shape;41427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28" name="Google Shape;41428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1429" name="Google Shape;41429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0" name="Google Shape;41430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1" name="Google Shape;41431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2" name="Google Shape;41432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3" name="Google Shape;41433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34" name="Google Shape;41434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1435" name="Google Shape;41435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6" name="Google Shape;41436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37" name="Google Shape;41437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38" name="Google Shape;41438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39" name="Google Shape;41439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1440" name="Google Shape;41440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1" name="Google Shape;41441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42" name="Google Shape;41442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1443" name="Google Shape;41443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4" name="Google Shape;41444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5" name="Google Shape;41445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6" name="Google Shape;41446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7" name="Google Shape;41447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8" name="Google Shape;41448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49" name="Google Shape;41449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0" name="Google Shape;41450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51" name="Google Shape;41451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1452" name="Google Shape;41452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3" name="Google Shape;41453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4" name="Google Shape;41454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55" name="Google Shape;41455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1456" name="Google Shape;41456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7" name="Google Shape;41457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58" name="Google Shape;41458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1459" name="Google Shape;41459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0" name="Google Shape;41460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1" name="Google Shape;41461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62" name="Google Shape;41462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1463" name="Google Shape;41463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4" name="Google Shape;41464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5" name="Google Shape;41465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6" name="Google Shape;41466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7" name="Google Shape;41467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68" name="Google Shape;41468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1469" name="Google Shape;41469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0" name="Google Shape;41470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71" name="Google Shape;41471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72" name="Google Shape;41472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1473" name="Google Shape;41473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4" name="Google Shape;41474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5" name="Google Shape;41475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6" name="Google Shape;41476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7" name="Google Shape;41477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8" name="Google Shape;41478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9" name="Google Shape;41479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80" name="Google Shape;41480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1481" name="Google Shape;41481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2" name="Google Shape;41482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3" name="Google Shape;41483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84" name="Google Shape;41484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1485" name="Google Shape;41485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6" name="Google Shape;41486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7" name="Google Shape;41487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8" name="Google Shape;41488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89" name="Google Shape;41489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1490" name="Google Shape;41490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1" name="Google Shape;41491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2" name="Google Shape;41492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3" name="Google Shape;41493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4" name="Google Shape;41494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5" name="Google Shape;41495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96" name="Google Shape;41496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1497" name="Google Shape;41497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8" name="Google Shape;41498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9" name="Google Shape;41499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00" name="Google Shape;41500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1501" name="Google Shape;41501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2" name="Google Shape;41502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3" name="Google Shape;41503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4" name="Google Shape;41504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5" name="Google Shape;41505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6" name="Google Shape;41506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7" name="Google Shape;41507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08" name="Google Shape;41508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1509" name="Google Shape;41509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0" name="Google Shape;41510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1" name="Google Shape;41511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2" name="Google Shape;41512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3" name="Google Shape;41513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14" name="Google Shape;41514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15" name="Google Shape;41515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1516" name="Google Shape;41516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7" name="Google Shape;41517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18" name="Google Shape;41518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19" name="Google Shape;41519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1520" name="Google Shape;41520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1" name="Google Shape;41521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22" name="Google Shape;41522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23" name="Google Shape;41523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1524" name="Google Shape;41524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5" name="Google Shape;41525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26" name="Google Shape;41526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1527" name="Google Shape;41527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8" name="Google Shape;41528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29" name="Google Shape;41529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530" name="Google Shape;41530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31" name="Google Shape;41531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1532" name="Google Shape;41532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3" name="Google Shape;41533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4" name="Google Shape;41534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5" name="Google Shape;41535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6" name="Google Shape;41536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37" name="Google Shape;41537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1538" name="Google Shape;41538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9" name="Google Shape;41539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0" name="Google Shape;41540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1" name="Google Shape;41541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2" name="Google Shape;41542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3" name="Google Shape;41543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44" name="Google Shape;41544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1545" name="Google Shape;41545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6" name="Google Shape;41546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7" name="Google Shape;41547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8" name="Google Shape;41548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9" name="Google Shape;41549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50" name="Google Shape;41550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1551" name="Google Shape;41551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2" name="Google Shape;41552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3" name="Google Shape;41553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4" name="Google Shape;41554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55" name="Google Shape;41555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1556" name="Google Shape;41556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7" name="Google Shape;41557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58" name="Google Shape;41558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1559" name="Google Shape;41559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0" name="Google Shape;41560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1" name="Google Shape;41561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1562" name="Google Shape;41562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3" name="Google Shape;41563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4" name="Google Shape;41564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1565" name="Google Shape;41565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6" name="Google Shape;41566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67" name="Google Shape;41567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1568" name="Google Shape;41568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9" name="Google Shape;41569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0" name="Google Shape;41570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1" name="Google Shape;41571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2" name="Google Shape;41572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3" name="Google Shape;41573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4" name="Google Shape;41574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1575" name="Google Shape;41575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6" name="Google Shape;41576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7" name="Google Shape;41577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78" name="Google Shape;41578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1579" name="Google Shape;41579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0" name="Google Shape;41580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1" name="Google Shape;41581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2" name="Google Shape;41582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83" name="Google Shape;41583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1584" name="Google Shape;41584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5" name="Google Shape;41585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6" name="Google Shape;41586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87" name="Google Shape;41587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1588" name="Google Shape;41588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9" name="Google Shape;41589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0" name="Google Shape;41590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1" name="Google Shape;41591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2" name="Google Shape;41592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3" name="Google Shape;41593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4" name="Google Shape;41594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5" name="Google Shape;41595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96" name="Google Shape;41596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1597" name="Google Shape;41597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8" name="Google Shape;41598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9" name="Google Shape;41599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0" name="Google Shape;41600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1" name="Google Shape;41601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02" name="Google Shape;41602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1603" name="Google Shape;41603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4" name="Google Shape;41604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5" name="Google Shape;41605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6" name="Google Shape;41606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7" name="Google Shape;41607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8" name="Google Shape;41608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09" name="Google Shape;41609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1610" name="Google Shape;41610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1" name="Google Shape;41611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2" name="Google Shape;41612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3" name="Google Shape;41613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4" name="Google Shape;41614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5" name="Google Shape;41615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6" name="Google Shape;41616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7" name="Google Shape;41617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8" name="Google Shape;41618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9" name="Google Shape;41619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0" name="Google Shape;41620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1" name="Google Shape;41621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22" name="Google Shape;41622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1623" name="Google Shape;41623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4" name="Google Shape;41624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5" name="Google Shape;41625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6" name="Google Shape;41626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7" name="Google Shape;41627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8" name="Google Shape;41628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9" name="Google Shape;41629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0" name="Google Shape;41630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1631" name="Google Shape;41631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2" name="Google Shape;41632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3" name="Google Shape;41633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4" name="Google Shape;41634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5" name="Google Shape;41635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6" name="Google Shape;41636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1637" name="Google Shape;41637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8" name="Google Shape;41638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39" name="Google Shape;41639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40" name="Google Shape;41640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1641" name="Google Shape;41641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2" name="Google Shape;41642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43" name="Google Shape;41643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1644" name="Google Shape;41644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5" name="Google Shape;41645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6" name="Google Shape;41646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47" name="Google Shape;41647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1648" name="Google Shape;41648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9" name="Google Shape;41649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0" name="Google Shape;41650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51" name="Google Shape;41651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1652" name="Google Shape;41652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3" name="Google Shape;41653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54" name="Google Shape;41654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1655" name="Google Shape;41655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6" name="Google Shape;41656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57" name="Google Shape;41657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1658" name="Google Shape;41658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9" name="Google Shape;41659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0" name="Google Shape;41660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61" name="Google Shape;41661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1662" name="Google Shape;41662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3" name="Google Shape;41663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4" name="Google Shape;41664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65" name="Google Shape;41665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1666" name="Google Shape;41666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7" name="Google Shape;41667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8" name="Google Shape;41668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69" name="Google Shape;41669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70" name="Google Shape;41670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1671" name="Google Shape;41671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2" name="Google Shape;41672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3" name="Google Shape;41673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4" name="Google Shape;41674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75" name="Google Shape;41675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1676" name="Google Shape;41676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7" name="Google Shape;41677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8" name="Google Shape;41678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9" name="Google Shape;41679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0" name="Google Shape;41680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1681" name="Google Shape;41681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2" name="Google Shape;41682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3" name="Google Shape;41683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4" name="Google Shape;41684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1685" name="Google Shape;41685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6" name="Google Shape;41686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87" name="Google Shape;41687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1688" name="Google Shape;41688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9" name="Google Shape;41689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0" name="Google Shape;41690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1691" name="Google Shape;41691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2" name="Google Shape;41692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3" name="Google Shape;41693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4" name="Google Shape;41694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95" name="Google Shape;41695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1696" name="Google Shape;41696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7" name="Google Shape;41697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8" name="Google Shape;41698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9" name="Google Shape;41699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0" name="Google Shape;41700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01" name="Google Shape;41701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1702" name="Google Shape;41702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3" name="Google Shape;41703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4" name="Google Shape;41704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5" name="Google Shape;41705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6" name="Google Shape;41706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7" name="Google Shape;41707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08" name="Google Shape;41708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09" name="Google Shape;41709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10" name="Google Shape;41710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1711" name="Google Shape;41711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2" name="Google Shape;41712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3" name="Google Shape;41713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4" name="Google Shape;41714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15" name="Google Shape;41715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1716" name="Google Shape;41716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7" name="Google Shape;41717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8" name="Google Shape;41718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9" name="Google Shape;41719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0" name="Google Shape;41720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1" name="Google Shape;41721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2" name="Google Shape;41722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3" name="Google Shape;41723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4" name="Google Shape;41724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5" name="Google Shape;41725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26" name="Google Shape;41726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1727" name="Google Shape;41727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8" name="Google Shape;41728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9" name="Google Shape;41729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30" name="Google Shape;41730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1731" name="Google Shape;41731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2" name="Google Shape;41732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3" name="Google Shape;41733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4" name="Google Shape;41734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35" name="Google Shape;41735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36" name="Google Shape;41736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37" name="Google Shape;41737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1738" name="Google Shape;41738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9" name="Google Shape;41739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0" name="Google Shape;41740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41" name="Google Shape;41741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1742" name="Google Shape;41742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3" name="Google Shape;41743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4" name="Google Shape;41744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45" name="Google Shape;41745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1746" name="Google Shape;41746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7" name="Google Shape;41747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8" name="Google Shape;41748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9" name="Google Shape;41749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50" name="Google Shape;41750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1751" name="Google Shape;41751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2" name="Google Shape;41752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3" name="Google Shape;41753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54" name="Google Shape;41754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1755" name="Google Shape;41755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6" name="Google Shape;41756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57" name="Google Shape;41757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58" name="Google Shape;41758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1759" name="Google Shape;41759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0" name="Google Shape;41760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61" name="Google Shape;41761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1762" name="Google Shape;41762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3" name="Google Shape;41763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4" name="Google Shape;41764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5" name="Google Shape;41765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66" name="Google Shape;41766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67" name="Google Shape;41767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68" name="Google Shape;41768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1769" name="Google Shape;41769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0" name="Google Shape;41770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1" name="Google Shape;41771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72" name="Google Shape;41772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1773" name="Google Shape;41773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4" name="Google Shape;41774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5" name="Google Shape;41775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76" name="Google Shape;41776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1777" name="Google Shape;41777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8" name="Google Shape;41778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79" name="Google Shape;41779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80" name="Google Shape;41780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81" name="Google Shape;41781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82" name="Google Shape;41782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1783" name="Google Shape;41783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4" name="Google Shape;41784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85" name="Google Shape;41785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1786" name="Google Shape;41786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7" name="Google Shape;41787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88" name="Google Shape;41788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89" name="Google Shape;41789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90" name="Google Shape;41790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1791" name="Google Shape;41791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2" name="Google Shape;41792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3" name="Google Shape;41793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4" name="Google Shape;41794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95" name="Google Shape;41795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1796" name="Google Shape;41796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7" name="Google Shape;41797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8" name="Google Shape;41798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9" name="Google Shape;41799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0" name="Google Shape;41800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1" name="Google Shape;41801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02" name="Google Shape;41802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1803" name="Google Shape;41803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4" name="Google Shape;41804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05" name="Google Shape;41805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1806" name="Google Shape;41806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7" name="Google Shape;41807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8" name="Google Shape;41808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9" name="Google Shape;41809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10" name="Google Shape;41810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811" name="Google Shape;41811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12" name="Google Shape;41812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1813" name="Google Shape;41813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4" name="Google Shape;41814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5" name="Google Shape;41815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6" name="Google Shape;41816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7" name="Google Shape;41817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8" name="Google Shape;41818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9" name="Google Shape;41819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0" name="Google Shape;41820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21" name="Google Shape;41821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22" name="Google Shape;41822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1823" name="Google Shape;41823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4" name="Google Shape;41824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5" name="Google Shape;41825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26" name="Google Shape;41826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1827" name="Google Shape;41827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8" name="Google Shape;41828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9" name="Google Shape;41829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30" name="Google Shape;41830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1831" name="Google Shape;41831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2" name="Google Shape;41832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3" name="Google Shape;41833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34" name="Google Shape;41834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1835" name="Google Shape;41835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6" name="Google Shape;41836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7" name="Google Shape;41837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8" name="Google Shape;41838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39" name="Google Shape;41839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1840" name="Google Shape;41840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1" name="Google Shape;41841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2" name="Google Shape;41842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3" name="Google Shape;41843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44" name="Google Shape;41844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1845" name="Google Shape;41845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46" name="Google Shape;41846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47" name="Google Shape;41847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848" name="Google Shape;41848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849" name="Google Shape;41849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50" name="Google Shape;41850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1851" name="Google Shape;41851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2" name="Google Shape;41852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53" name="Google Shape;41853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1854" name="Google Shape;41854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5" name="Google Shape;41855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6" name="Google Shape;41856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7" name="Google Shape;41857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8" name="Google Shape;41858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59" name="Google Shape;41859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60" name="Google Shape;41860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1861" name="Google Shape;41861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2" name="Google Shape;41862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3" name="Google Shape;41863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64" name="Google Shape;41864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865" name="Google Shape;41865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66" name="Google Shape;41866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1867" name="Google Shape;41867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8" name="Google Shape;41868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69" name="Google Shape;41869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1870" name="Google Shape;41870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1" name="Google Shape;41871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72" name="Google Shape;41872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1873" name="Google Shape;41873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4" name="Google Shape;41874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75" name="Google Shape;41875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76" name="Google Shape;41876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1877" name="Google Shape;41877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8" name="Google Shape;41878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9" name="Google Shape;41879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0" name="Google Shape;41880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1" name="Google Shape;41881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82" name="Google Shape;41882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1883" name="Google Shape;41883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4" name="Google Shape;41884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5" name="Google Shape;41885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86" name="Google Shape;41886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1887" name="Google Shape;41887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8" name="Google Shape;41888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89" name="Google Shape;41889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890" name="Google Shape;41890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1891" name="Google Shape;41891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2" name="Google Shape;41892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93" name="Google Shape;41893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1894" name="Google Shape;41894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5" name="Google Shape;41895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6" name="Google Shape;41896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7" name="Google Shape;41897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898" name="Google Shape;41898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899" name="Google Shape;41899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00" name="Google Shape;41900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1901" name="Google Shape;41901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2" name="Google Shape;41902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3" name="Google Shape;41903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4" name="Google Shape;41904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05" name="Google Shape;41905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1906" name="Google Shape;41906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7" name="Google Shape;41907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8" name="Google Shape;41908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9" name="Google Shape;41909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10" name="Google Shape;41910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1911" name="Google Shape;41911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2" name="Google Shape;41912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3" name="Google Shape;41913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4" name="Google Shape;41914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15" name="Google Shape;41915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1916" name="Google Shape;41916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7" name="Google Shape;41917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8" name="Google Shape;41918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9" name="Google Shape;41919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20" name="Google Shape;41920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1921" name="Google Shape;41921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2" name="Google Shape;41922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3" name="Google Shape;41923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24" name="Google Shape;41924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1925" name="Google Shape;41925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6" name="Google Shape;41926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7" name="Google Shape;41927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8" name="Google Shape;41928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29" name="Google Shape;41929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1930" name="Google Shape;41930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1" name="Google Shape;41931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32" name="Google Shape;41932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33" name="Google Shape;41933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1934" name="Google Shape;41934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5" name="Google Shape;41935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36" name="Google Shape;41936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1937" name="Google Shape;41937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8" name="Google Shape;41938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39" name="Google Shape;41939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40" name="Google Shape;41940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1941" name="Google Shape;41941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2" name="Google Shape;41942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3" name="Google Shape;41943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4" name="Google Shape;41944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1945" name="Google Shape;41945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6" name="Google Shape;41946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7" name="Google Shape;41947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1948" name="Google Shape;41948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9" name="Google Shape;41949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0" name="Google Shape;41950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51" name="Google Shape;41951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1952" name="Google Shape;41952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3" name="Google Shape;41953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4" name="Google Shape;41954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55" name="Google Shape;41955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1956" name="Google Shape;41956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7" name="Google Shape;41957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58" name="Google Shape;41958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1959" name="Google Shape;41959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0" name="Google Shape;41960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61" name="Google Shape;41961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1962" name="Google Shape;41962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3" name="Google Shape;41963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4" name="Google Shape;41964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65" name="Google Shape;41965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1966" name="Google Shape;41966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7" name="Google Shape;41967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8" name="Google Shape;41968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969" name="Google Shape;41969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970" name="Google Shape;41970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1971" name="Google Shape;41971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2" name="Google Shape;41972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73" name="Google Shape;41973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1974" name="Google Shape;41974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5" name="Google Shape;41975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979" name="Shape 41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0" name="Google Shape;41980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1981" name="Google Shape;41981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1982" name="Google Shape;41982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3" name="Google Shape;41983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84" name="Google Shape;41984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1985" name="Google Shape;41985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6" name="Google Shape;41986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87" name="Google Shape;41987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1988" name="Google Shape;41988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9" name="Google Shape;41989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90" name="Google Shape;41990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1991" name="Google Shape;41991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2" name="Google Shape;41992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993" name="Google Shape;41993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994" name="Google Shape;41994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1995" name="Google Shape;41995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6" name="Google Shape;41996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97" name="Google Shape;41997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1998" name="Google Shape;41998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9" name="Google Shape;41999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0" name="Google Shape;42000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1" name="Google Shape;42001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02" name="Google Shape;42002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2003" name="Google Shape;42003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4" name="Google Shape;42004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5" name="Google Shape;42005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06" name="Google Shape;42006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2007" name="Google Shape;42007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8" name="Google Shape;42008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9" name="Google Shape;42009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0" name="Google Shape;42010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1" name="Google Shape;42011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12" name="Google Shape;42012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2013" name="Google Shape;42013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4" name="Google Shape;42014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5" name="Google Shape;42015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16" name="Google Shape;42016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2017" name="Google Shape;42017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8" name="Google Shape;42018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19" name="Google Shape;42019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2020" name="Google Shape;42020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1" name="Google Shape;42021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22" name="Google Shape;42022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23" name="Google Shape;42023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2024" name="Google Shape;42024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5" name="Google Shape;42025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26" name="Google Shape;42026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2027" name="Google Shape;42027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8" name="Google Shape;42028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9" name="Google Shape;42029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30" name="Google Shape;42030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2031" name="Google Shape;42031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2" name="Google Shape;42032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33" name="Google Shape;42033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34" name="Google Shape;42034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2035" name="Google Shape;42035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6" name="Google Shape;42036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7" name="Google Shape;42037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8" name="Google Shape;42038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9" name="Google Shape;42039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0" name="Google Shape;42040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41" name="Google Shape;42041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2042" name="Google Shape;42042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3" name="Google Shape;42043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44" name="Google Shape;42044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2045" name="Google Shape;42045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6" name="Google Shape;42046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7" name="Google Shape;42047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8" name="Google Shape;42048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9" name="Google Shape;42049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0" name="Google Shape;42050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51" name="Google Shape;42051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2052" name="Google Shape;42052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3" name="Google Shape;42053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4" name="Google Shape;42054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55" name="Google Shape;42055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2056" name="Google Shape;42056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7" name="Google Shape;42057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58" name="Google Shape;42058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59" name="Google Shape;42059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2060" name="Google Shape;42060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1" name="Google Shape;42061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62" name="Google Shape;42062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2063" name="Google Shape;42063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4" name="Google Shape;42064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65" name="Google Shape;42065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2066" name="Google Shape;42066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7" name="Google Shape;42067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68" name="Google Shape;42068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2069" name="Google Shape;42069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0" name="Google Shape;42070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71" name="Google Shape;42071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2072" name="Google Shape;42072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3" name="Google Shape;42073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4" name="Google Shape;42074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75" name="Google Shape;42075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2076" name="Google Shape;42076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7" name="Google Shape;42077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78" name="Google Shape;42078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2079" name="Google Shape;42079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0" name="Google Shape;42080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1" name="Google Shape;42081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2" name="Google Shape;42082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3" name="Google Shape;42083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4" name="Google Shape;42084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5" name="Google Shape;42085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086" name="Google Shape;42086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87" name="Google Shape;42087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88" name="Google Shape;42088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2089" name="Google Shape;42089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0" name="Google Shape;42090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91" name="Google Shape;42091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2092" name="Google Shape;42092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3" name="Google Shape;42093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94" name="Google Shape;42094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2095" name="Google Shape;42095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6" name="Google Shape;42096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7" name="Google Shape;42097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8" name="Google Shape;42098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9" name="Google Shape;42099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00" name="Google Shape;42100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2101" name="Google Shape;42101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2" name="Google Shape;42102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3" name="Google Shape;42103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4" name="Google Shape;42104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05" name="Google Shape;42105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2106" name="Google Shape;42106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7" name="Google Shape;42107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8" name="Google Shape;42108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9" name="Google Shape;42109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10" name="Google Shape;42110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2111" name="Google Shape;42111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112" name="Google Shape;42112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2113" name="Google Shape;42113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4" name="Google Shape;42114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5" name="Google Shape;42115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6" name="Google Shape;42116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7" name="Google Shape;42117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8" name="Google Shape;42118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9" name="Google Shape;42119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120" name="Google Shape;42120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2121" name="Google Shape;42121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2" name="Google Shape;42122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23" name="Google Shape;42123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2124" name="Google Shape;42124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5" name="Google Shape;42125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6" name="Google Shape;42126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7" name="Google Shape;42127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8" name="Google Shape;42128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9" name="Google Shape;42129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0" name="Google Shape;42130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1" name="Google Shape;42131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2" name="Google Shape;42132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3" name="Google Shape;42133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34" name="Google Shape;42134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2135" name="Google Shape;42135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6" name="Google Shape;42136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37" name="Google Shape;42137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2138" name="Google Shape;42138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9" name="Google Shape;42139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40" name="Google Shape;42140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2141" name="Google Shape;42141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2" name="Google Shape;42142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43" name="Google Shape;42143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2144" name="Google Shape;42144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5" name="Google Shape;42145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6" name="Google Shape;42146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7" name="Google Shape;42147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48" name="Google Shape;42148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2149" name="Google Shape;42149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0" name="Google Shape;42150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51" name="Google Shape;42151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2152" name="Google Shape;42152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3" name="Google Shape;42153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4" name="Google Shape;42154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55" name="Google Shape;42155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2156" name="Google Shape;42156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7" name="Google Shape;42157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8" name="Google Shape;42158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9" name="Google Shape;42159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60" name="Google Shape;42160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61" name="Google Shape;42161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2162" name="Google Shape;42162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3" name="Google Shape;42163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4" name="Google Shape;42164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5" name="Google Shape;42165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66" name="Google Shape;42166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2167" name="Google Shape;42167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8" name="Google Shape;42168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69" name="Google Shape;42169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70" name="Google Shape;42170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2171" name="Google Shape;42171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2" name="Google Shape;42172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73" name="Google Shape;42173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2174" name="Google Shape;42174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5" name="Google Shape;42175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6" name="Google Shape;42176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77" name="Google Shape;42177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178" name="Google Shape;42178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2179" name="Google Shape;42179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0" name="Google Shape;42180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1" name="Google Shape;42181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82" name="Google Shape;42182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2183" name="Google Shape;42183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4" name="Google Shape;42184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5" name="Google Shape;42185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6" name="Google Shape;42186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7" name="Google Shape;42187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8" name="Google Shape;42188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9" name="Google Shape;42189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0" name="Google Shape;42190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1" name="Google Shape;42191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92" name="Google Shape;42192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2193" name="Google Shape;42193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4" name="Google Shape;42194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5" name="Google Shape;42195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96" name="Google Shape;42196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2197" name="Google Shape;42197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8" name="Google Shape;42198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9" name="Google Shape;42199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00" name="Google Shape;42200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2201" name="Google Shape;42201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2" name="Google Shape;42202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03" name="Google Shape;42203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2204" name="Google Shape;42204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5" name="Google Shape;42205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6" name="Google Shape;42206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7" name="Google Shape;42207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8" name="Google Shape;42208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9" name="Google Shape;42209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0" name="Google Shape;42210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1" name="Google Shape;42211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2" name="Google Shape;42212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13" name="Google Shape;42213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2214" name="Google Shape;42214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5" name="Google Shape;42215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6" name="Google Shape;42216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7" name="Google Shape;42217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18" name="Google Shape;42218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19" name="Google Shape;42219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20" name="Google Shape;42220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21" name="Google Shape;42221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2222" name="Google Shape;42222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3" name="Google Shape;42223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4" name="Google Shape;42224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5" name="Google Shape;42225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6" name="Google Shape;42226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7" name="Google Shape;42227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8" name="Google Shape;42228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9" name="Google Shape;42229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0" name="Google Shape;42230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1" name="Google Shape;42231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2" name="Google Shape;42232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3" name="Google Shape;42233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4" name="Google Shape;42234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5" name="Google Shape;42235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36" name="Google Shape;42236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2237" name="Google Shape;42237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8" name="Google Shape;42238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39" name="Google Shape;42239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2240" name="Google Shape;42240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1" name="Google Shape;42241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2" name="Google Shape;42242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43" name="Google Shape;42243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2244" name="Google Shape;42244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5" name="Google Shape;42245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6" name="Google Shape;42246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47" name="Google Shape;42247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2248" name="Google Shape;42248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9" name="Google Shape;42249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0" name="Google Shape;42250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1" name="Google Shape;42251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2" name="Google Shape;42252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53" name="Google Shape;42253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2254" name="Google Shape;42254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5" name="Google Shape;42255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6" name="Google Shape;42256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7" name="Google Shape;42257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58" name="Google Shape;42258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2259" name="Google Shape;42259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0" name="Google Shape;42260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61" name="Google Shape;42261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62" name="Google Shape;42262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2263" name="Google Shape;42263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4" name="Google Shape;42264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5" name="Google Shape;42265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66" name="Google Shape;42266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67" name="Google Shape;42267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2268" name="Google Shape;42268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9" name="Google Shape;42269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70" name="Google Shape;42270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2271" name="Google Shape;42271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2" name="Google Shape;42272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3" name="Google Shape;42273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4" name="Google Shape;42274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5" name="Google Shape;42275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76" name="Google Shape;42276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2277" name="Google Shape;42277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8" name="Google Shape;42278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9" name="Google Shape;42279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0" name="Google Shape;42280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1" name="Google Shape;42281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82" name="Google Shape;42282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83" name="Google Shape;42283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2284" name="Google Shape;42284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5" name="Google Shape;42285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6" name="Google Shape;42286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87" name="Google Shape;42287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2288" name="Google Shape;42288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9" name="Google Shape;42289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0" name="Google Shape;42290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1" name="Google Shape;42291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2" name="Google Shape;42292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3" name="Google Shape;42293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94" name="Google Shape;42294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2295" name="Google Shape;42295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6" name="Google Shape;42296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7" name="Google Shape;42297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98" name="Google Shape;42298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2299" name="Google Shape;42299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0" name="Google Shape;42300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1" name="Google Shape;42301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02" name="Google Shape;42302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2303" name="Google Shape;42303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4" name="Google Shape;42304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5" name="Google Shape;42305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6" name="Google Shape;42306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07" name="Google Shape;42307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2308" name="Google Shape;42308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9" name="Google Shape;42309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10" name="Google Shape;42310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2311" name="Google Shape;42311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2" name="Google Shape;42312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13" name="Google Shape;42313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2314" name="Google Shape;42314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5" name="Google Shape;42315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6" name="Google Shape;42316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7" name="Google Shape;42317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18" name="Google Shape;42318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2319" name="Google Shape;42319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0" name="Google Shape;42320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1" name="Google Shape;42321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2" name="Google Shape;42322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23" name="Google Shape;42323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2324" name="Google Shape;42324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5" name="Google Shape;42325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6" name="Google Shape;42326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7" name="Google Shape;42327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8" name="Google Shape;42328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9" name="Google Shape;42329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0" name="Google Shape;42330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31" name="Google Shape;42331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2332" name="Google Shape;42332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3" name="Google Shape;42333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334" name="Google Shape;42334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335" name="Google Shape;42335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2336" name="Google Shape;42336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7" name="Google Shape;42337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8" name="Google Shape;42338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9" name="Google Shape;42339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340" name="Google Shape;42340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341" name="Google Shape;42341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2342" name="Google Shape;42342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3" name="Google Shape;42343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4" name="Google Shape;42344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45" name="Google Shape;42345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2346" name="Google Shape;42346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7" name="Google Shape;42347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8" name="Google Shape;42348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9" name="Google Shape;42349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0" name="Google Shape;42350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1" name="Google Shape;42351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2" name="Google Shape;42352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53" name="Google Shape;42353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2354" name="Google Shape;42354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5" name="Google Shape;42355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356" name="Google Shape;42356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57" name="Google Shape;42357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58" name="Google Shape;42358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359" name="Google Shape;42359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2360" name="Google Shape;42360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1" name="Google Shape;42361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2" name="Google Shape;42362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3" name="Google Shape;42363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64" name="Google Shape;42364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2365" name="Google Shape;42365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6" name="Google Shape;42366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7" name="Google Shape;42367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8" name="Google Shape;42368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9" name="Google Shape;42369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0" name="Google Shape;42370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1" name="Google Shape;42371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375" name="Shape 42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6" name="Google Shape;42376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2377" name="Google Shape;42377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2378" name="Google Shape;42378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9" name="Google Shape;42379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0" name="Google Shape;42380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1" name="Google Shape;42381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82" name="Google Shape;42382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2383" name="Google Shape;42383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4" name="Google Shape;42384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5" name="Google Shape;42385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6" name="Google Shape;42386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87" name="Google Shape;42387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2388" name="Google Shape;42388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9" name="Google Shape;42389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0" name="Google Shape;42390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1" name="Google Shape;42391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92" name="Google Shape;42392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2393" name="Google Shape;42393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4" name="Google Shape;42394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95" name="Google Shape;42395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2396" name="Google Shape;42396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7" name="Google Shape;42397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8" name="Google Shape;42398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9" name="Google Shape;42399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00" name="Google Shape;42400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2401" name="Google Shape;42401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2" name="Google Shape;42402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3" name="Google Shape;42403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4" name="Google Shape;42404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05" name="Google Shape;42405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2406" name="Google Shape;42406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7" name="Google Shape;42407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08" name="Google Shape;42408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2409" name="Google Shape;42409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0" name="Google Shape;42410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1" name="Google Shape;42411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2" name="Google Shape;42412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13" name="Google Shape;42413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2414" name="Google Shape;42414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5" name="Google Shape;42415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6" name="Google Shape;42416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7" name="Google Shape;42417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18" name="Google Shape;42418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2419" name="Google Shape;42419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0" name="Google Shape;42420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1" name="Google Shape;42421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2" name="Google Shape;42422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23" name="Google Shape;42423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2424" name="Google Shape;42424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5" name="Google Shape;42425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6" name="Google Shape;42426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7" name="Google Shape;42427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28" name="Google Shape;42428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2429" name="Google Shape;42429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0" name="Google Shape;42430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1" name="Google Shape;42431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2" name="Google Shape;42432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3" name="Google Shape;42433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34" name="Google Shape;42434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2435" name="Google Shape;42435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6" name="Google Shape;42436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37" name="Google Shape;42437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2438" name="Google Shape;42438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9" name="Google Shape;42439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0" name="Google Shape;42440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1" name="Google Shape;42441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2" name="Google Shape;42442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3" name="Google Shape;42443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44" name="Google Shape;42444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2445" name="Google Shape;42445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6" name="Google Shape;42446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7" name="Google Shape;42447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8" name="Google Shape;42448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49" name="Google Shape;42449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2450" name="Google Shape;42450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1" name="Google Shape;42451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2" name="Google Shape;42452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3" name="Google Shape;42453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54" name="Google Shape;42454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2455" name="Google Shape;42455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6" name="Google Shape;42456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7" name="Google Shape;42457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8" name="Google Shape;42458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59" name="Google Shape;42459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2460" name="Google Shape;42460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1" name="Google Shape;42461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2" name="Google Shape;42462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3" name="Google Shape;42463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64" name="Google Shape;42464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2465" name="Google Shape;42465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6" name="Google Shape;42466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7" name="Google Shape;42467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8" name="Google Shape;42468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9" name="Google Shape;42469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70" name="Google Shape;42470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2471" name="Google Shape;42471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2" name="Google Shape;42472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3" name="Google Shape;42473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4" name="Google Shape;42474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5" name="Google Shape;42475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76" name="Google Shape;42476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2477" name="Google Shape;42477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8" name="Google Shape;42478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9" name="Google Shape;42479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0" name="Google Shape;42480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81" name="Google Shape;42481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2482" name="Google Shape;42482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3" name="Google Shape;42483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84" name="Google Shape;42484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2485" name="Google Shape;42485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6" name="Google Shape;42486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7" name="Google Shape;42487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8" name="Google Shape;42488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9" name="Google Shape;42489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90" name="Google Shape;42490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2491" name="Google Shape;42491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2" name="Google Shape;42492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3" name="Google Shape;42493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4" name="Google Shape;42494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95" name="Google Shape;42495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2496" name="Google Shape;42496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7" name="Google Shape;42497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8" name="Google Shape;42498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9" name="Google Shape;42499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00" name="Google Shape;42500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2501" name="Google Shape;42501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2" name="Google Shape;42502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3" name="Google Shape;42503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04" name="Google Shape;42504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2505" name="Google Shape;42505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6" name="Google Shape;42506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07" name="Google Shape;42507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2508" name="Google Shape;42508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9" name="Google Shape;42509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0" name="Google Shape;42510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1" name="Google Shape;42511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12" name="Google Shape;42512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2513" name="Google Shape;42513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4" name="Google Shape;42514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5" name="Google Shape;42515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6" name="Google Shape;42516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17" name="Google Shape;42517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2518" name="Google Shape;42518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9" name="Google Shape;42519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20" name="Google Shape;42520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2521" name="Google Shape;42521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2" name="Google Shape;42522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3" name="Google Shape;42523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24" name="Google Shape;42524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2525" name="Google Shape;42525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6" name="Google Shape;42526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7" name="Google Shape;42527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28" name="Google Shape;42528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2529" name="Google Shape;42529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0" name="Google Shape;42530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1" name="Google Shape;42531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32" name="Google Shape;42532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2533" name="Google Shape;42533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4" name="Google Shape;42534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5" name="Google Shape;42535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6" name="Google Shape;42536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37" name="Google Shape;42537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2538" name="Google Shape;42538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9" name="Google Shape;42539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0" name="Google Shape;42540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1" name="Google Shape;42541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42" name="Google Shape;42542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2543" name="Google Shape;42543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4" name="Google Shape;42544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45" name="Google Shape;42545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2546" name="Google Shape;42546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7" name="Google Shape;42547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8" name="Google Shape;42548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49" name="Google Shape;42549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2550" name="Google Shape;42550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1" name="Google Shape;42551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2" name="Google Shape;42552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3" name="Google Shape;42553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54" name="Google Shape;42554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2555" name="Google Shape;42555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6" name="Google Shape;42556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7" name="Google Shape;42557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8" name="Google Shape;42558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59" name="Google Shape;42559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2560" name="Google Shape;42560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1" name="Google Shape;42561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2" name="Google Shape;42562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63" name="Google Shape;42563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2564" name="Google Shape;42564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5" name="Google Shape;42565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6" name="Google Shape;42566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7" name="Google Shape;42567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68" name="Google Shape;42568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2569" name="Google Shape;42569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0" name="Google Shape;42570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1" name="Google Shape;42571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2" name="Google Shape;42572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73" name="Google Shape;42573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2574" name="Google Shape;42574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5" name="Google Shape;42575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6" name="Google Shape;42576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7" name="Google Shape;42577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8" name="Google Shape;42578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79" name="Google Shape;42579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2580" name="Google Shape;42580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1" name="Google Shape;42581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2" name="Google Shape;42582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3" name="Google Shape;42583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4" name="Google Shape;42584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85" name="Google Shape;42585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2586" name="Google Shape;42586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7" name="Google Shape;42587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88" name="Google Shape;42588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2589" name="Google Shape;42589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0" name="Google Shape;42590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1" name="Google Shape;42591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2" name="Google Shape;42592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93" name="Google Shape;42593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2594" name="Google Shape;42594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5" name="Google Shape;42595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6" name="Google Shape;42596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7" name="Google Shape;42597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98" name="Google Shape;42598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2599" name="Google Shape;42599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0" name="Google Shape;42600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1" name="Google Shape;42601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02" name="Google Shape;42602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2603" name="Google Shape;42603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4" name="Google Shape;42604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5" name="Google Shape;42605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6" name="Google Shape;42606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7" name="Google Shape;42607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8" name="Google Shape;42608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9" name="Google Shape;42609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10" name="Google Shape;42610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2611" name="Google Shape;42611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2" name="Google Shape;42612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3" name="Google Shape;42613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4" name="Google Shape;42614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5" name="Google Shape;42615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16" name="Google Shape;42616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2617" name="Google Shape;42617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8" name="Google Shape;42618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9" name="Google Shape;42619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0" name="Google Shape;42620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21" name="Google Shape;42621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2622" name="Google Shape;42622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3" name="Google Shape;42623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4" name="Google Shape;42624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5" name="Google Shape;42625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26" name="Google Shape;42626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2627" name="Google Shape;42627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8" name="Google Shape;42628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9" name="Google Shape;42629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0" name="Google Shape;42630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1" name="Google Shape;42631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32" name="Google Shape;42632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2633" name="Google Shape;42633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4" name="Google Shape;42634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5" name="Google Shape;42635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6" name="Google Shape;42636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7" name="Google Shape;42637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38" name="Google Shape;42638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2639" name="Google Shape;42639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0" name="Google Shape;42640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1" name="Google Shape;42641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2" name="Google Shape;42642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3" name="Google Shape;42643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4" name="Google Shape;42644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5" name="Google Shape;42645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6" name="Google Shape;42646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47" name="Google Shape;42647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2648" name="Google Shape;42648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9" name="Google Shape;42649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0" name="Google Shape;42650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1" name="Google Shape;42651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2" name="Google Shape;42652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3" name="Google Shape;42653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54" name="Google Shape;42654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2655" name="Google Shape;42655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6" name="Google Shape;42656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7" name="Google Shape;42657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8" name="Google Shape;42658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59" name="Google Shape;42659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2660" name="Google Shape;42660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1" name="Google Shape;42661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2" name="Google Shape;42662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3" name="Google Shape;42663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4" name="Google Shape;42664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5" name="Google Shape;42665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6" name="Google Shape;42666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7" name="Google Shape;42667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8" name="Google Shape;42668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9" name="Google Shape;42669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0" name="Google Shape;42670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71" name="Google Shape;42671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42672" name="Google Shape;42672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3" name="Google Shape;42673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4" name="Google Shape;42674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5" name="Google Shape;42675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6" name="Google Shape;42676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7" name="Google Shape;42677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78" name="Google Shape;42678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42679" name="Google Shape;42679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0" name="Google Shape;42680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1" name="Google Shape;42681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2" name="Google Shape;42682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83" name="Google Shape;42683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42684" name="Google Shape;42684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5" name="Google Shape;42685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6" name="Google Shape;42686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7" name="Google Shape;42687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88" name="Google Shape;42688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42689" name="Google Shape;42689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0" name="Google Shape;42690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1" name="Google Shape;42691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2" name="Google Shape;42692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93" name="Google Shape;42693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42694" name="Google Shape;42694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5" name="Google Shape;42695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6" name="Google Shape;42696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7" name="Google Shape;42697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98" name="Google Shape;42698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42699" name="Google Shape;42699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0" name="Google Shape;42700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1" name="Google Shape;42701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2" name="Google Shape;42702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3" name="Google Shape;42703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4" name="Google Shape;42704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05" name="Google Shape;42705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42706" name="Google Shape;42706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7" name="Google Shape;42707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8" name="Google Shape;42708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09" name="Google Shape;42709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42710" name="Google Shape;42710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1" name="Google Shape;42711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2" name="Google Shape;42712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13" name="Google Shape;42713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42714" name="Google Shape;42714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5" name="Google Shape;42715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6" name="Google Shape;42716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7" name="Google Shape;42717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8" name="Google Shape;42718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9" name="Google Shape;42719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0" name="Google Shape;42720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1" name="Google Shape;42721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22" name="Google Shape;42722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42723" name="Google Shape;42723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4" name="Google Shape;42724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5" name="Google Shape;42725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6" name="Google Shape;42726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7" name="Google Shape;42727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8" name="Google Shape;42728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9" name="Google Shape;42729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30" name="Google Shape;42730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42731" name="Google Shape;42731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2" name="Google Shape;42732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3" name="Google Shape;42733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4" name="Google Shape;42734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35" name="Google Shape;42735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42736" name="Google Shape;42736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7" name="Google Shape;42737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8" name="Google Shape;42738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9" name="Google Shape;42739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0" name="Google Shape;42740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41" name="Google Shape;42741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42742" name="Google Shape;42742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3" name="Google Shape;42743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4" name="Google Shape;42744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5" name="Google Shape;42745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6" name="Google Shape;42746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7" name="Google Shape;42747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8" name="Google Shape;42748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9" name="Google Shape;42749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50" name="Google Shape;42750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42751" name="Google Shape;42751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2" name="Google Shape;42752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53" name="Google Shape;42753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42754" name="Google Shape;42754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5" name="Google Shape;42755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6" name="Google Shape;42756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7" name="Google Shape;42757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8" name="Google Shape;42758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59" name="Google Shape;42759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42760" name="Google Shape;42760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1" name="Google Shape;42761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2" name="Google Shape;42762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63" name="Google Shape;42763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42764" name="Google Shape;42764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5" name="Google Shape;42765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6" name="Google Shape;42766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7" name="Google Shape;42767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8" name="Google Shape;42768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9" name="Google Shape;42769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0" name="Google Shape;42770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1" name="Google Shape;42771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72" name="Google Shape;42772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42773" name="Google Shape;42773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4" name="Google Shape;42774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5" name="Google Shape;42775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6" name="Google Shape;42776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7" name="Google Shape;42777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78" name="Google Shape;42778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42779" name="Google Shape;42779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0" name="Google Shape;42780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1" name="Google Shape;42781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2" name="Google Shape;42782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3" name="Google Shape;42783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4" name="Google Shape;42784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5" name="Google Shape;42785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86" name="Google Shape;42786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42787" name="Google Shape;42787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8" name="Google Shape;42788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9" name="Google Shape;42789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0" name="Google Shape;42790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1" name="Google Shape;42791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2" name="Google Shape;42792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3" name="Google Shape;42793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4" name="Google Shape;42794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5" name="Google Shape;42795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96" name="Google Shape;42796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42797" name="Google Shape;42797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8" name="Google Shape;42798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9" name="Google Shape;42799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0" name="Google Shape;42800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1" name="Google Shape;42801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2" name="Google Shape;42802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3" name="Google Shape;42803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04" name="Google Shape;42804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42805" name="Google Shape;42805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6" name="Google Shape;42806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7" name="Google Shape;42807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8" name="Google Shape;42808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09" name="Google Shape;42809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42810" name="Google Shape;42810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1" name="Google Shape;42811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2" name="Google Shape;42812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3" name="Google Shape;42813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4" name="Google Shape;42814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5" name="Google Shape;42815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6" name="Google Shape;42816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17" name="Google Shape;42817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42818" name="Google Shape;42818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9" name="Google Shape;42819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0" name="Google Shape;42820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1" name="Google Shape;42821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2" name="Google Shape;42822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3" name="Google Shape;42823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4" name="Google Shape;42824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25" name="Google Shape;42825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42826" name="Google Shape;42826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7" name="Google Shape;42827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8" name="Google Shape;42828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9" name="Google Shape;42829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0" name="Google Shape;42830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1" name="Google Shape;42831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2" name="Google Shape;42832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833" name="Google Shape;42833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34" name="Google Shape;42834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835" name="Google Shape;42835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42836" name="Google Shape;42836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7" name="Google Shape;42837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8" name="Google Shape;42838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9" name="Google Shape;42839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0" name="Google Shape;42840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1" name="Google Shape;42841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2" name="Google Shape;42842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43" name="Google Shape;42843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42844" name="Google Shape;42844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5" name="Google Shape;42845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6" name="Google Shape;42846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7" name="Google Shape;42847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8" name="Google Shape;42848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9" name="Google Shape;42849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0" name="Google Shape;42850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1" name="Google Shape;42851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52" name="Google Shape;42852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42853" name="Google Shape;42853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4" name="Google Shape;42854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5" name="Google Shape;42855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6" name="Google Shape;42856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7" name="Google Shape;42857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8" name="Google Shape;42858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59" name="Google Shape;42859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42860" name="Google Shape;42860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1" name="Google Shape;42861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2" name="Google Shape;42862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3" name="Google Shape;42863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4" name="Google Shape;42864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65" name="Google Shape;42865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42866" name="Google Shape;42866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7" name="Google Shape;42867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8" name="Google Shape;42868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9" name="Google Shape;42869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0" name="Google Shape;42870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1" name="Google Shape;42871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2" name="Google Shape;42872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73" name="Google Shape;42873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42874" name="Google Shape;42874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5" name="Google Shape;42875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6" name="Google Shape;42876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7" name="Google Shape;42877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8" name="Google Shape;42878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9" name="Google Shape;42879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80" name="Google Shape;42880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42881" name="Google Shape;42881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2" name="Google Shape;42882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3" name="Google Shape;42883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84" name="Google Shape;42884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42885" name="Google Shape;42885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6" name="Google Shape;42886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7" name="Google Shape;42887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8" name="Google Shape;42888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9" name="Google Shape;42889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0" name="Google Shape;42890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1" name="Google Shape;42891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2" name="Google Shape;42892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93" name="Google Shape;42893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42894" name="Google Shape;42894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5" name="Google Shape;42895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6" name="Google Shape;42896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7" name="Google Shape;42897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8" name="Google Shape;42898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9" name="Google Shape;42899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0" name="Google Shape;42900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1" name="Google Shape;42901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2" name="Google Shape;42902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3" name="Google Shape;42903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4" name="Google Shape;42904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05" name="Google Shape;42905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42906" name="Google Shape;42906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7" name="Google Shape;42907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8" name="Google Shape;42908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9" name="Google Shape;42909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0" name="Google Shape;42910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1" name="Google Shape;42911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12" name="Google Shape;42912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42913" name="Google Shape;42913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4" name="Google Shape;42914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5" name="Google Shape;42915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6" name="Google Shape;42916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7" name="Google Shape;42917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18" name="Google Shape;42918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42919" name="Google Shape;42919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0" name="Google Shape;42920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1" name="Google Shape;42921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2" name="Google Shape;42922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3" name="Google Shape;42923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4" name="Google Shape;42924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5" name="Google Shape;42925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6" name="Google Shape;42926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27" name="Google Shape;42927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42928" name="Google Shape;42928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9" name="Google Shape;42929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0" name="Google Shape;42930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1" name="Google Shape;42931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2" name="Google Shape;42932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3" name="Google Shape;42933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4" name="Google Shape;42934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35" name="Google Shape;42935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42936" name="Google Shape;42936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7" name="Google Shape;42937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8" name="Google Shape;42938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9" name="Google Shape;42939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0" name="Google Shape;42940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1" name="Google Shape;42941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2" name="Google Shape;42942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3" name="Google Shape;42943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44" name="Google Shape;42944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42945" name="Google Shape;42945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6" name="Google Shape;42946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7" name="Google Shape;42947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8" name="Google Shape;42948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9" name="Google Shape;42949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0" name="Google Shape;42950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1" name="Google Shape;42951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2" name="Google Shape;42952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3" name="Google Shape;42953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54" name="Google Shape;42954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42955" name="Google Shape;42955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6" name="Google Shape;42956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7" name="Google Shape;42957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8" name="Google Shape;42958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9" name="Google Shape;42959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2960" name="Google Shape;42960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2961" name="Google Shape;42961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2962" name="Google Shape;42962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3" name="Google Shape;42963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64" name="Google Shape;42964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968" name="Shape 42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69" name="Google Shape;42969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2970" name="Google Shape;42970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42971" name="Google Shape;42971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2" name="Google Shape;42972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73" name="Google Shape;42973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42974" name="Google Shape;42974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5" name="Google Shape;42975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76" name="Google Shape;42976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42977" name="Google Shape;42977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8" name="Google Shape;42978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9" name="Google Shape;42979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0" name="Google Shape;42980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1" name="Google Shape;42981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2" name="Google Shape;42982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83" name="Google Shape;42983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42984" name="Google Shape;42984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5" name="Google Shape;42985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86" name="Google Shape;42986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42987" name="Google Shape;42987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8" name="Google Shape;42988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9" name="Google Shape;42989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0" name="Google Shape;42990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1" name="Google Shape;42991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2" name="Google Shape;42992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3" name="Google Shape;42993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4" name="Google Shape;42994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95" name="Google Shape;42995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42996" name="Google Shape;42996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7" name="Google Shape;42997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98" name="Google Shape;42998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42999" name="Google Shape;42999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0" name="Google Shape;43000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01" name="Google Shape;43001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43002" name="Google Shape;43002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3" name="Google Shape;43003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04" name="Google Shape;43004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43005" name="Google Shape;43005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6" name="Google Shape;43006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07" name="Google Shape;43007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08" name="Google Shape;43008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43009" name="Google Shape;43009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0" name="Google Shape;43010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11" name="Google Shape;43011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43012" name="Google Shape;43012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3" name="Google Shape;43013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14" name="Google Shape;43014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43015" name="Google Shape;43015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6" name="Google Shape;43016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17" name="Google Shape;43017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43018" name="Google Shape;43018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9" name="Google Shape;43019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0" name="Google Shape;43020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1" name="Google Shape;43021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2" name="Google Shape;43022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3" name="Google Shape;43023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4" name="Google Shape;43024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43025" name="Google Shape;43025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6" name="Google Shape;43026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7" name="Google Shape;43027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28" name="Google Shape;43028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43029" name="Google Shape;43029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0" name="Google Shape;43030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1" name="Google Shape;43031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2" name="Google Shape;43032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33" name="Google Shape;43033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43034" name="Google Shape;43034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5" name="Google Shape;43035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6" name="Google Shape;43036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7" name="Google Shape;43037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38" name="Google Shape;43038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39" name="Google Shape;43039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43040" name="Google Shape;43040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1" name="Google Shape;43041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2" name="Google Shape;43042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43" name="Google Shape;43043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44" name="Google Shape;43044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43045" name="Google Shape;43045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6" name="Google Shape;43046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7" name="Google Shape;43047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8" name="Google Shape;43048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9" name="Google Shape;43049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0" name="Google Shape;43050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1" name="Google Shape;43051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52" name="Google Shape;43052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53" name="Google Shape;43053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54" name="Google Shape;43054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43055" name="Google Shape;43055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6" name="Google Shape;43056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7" name="Google Shape;43057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58" name="Google Shape;43058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43059" name="Google Shape;43059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0" name="Google Shape;43060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1" name="Google Shape;43061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2" name="Google Shape;43062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63" name="Google Shape;43063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43064" name="Google Shape;43064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5" name="Google Shape;43065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6" name="Google Shape;43066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67" name="Google Shape;43067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43068" name="Google Shape;43068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9" name="Google Shape;43069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0" name="Google Shape;43070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71" name="Google Shape;43071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43072" name="Google Shape;43072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3" name="Google Shape;43073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4" name="Google Shape;43074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5" name="Google Shape;43075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6" name="Google Shape;43076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7" name="Google Shape;43077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8" name="Google Shape;43078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79" name="Google Shape;43079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80" name="Google Shape;43080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81" name="Google Shape;43081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82" name="Google Shape;43082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83" name="Google Shape;43083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84" name="Google Shape;43084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43085" name="Google Shape;43085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6" name="Google Shape;43086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7" name="Google Shape;43087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88" name="Google Shape;43088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43089" name="Google Shape;43089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0" name="Google Shape;43090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1" name="Google Shape;43091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2" name="Google Shape;43092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3" name="Google Shape;43093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94" name="Google Shape;43094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43095" name="Google Shape;43095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6" name="Google Shape;43096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97" name="Google Shape;43097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43098" name="Google Shape;43098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9" name="Google Shape;43099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0" name="Google Shape;43100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1" name="Google Shape;43101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2" name="Google Shape;43102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3" name="Google Shape;43103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04" name="Google Shape;43104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05" name="Google Shape;43105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43106" name="Google Shape;43106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7" name="Google Shape;43107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8" name="Google Shape;43108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9" name="Google Shape;43109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0" name="Google Shape;43110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1" name="Google Shape;43111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2" name="Google Shape;43112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13" name="Google Shape;43113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43114" name="Google Shape;43114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5" name="Google Shape;43115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6" name="Google Shape;43116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7" name="Google Shape;43117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18" name="Google Shape;43118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43119" name="Google Shape;43119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0" name="Google Shape;43120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1" name="Google Shape;43121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2" name="Google Shape;43122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3" name="Google Shape;43123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4" name="Google Shape;43124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5" name="Google Shape;43125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26" name="Google Shape;43126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27" name="Google Shape;43127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43128" name="Google Shape;43128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9" name="Google Shape;43129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0" name="Google Shape;43130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1" name="Google Shape;43131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32" name="Google Shape;43132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33" name="Google Shape;43133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43134" name="Google Shape;43134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5" name="Google Shape;43135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36" name="Google Shape;43136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43137" name="Google Shape;43137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8" name="Google Shape;43138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9" name="Google Shape;43139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0" name="Google Shape;43140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1" name="Google Shape;43141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42" name="Google Shape;43142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43143" name="Google Shape;43143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4" name="Google Shape;43144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5" name="Google Shape;43145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6" name="Google Shape;43146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7" name="Google Shape;43147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8" name="Google Shape;43148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9" name="Google Shape;43149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50" name="Google Shape;43150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51" name="Google Shape;43151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43152" name="Google Shape;43152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3" name="Google Shape;43153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4" name="Google Shape;43154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5" name="Google Shape;43155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56" name="Google Shape;43156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43157" name="Google Shape;43157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8" name="Google Shape;43158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9" name="Google Shape;43159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0" name="Google Shape;43160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61" name="Google Shape;43161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62" name="Google Shape;43162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43163" name="Google Shape;43163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4" name="Google Shape;43164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5" name="Google Shape;43165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66" name="Google Shape;43166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43167" name="Google Shape;43167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8" name="Google Shape;43168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9" name="Google Shape;43169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0" name="Google Shape;43170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1" name="Google Shape;43171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43172" name="Google Shape;43172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3" name="Google Shape;43173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4" name="Google Shape;43174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5" name="Google Shape;43175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6" name="Google Shape;43176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7" name="Google Shape;43177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43178" name="Google Shape;43178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9" name="Google Shape;43179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0" name="Google Shape;43180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81" name="Google Shape;43181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43182" name="Google Shape;43182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3" name="Google Shape;43183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4" name="Google Shape;43184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5" name="Google Shape;43185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6" name="Google Shape;43186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7" name="Google Shape;43187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8" name="Google Shape;43188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9" name="Google Shape;43189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0" name="Google Shape;43190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1" name="Google Shape;43191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92" name="Google Shape;43192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43193" name="Google Shape;43193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4" name="Google Shape;43194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5" name="Google Shape;43195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6" name="Google Shape;43196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97" name="Google Shape;43197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43198" name="Google Shape;43198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9" name="Google Shape;43199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0" name="Google Shape;43200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1" name="Google Shape;43201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2" name="Google Shape;43202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03" name="Google Shape;43203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43204" name="Google Shape;43204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5" name="Google Shape;43205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6" name="Google Shape;43206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7" name="Google Shape;43207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08" name="Google Shape;43208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43209" name="Google Shape;43209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0" name="Google Shape;43210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11" name="Google Shape;43211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43212" name="Google Shape;43212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3" name="Google Shape;43213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4" name="Google Shape;43214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5" name="Google Shape;43215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6" name="Google Shape;43216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17" name="Google Shape;43217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43218" name="Google Shape;43218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9" name="Google Shape;43219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0" name="Google Shape;43220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1" name="Google Shape;43221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2" name="Google Shape;43222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3" name="Google Shape;43223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4" name="Google Shape;43224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5" name="Google Shape;43225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6" name="Google Shape;43226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7" name="Google Shape;43227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28" name="Google Shape;43228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43229" name="Google Shape;43229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0" name="Google Shape;43230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31" name="Google Shape;43231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43232" name="Google Shape;43232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3" name="Google Shape;43233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4" name="Google Shape;43234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35" name="Google Shape;43235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43236" name="Google Shape;43236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7" name="Google Shape;43237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8" name="Google Shape;43238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9" name="Google Shape;43239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0" name="Google Shape;43240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1" name="Google Shape;43241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2" name="Google Shape;43242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3" name="Google Shape;43243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4" name="Google Shape;43244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45" name="Google Shape;43245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43246" name="Google Shape;43246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7" name="Google Shape;43247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8" name="Google Shape;43248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49" name="Google Shape;43249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43250" name="Google Shape;43250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1" name="Google Shape;43251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2" name="Google Shape;43252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3" name="Google Shape;43253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54" name="Google Shape;43254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43255" name="Google Shape;43255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6" name="Google Shape;43256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7" name="Google Shape;43257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8" name="Google Shape;43258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9" name="Google Shape;43259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60" name="Google Shape;43260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43261" name="Google Shape;43261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2" name="Google Shape;43262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3" name="Google Shape;43263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4" name="Google Shape;43264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5" name="Google Shape;43265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66" name="Google Shape;43266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43267" name="Google Shape;43267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8" name="Google Shape;43268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69" name="Google Shape;43269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43270" name="Google Shape;43270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1" name="Google Shape;43271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2" name="Google Shape;43272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3" name="Google Shape;43273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4" name="Google Shape;43274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75" name="Google Shape;43275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43276" name="Google Shape;43276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7" name="Google Shape;43277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8" name="Google Shape;43278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9" name="Google Shape;43279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0" name="Google Shape;43280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1" name="Google Shape;43281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2" name="Google Shape;43282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3" name="Google Shape;43283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4" name="Google Shape;43284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85" name="Google Shape;43285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43286" name="Google Shape;43286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7" name="Google Shape;43287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8" name="Google Shape;43288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9" name="Google Shape;43289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0" name="Google Shape;43290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1" name="Google Shape;43291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2" name="Google Shape;43292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3" name="Google Shape;43293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4" name="Google Shape;43294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5" name="Google Shape;43295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6" name="Google Shape;43296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97" name="Google Shape;43297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43298" name="Google Shape;43298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9" name="Google Shape;43299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0" name="Google Shape;43300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1" name="Google Shape;43301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02" name="Google Shape;43302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43303" name="Google Shape;43303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4" name="Google Shape;43304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5" name="Google Shape;43305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6" name="Google Shape;43306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7" name="Google Shape;43307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8" name="Google Shape;43308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09" name="Google Shape;43309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43310" name="Google Shape;43310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1" name="Google Shape;43311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2" name="Google Shape;43312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3" name="Google Shape;43313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4" name="Google Shape;43314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5" name="Google Shape;43315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16" name="Google Shape;43316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43317" name="Google Shape;43317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8" name="Google Shape;43318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9" name="Google Shape;43319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0" name="Google Shape;43320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1" name="Google Shape;43321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2" name="Google Shape;43322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3" name="Google Shape;43323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4" name="Google Shape;43324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25" name="Google Shape;43325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43326" name="Google Shape;43326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7" name="Google Shape;43327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8" name="Google Shape;43328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9" name="Google Shape;43329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0" name="Google Shape;43330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1" name="Google Shape;43331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32" name="Google Shape;43332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43333" name="Google Shape;43333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4" name="Google Shape;43334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5" name="Google Shape;43335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6" name="Google Shape;43336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37" name="Google Shape;43337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43338" name="Google Shape;43338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9" name="Google Shape;43339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0" name="Google Shape;43340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1" name="Google Shape;43341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2" name="Google Shape;43342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3" name="Google Shape;43343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4" name="Google Shape;43344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5" name="Google Shape;43345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6" name="Google Shape;43346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7" name="Google Shape;43347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48" name="Google Shape;43348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43349" name="Google Shape;43349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0" name="Google Shape;43350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1" name="Google Shape;43351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2" name="Google Shape;43352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3" name="Google Shape;43353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4" name="Google Shape;43354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55" name="Google Shape;43355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43356" name="Google Shape;43356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7" name="Google Shape;43357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8" name="Google Shape;43358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9" name="Google Shape;43359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0" name="Google Shape;43360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1" name="Google Shape;43361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2" name="Google Shape;43362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63" name="Google Shape;43363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43364" name="Google Shape;43364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5" name="Google Shape;43365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6" name="Google Shape;43366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7" name="Google Shape;43367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8" name="Google Shape;43368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9" name="Google Shape;43369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0" name="Google Shape;43370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1" name="Google Shape;43371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2" name="Google Shape;43372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3" name="Google Shape;43373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4" name="Google Shape;43374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75" name="Google Shape;43375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43376" name="Google Shape;43376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7" name="Google Shape;43377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8" name="Google Shape;43378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9" name="Google Shape;43379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0" name="Google Shape;43380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1" name="Google Shape;43381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2" name="Google Shape;43382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83" name="Google Shape;43383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43384" name="Google Shape;43384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5" name="Google Shape;43385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6" name="Google Shape;43386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7" name="Google Shape;43387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8" name="Google Shape;43388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9" name="Google Shape;43389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0" name="Google Shape;43390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1" name="Google Shape;43391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2" name="Google Shape;43392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3" name="Google Shape;43393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4" name="Google Shape;43394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5" name="Google Shape;43395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6" name="Google Shape;43396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97" name="Google Shape;43397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43398" name="Google Shape;43398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9" name="Google Shape;43399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0" name="Google Shape;43400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1" name="Google Shape;43401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2" name="Google Shape;43402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03" name="Google Shape;43403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43404" name="Google Shape;43404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5" name="Google Shape;43405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6" name="Google Shape;43406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7" name="Google Shape;43407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8" name="Google Shape;43408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09" name="Google Shape;43409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43410" name="Google Shape;43410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1" name="Google Shape;43411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2" name="Google Shape;43412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13" name="Google Shape;43413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43414" name="Google Shape;43414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5" name="Google Shape;43415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16" name="Google Shape;43416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43417" name="Google Shape;43417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8" name="Google Shape;43418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9" name="Google Shape;43419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0" name="Google Shape;43420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1" name="Google Shape;43421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2" name="Google Shape;43422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23" name="Google Shape;43423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43424" name="Google Shape;43424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5" name="Google Shape;43425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6" name="Google Shape;43426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27" name="Google Shape;43427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43428" name="Google Shape;43428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9" name="Google Shape;43429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0" name="Google Shape;43430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1" name="Google Shape;43431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32" name="Google Shape;43432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43433" name="Google Shape;43433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4" name="Google Shape;43434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5" name="Google Shape;43435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6" name="Google Shape;43436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7" name="Google Shape;43437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8" name="Google Shape;43438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9" name="Google Shape;43439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0" name="Google Shape;43440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1" name="Google Shape;43441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2" name="Google Shape;43442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43" name="Google Shape;43443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43444" name="Google Shape;43444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5" name="Google Shape;43445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6" name="Google Shape;43446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7" name="Google Shape;43447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8" name="Google Shape;43448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9" name="Google Shape;43449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50" name="Google Shape;43450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43451" name="Google Shape;43451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2" name="Google Shape;43452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3" name="Google Shape;43453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4" name="Google Shape;43454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5" name="Google Shape;43455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6" name="Google Shape;43456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57" name="Google Shape;43457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43458" name="Google Shape;43458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9" name="Google Shape;43459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0" name="Google Shape;43460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1" name="Google Shape;43461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2" name="Google Shape;43462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3" name="Google Shape;43463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64" name="Google Shape;43464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43465" name="Google Shape;43465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6" name="Google Shape;43466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7" name="Google Shape;43467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8" name="Google Shape;43468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69" name="Google Shape;43469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43470" name="Google Shape;43470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1" name="Google Shape;43471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2" name="Google Shape;43472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73" name="Google Shape;43473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43474" name="Google Shape;43474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5" name="Google Shape;43475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6" name="Google Shape;43476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7" name="Google Shape;43477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8" name="Google Shape;43478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9" name="Google Shape;43479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80" name="Google Shape;43480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43481" name="Google Shape;43481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2" name="Google Shape;43482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3" name="Google Shape;43483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4" name="Google Shape;43484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85" name="Google Shape;43485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43486" name="Google Shape;43486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7" name="Google Shape;43487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8" name="Google Shape;43488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89" name="Google Shape;43489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43490" name="Google Shape;43490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1" name="Google Shape;43491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2" name="Google Shape;43492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3493" name="Google Shape;43493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43494" name="Google Shape;43494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43495" name="Google Shape;43495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6" name="Google Shape;43496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7" name="Google Shape;43497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8" name="Google Shape;43498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9" name="Google Shape;43499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503" name="Shape 43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04" name="Google Shape;43504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3505" name="Google Shape;43505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06" name="Google Shape;43506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07" name="Google Shape;43507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08" name="Google Shape;43508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43509" name="Google Shape;43509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0" name="Google Shape;43510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1" name="Google Shape;43511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2" name="Google Shape;43512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13" name="Google Shape;43513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43514" name="Google Shape;43514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5" name="Google Shape;43515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16" name="Google Shape;43516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17" name="Google Shape;43517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18" name="Google Shape;43518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19" name="Google Shape;43519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20" name="Google Shape;43520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21" name="Google Shape;43521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22" name="Google Shape;43522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43523" name="Google Shape;43523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4" name="Google Shape;43524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5" name="Google Shape;43525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26" name="Google Shape;43526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43527" name="Google Shape;43527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8" name="Google Shape;43528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29" name="Google Shape;43529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43530" name="Google Shape;43530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1" name="Google Shape;43531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2" name="Google Shape;43532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3" name="Google Shape;43533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4" name="Google Shape;43534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35" name="Google Shape;43535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6" name="Google Shape;43536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7" name="Google Shape;43537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8" name="Google Shape;43538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9" name="Google Shape;43539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40" name="Google Shape;43540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43541" name="Google Shape;43541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2" name="Google Shape;43542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43" name="Google Shape;43543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44" name="Google Shape;43544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45" name="Google Shape;43545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43546" name="Google Shape;43546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7" name="Google Shape;43547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8" name="Google Shape;43548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9" name="Google Shape;43549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50" name="Google Shape;43550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51" name="Google Shape;43551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52" name="Google Shape;43552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53" name="Google Shape;43553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54" name="Google Shape;43554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55" name="Google Shape;43555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56" name="Google Shape;43556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43557" name="Google Shape;43557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8" name="Google Shape;43558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59" name="Google Shape;43559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43560" name="Google Shape;43560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1" name="Google Shape;43561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62" name="Google Shape;43562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43563" name="Google Shape;43563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4" name="Google Shape;43564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65" name="Google Shape;43565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66" name="Google Shape;43566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43567" name="Google Shape;43567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8" name="Google Shape;43568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69" name="Google Shape;43569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70" name="Google Shape;43570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43571" name="Google Shape;43571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2" name="Google Shape;43572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3" name="Google Shape;43573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4" name="Google Shape;43574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75" name="Google Shape;43575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43576" name="Google Shape;43576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7" name="Google Shape;43577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8" name="Google Shape;43578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9" name="Google Shape;43579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80" name="Google Shape;43580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43581" name="Google Shape;43581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2" name="Google Shape;43582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83" name="Google Shape;43583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43584" name="Google Shape;43584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5" name="Google Shape;43585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86" name="Google Shape;43586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87" name="Google Shape;43587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88" name="Google Shape;43588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43589" name="Google Shape;43589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0" name="Google Shape;43590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1" name="Google Shape;43591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2" name="Google Shape;43592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3" name="Google Shape;43593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94" name="Google Shape;43594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95" name="Google Shape;43595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43596" name="Google Shape;43596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7" name="Google Shape;43597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98" name="Google Shape;43598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43599" name="Google Shape;43599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0" name="Google Shape;43600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1" name="Google Shape;43601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02" name="Google Shape;43602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43603" name="Google Shape;43603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4" name="Google Shape;43604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05" name="Google Shape;43605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43606" name="Google Shape;43606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7" name="Google Shape;43607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08" name="Google Shape;43608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09" name="Google Shape;43609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43610" name="Google Shape;43610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1" name="Google Shape;43611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2" name="Google Shape;43612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13" name="Google Shape;43613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43614" name="Google Shape;43614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5" name="Google Shape;43615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6" name="Google Shape;43616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7" name="Google Shape;43617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8" name="Google Shape;43618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19" name="Google Shape;43619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20" name="Google Shape;43620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21" name="Google Shape;43621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43622" name="Google Shape;43622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3" name="Google Shape;43623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4" name="Google Shape;43624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25" name="Google Shape;43625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43626" name="Google Shape;43626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7" name="Google Shape;43627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8" name="Google Shape;43628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29" name="Google Shape;43629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43630" name="Google Shape;43630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1" name="Google Shape;43631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2" name="Google Shape;43632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33" name="Google Shape;43633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43634" name="Google Shape;43634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5" name="Google Shape;43635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6" name="Google Shape;43636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7" name="Google Shape;43637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38" name="Google Shape;43638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43639" name="Google Shape;43639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0" name="Google Shape;43640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1" name="Google Shape;43641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42" name="Google Shape;43642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43" name="Google Shape;43643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43644" name="Google Shape;43644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5" name="Google Shape;43645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46" name="Google Shape;43646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43647" name="Google Shape;43647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8" name="Google Shape;43648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49" name="Google Shape;43649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50" name="Google Shape;43650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51" name="Google Shape;43651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43652" name="Google Shape;43652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3" name="Google Shape;43653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4" name="Google Shape;43654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5" name="Google Shape;43655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56" name="Google Shape;43656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43657" name="Google Shape;43657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8" name="Google Shape;43658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59" name="Google Shape;43659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60" name="Google Shape;43660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43661" name="Google Shape;43661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2" name="Google Shape;43662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3" name="Google Shape;43663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4" name="Google Shape;43664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5" name="Google Shape;43665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6" name="Google Shape;43666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67" name="Google Shape;43667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43668" name="Google Shape;43668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9" name="Google Shape;43669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0" name="Google Shape;43670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1" name="Google Shape;43671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2" name="Google Shape;43672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3" name="Google Shape;43673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4" name="Google Shape;43674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75" name="Google Shape;43675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43676" name="Google Shape;43676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7" name="Google Shape;43677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78" name="Google Shape;43678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43679" name="Google Shape;43679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0" name="Google Shape;43680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1" name="Google Shape;43681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2" name="Google Shape;43682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83" name="Google Shape;43683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43684" name="Google Shape;43684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5" name="Google Shape;43685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6" name="Google Shape;43686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87" name="Google Shape;43687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88" name="Google Shape;43688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43689" name="Google Shape;43689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0" name="Google Shape;43690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91" name="Google Shape;43691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92" name="Google Shape;43692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93" name="Google Shape;43693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43694" name="Google Shape;43694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5" name="Google Shape;43695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96" name="Google Shape;43696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43697" name="Google Shape;43697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8" name="Google Shape;43698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9" name="Google Shape;43699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0" name="Google Shape;43700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01" name="Google Shape;43701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43702" name="Google Shape;43702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3" name="Google Shape;43703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4" name="Google Shape;43704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05" name="Google Shape;43705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06" name="Google Shape;43706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43707" name="Google Shape;43707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8" name="Google Shape;43708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9" name="Google Shape;43709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10" name="Google Shape;43710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43711" name="Google Shape;43711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2" name="Google Shape;43712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3" name="Google Shape;43713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4" name="Google Shape;43714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15" name="Google Shape;43715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43716" name="Google Shape;43716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7" name="Google Shape;43717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18" name="Google Shape;43718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43719" name="Google Shape;43719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0" name="Google Shape;43720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21" name="Google Shape;43721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43722" name="Google Shape;43722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3" name="Google Shape;43723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4" name="Google Shape;43724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5" name="Google Shape;43725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6" name="Google Shape;43726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27" name="Google Shape;43727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43728" name="Google Shape;43728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9" name="Google Shape;43729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0" name="Google Shape;43730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1" name="Google Shape;43731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32" name="Google Shape;43732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33" name="Google Shape;43733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34" name="Google Shape;43734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43735" name="Google Shape;43735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6" name="Google Shape;43736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37" name="Google Shape;43737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43738" name="Google Shape;43738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9" name="Google Shape;43739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40" name="Google Shape;43740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43741" name="Google Shape;43741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2" name="Google Shape;43742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43" name="Google Shape;43743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43744" name="Google Shape;43744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5" name="Google Shape;43745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6" name="Google Shape;43746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7" name="Google Shape;43747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8" name="Google Shape;43748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9" name="Google Shape;43749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0" name="Google Shape;43750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1" name="Google Shape;43751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52" name="Google Shape;43752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43753" name="Google Shape;43753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4" name="Google Shape;43754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55" name="Google Shape;43755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56" name="Google Shape;43756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43757" name="Google Shape;43757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8" name="Google Shape;43758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59" name="Google Shape;43759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43760" name="Google Shape;43760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1" name="Google Shape;43761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62" name="Google Shape;43762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43763" name="Google Shape;43763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4" name="Google Shape;43764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5" name="Google Shape;43765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66" name="Google Shape;43766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43767" name="Google Shape;43767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8" name="Google Shape;43768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69" name="Google Shape;43769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70" name="Google Shape;43770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43771" name="Google Shape;43771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2" name="Google Shape;43772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3" name="Google Shape;43773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74" name="Google Shape;43774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43775" name="Google Shape;43775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6" name="Google Shape;43776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77" name="Google Shape;43777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43778" name="Google Shape;43778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9" name="Google Shape;43779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80" name="Google Shape;43780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43781" name="Google Shape;43781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2" name="Google Shape;43782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3" name="Google Shape;43783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84" name="Google Shape;43784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3788" name="Shape 43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89" name="Google Shape;43789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3790" name="Google Shape;43790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43791" name="Google Shape;43791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2" name="Google Shape;43792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93" name="Google Shape;43793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43794" name="Google Shape;43794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5" name="Google Shape;43795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6" name="Google Shape;43796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97" name="Google Shape;43797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43798" name="Google Shape;43798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9" name="Google Shape;43799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0" name="Google Shape;43800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1" name="Google Shape;43801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2" name="Google Shape;43802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03" name="Google Shape;43803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43804" name="Google Shape;43804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5" name="Google Shape;43805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6" name="Google Shape;43806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7" name="Google Shape;43807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08" name="Google Shape;43808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09" name="Google Shape;43809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43810" name="Google Shape;43810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1" name="Google Shape;43811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2" name="Google Shape;43812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13" name="Google Shape;43813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43814" name="Google Shape;43814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5" name="Google Shape;43815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6" name="Google Shape;43816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17" name="Google Shape;43817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43818" name="Google Shape;43818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9" name="Google Shape;43819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20" name="Google Shape;43820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21" name="Google Shape;43821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43822" name="Google Shape;43822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3" name="Google Shape;43823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4" name="Google Shape;43824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25" name="Google Shape;43825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26" name="Google Shape;43826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43827" name="Google Shape;43827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8" name="Google Shape;43828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9" name="Google Shape;43829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0" name="Google Shape;43830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31" name="Google Shape;43831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43832" name="Google Shape;43832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3" name="Google Shape;43833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4" name="Google Shape;43834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5" name="Google Shape;43835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36" name="Google Shape;43836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43837" name="Google Shape;43837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8" name="Google Shape;43838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9" name="Google Shape;43839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40" name="Google Shape;43840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43841" name="Google Shape;43841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2" name="Google Shape;43842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43" name="Google Shape;43843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43844" name="Google Shape;43844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5" name="Google Shape;43845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46" name="Google Shape;43846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47" name="Google Shape;43847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43848" name="Google Shape;43848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9" name="Google Shape;43849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50" name="Google Shape;43850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51" name="Google Shape;43851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43852" name="Google Shape;43852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3" name="Google Shape;43853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4" name="Google Shape;43854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55" name="Google Shape;43855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43856" name="Google Shape;43856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7" name="Google Shape;43857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8" name="Google Shape;43858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9" name="Google Shape;43859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60" name="Google Shape;43860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43861" name="Google Shape;43861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2" name="Google Shape;43862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3" name="Google Shape;43863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4" name="Google Shape;43864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65" name="Google Shape;43865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66" name="Google Shape;43866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43867" name="Google Shape;43867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8" name="Google Shape;43868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9" name="Google Shape;43869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70" name="Google Shape;43870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71" name="Google Shape;43871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43872" name="Google Shape;43872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3" name="Google Shape;43873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4" name="Google Shape;43874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5" name="Google Shape;43875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6" name="Google Shape;43876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7" name="Google Shape;43877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8" name="Google Shape;43878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9" name="Google Shape;43879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0" name="Google Shape;43880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1" name="Google Shape;43881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2" name="Google Shape;43882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83" name="Google Shape;43883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43884" name="Google Shape;43884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5" name="Google Shape;43885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6" name="Google Shape;43886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87" name="Google Shape;43887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88" name="Google Shape;43888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889" name="Google Shape;43889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43890" name="Google Shape;43890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1" name="Google Shape;43891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2" name="Google Shape;43892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93" name="Google Shape;43893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43894" name="Google Shape;43894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5" name="Google Shape;43895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6" name="Google Shape;43896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97" name="Google Shape;43897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43898" name="Google Shape;43898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9" name="Google Shape;43899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0" name="Google Shape;43900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01" name="Google Shape;43901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43902" name="Google Shape;43902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3" name="Google Shape;43903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04" name="Google Shape;43904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05" name="Google Shape;43905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06" name="Google Shape;43906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43907" name="Google Shape;43907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8" name="Google Shape;43908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9" name="Google Shape;43909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0" name="Google Shape;43910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1" name="Google Shape;43911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2" name="Google Shape;43912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3" name="Google Shape;43913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4" name="Google Shape;43914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5" name="Google Shape;43915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6" name="Google Shape;43916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7" name="Google Shape;43917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18" name="Google Shape;43918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43919" name="Google Shape;43919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0" name="Google Shape;43920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1" name="Google Shape;43921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22" name="Google Shape;43922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43923" name="Google Shape;43923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4" name="Google Shape;43924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5" name="Google Shape;43925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6" name="Google Shape;43926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27" name="Google Shape;43927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28" name="Google Shape;43928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43929" name="Google Shape;43929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0" name="Google Shape;43930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31" name="Google Shape;43931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43932" name="Google Shape;43932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3" name="Google Shape;43933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4" name="Google Shape;43934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5" name="Google Shape;43935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6" name="Google Shape;43936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37" name="Google Shape;43937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43938" name="Google Shape;43938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9" name="Google Shape;43939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0" name="Google Shape;43940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1" name="Google Shape;43941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42" name="Google Shape;43942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43" name="Google Shape;43943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44" name="Google Shape;43944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45" name="Google Shape;43945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43946" name="Google Shape;43946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7" name="Google Shape;43947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48" name="Google Shape;43948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43949" name="Google Shape;43949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0" name="Google Shape;43950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1" name="Google Shape;43951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2" name="Google Shape;43952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53" name="Google Shape;43953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43954" name="Google Shape;43954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5" name="Google Shape;43955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6" name="Google Shape;43956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57" name="Google Shape;43957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43958" name="Google Shape;43958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9" name="Google Shape;43959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0" name="Google Shape;43960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61" name="Google Shape;43961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43962" name="Google Shape;43962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3" name="Google Shape;43963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4" name="Google Shape;43964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5" name="Google Shape;43965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6" name="Google Shape;43966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7" name="Google Shape;43967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8" name="Google Shape;43968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69" name="Google Shape;43969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43970" name="Google Shape;43970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1" name="Google Shape;43971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2" name="Google Shape;43972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3" name="Google Shape;43973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4" name="Google Shape;43974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5" name="Google Shape;43975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6" name="Google Shape;43976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77" name="Google Shape;43977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78" name="Google Shape;43978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43979" name="Google Shape;43979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0" name="Google Shape;43980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1" name="Google Shape;43981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2" name="Google Shape;43982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3" name="Google Shape;43983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84" name="Google Shape;43984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43985" name="Google Shape;43985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6" name="Google Shape;43986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7" name="Google Shape;43987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8" name="Google Shape;43988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9" name="Google Shape;43989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90" name="Google Shape;43990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43991" name="Google Shape;43991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2" name="Google Shape;43992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3" name="Google Shape;43993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94" name="Google Shape;43994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43995" name="Google Shape;43995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6" name="Google Shape;43996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7" name="Google Shape;43997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8" name="Google Shape;43998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999" name="Google Shape;43999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00" name="Google Shape;44000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001" name="Google Shape;44001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44002" name="Google Shape;44002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3" name="Google Shape;44003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4" name="Google Shape;44004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5" name="Google Shape;44005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6" name="Google Shape;44006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07" name="Google Shape;44007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44008" name="Google Shape;44008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9" name="Google Shape;44009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0" name="Google Shape;44010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1" name="Google Shape;44011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2" name="Google Shape;44012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3" name="Google Shape;44013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4" name="Google Shape;44014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15" name="Google Shape;44015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44016" name="Google Shape;44016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7" name="Google Shape;44017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8" name="Google Shape;44018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19" name="Google Shape;44019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44020" name="Google Shape;44020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1" name="Google Shape;44021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2" name="Google Shape;44022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3" name="Google Shape;44023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4" name="Google Shape;44024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5" name="Google Shape;44025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6" name="Google Shape;44026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7" name="Google Shape;44027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28" name="Google Shape;44028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44029" name="Google Shape;44029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0" name="Google Shape;44030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1" name="Google Shape;44031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2" name="Google Shape;44032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3" name="Google Shape;44033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4" name="Google Shape;44034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5" name="Google Shape;44035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36" name="Google Shape;44036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44037" name="Google Shape;44037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8" name="Google Shape;44038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39" name="Google Shape;44039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44040" name="Google Shape;44040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1" name="Google Shape;44041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2" name="Google Shape;44042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3" name="Google Shape;44043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4" name="Google Shape;44044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5" name="Google Shape;44045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6" name="Google Shape;44046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7" name="Google Shape;44047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8" name="Google Shape;44048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9" name="Google Shape;44049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50" name="Google Shape;44050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44051" name="Google Shape;44051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2" name="Google Shape;44052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3" name="Google Shape;44053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4" name="Google Shape;44054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55" name="Google Shape;44055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44056" name="Google Shape;44056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7" name="Google Shape;44057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8" name="Google Shape;44058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9" name="Google Shape;44059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0" name="Google Shape;44060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1" name="Google Shape;44061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2" name="Google Shape;44062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63" name="Google Shape;44063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44064" name="Google Shape;44064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5" name="Google Shape;44065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6" name="Google Shape;44066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67" name="Google Shape;44067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44068" name="Google Shape;44068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9" name="Google Shape;44069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0" name="Google Shape;44070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1" name="Google Shape;44071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2" name="Google Shape;44072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3" name="Google Shape;44073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74" name="Google Shape;44074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44075" name="Google Shape;44075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6" name="Google Shape;44076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7" name="Google Shape;44077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8" name="Google Shape;44078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79" name="Google Shape;44079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44080" name="Google Shape;44080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1" name="Google Shape;44081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82" name="Google Shape;44082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44083" name="Google Shape;44083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4" name="Google Shape;44084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85" name="Google Shape;44085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44086" name="Google Shape;44086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7" name="Google Shape;44087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8" name="Google Shape;44088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9" name="Google Shape;44089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0" name="Google Shape;44090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1" name="Google Shape;44091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2" name="Google Shape;44092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93" name="Google Shape;44093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44094" name="Google Shape;44094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5" name="Google Shape;44095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6" name="Google Shape;44096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7" name="Google Shape;44097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8" name="Google Shape;44098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99" name="Google Shape;44099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44100" name="Google Shape;44100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1" name="Google Shape;44101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2" name="Google Shape;44102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3" name="Google Shape;44103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04" name="Google Shape;44104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44105" name="Google Shape;44105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6" name="Google Shape;44106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7" name="Google Shape;44107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8" name="Google Shape;44108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09" name="Google Shape;44109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44110" name="Google Shape;44110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1" name="Google Shape;44111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2" name="Google Shape;44112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3" name="Google Shape;44113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14" name="Google Shape;44114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44115" name="Google Shape;44115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6" name="Google Shape;44116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17" name="Google Shape;44117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44118" name="Google Shape;44118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9" name="Google Shape;44119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0" name="Google Shape;44120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1" name="Google Shape;44121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2" name="Google Shape;44122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23" name="Google Shape;44123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44124" name="Google Shape;44124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5" name="Google Shape;44125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6" name="Google Shape;44126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7" name="Google Shape;44127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8" name="Google Shape;44128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9" name="Google Shape;44129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0" name="Google Shape;44130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31" name="Google Shape;44131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44132" name="Google Shape;44132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3" name="Google Shape;44133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4" name="Google Shape;44134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135" name="Google Shape;44135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136" name="Google Shape;44136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44137" name="Google Shape;44137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8" name="Google Shape;44138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9" name="Google Shape;44139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0" name="Google Shape;44140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1" name="Google Shape;44141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42" name="Google Shape;44142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44143" name="Google Shape;44143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4" name="Google Shape;44144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5" name="Google Shape;44145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6" name="Google Shape;44146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7" name="Google Shape;44147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48" name="Google Shape;44148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44149" name="Google Shape;44149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0" name="Google Shape;44150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1" name="Google Shape;44151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2" name="Google Shape;44152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3" name="Google Shape;44153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4" name="Google Shape;44154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5" name="Google Shape;44155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6" name="Google Shape;44156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7" name="Google Shape;44157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58" name="Google Shape;44158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44159" name="Google Shape;44159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0" name="Google Shape;44160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1" name="Google Shape;44161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2" name="Google Shape;44162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3" name="Google Shape;44163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4" name="Google Shape;44164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5" name="Google Shape;44165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6" name="Google Shape;44166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67" name="Google Shape;44167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44168" name="Google Shape;44168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9" name="Google Shape;44169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0" name="Google Shape;44170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1" name="Google Shape;44171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72" name="Google Shape;44172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44173" name="Google Shape;44173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4" name="Google Shape;44174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75" name="Google Shape;44175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44176" name="Google Shape;44176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7" name="Google Shape;44177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8" name="Google Shape;44178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9" name="Google Shape;44179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0" name="Google Shape;44180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1" name="Google Shape;44181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82" name="Google Shape;44182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44183" name="Google Shape;44183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4" name="Google Shape;44184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5" name="Google Shape;44185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6" name="Google Shape;44186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87" name="Google Shape;44187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44188" name="Google Shape;44188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9" name="Google Shape;44189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0" name="Google Shape;44190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91" name="Google Shape;44191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44192" name="Google Shape;44192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3" name="Google Shape;44193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4" name="Google Shape;44194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5" name="Google Shape;44195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6" name="Google Shape;44196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7" name="Google Shape;44197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8" name="Google Shape;44198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99" name="Google Shape;44199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44200" name="Google Shape;44200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1" name="Google Shape;44201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02" name="Google Shape;44202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44203" name="Google Shape;44203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4" name="Google Shape;44204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05" name="Google Shape;44205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44206" name="Google Shape;44206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7" name="Google Shape;44207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08" name="Google Shape;44208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44209" name="Google Shape;44209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0" name="Google Shape;44210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1" name="Google Shape;44211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2" name="Google Shape;44212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3" name="Google Shape;44213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4" name="Google Shape;44214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5" name="Google Shape;44215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6" name="Google Shape;44216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44217" name="Google Shape;44217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8" name="Google Shape;44218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9" name="Google Shape;44219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44220" name="Google Shape;44220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1" name="Google Shape;44221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22" name="Google Shape;44222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23" name="Google Shape;44223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44224" name="Google Shape;44224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5" name="Google Shape;44225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6" name="Google Shape;44226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230" name="Shape 44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1" name="Google Shape;44231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232" name="Google Shape;44232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33" name="Google Shape;44233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44234" name="Google Shape;44234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5" name="Google Shape;44235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36" name="Google Shape;44236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44237" name="Google Shape;44237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8" name="Google Shape;44238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9" name="Google Shape;44239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40" name="Google Shape;44240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44241" name="Google Shape;44241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2" name="Google Shape;44242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3" name="Google Shape;44243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4" name="Google Shape;44244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5" name="Google Shape;44245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46" name="Google Shape;44246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44247" name="Google Shape;44247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8" name="Google Shape;44248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9" name="Google Shape;44249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0" name="Google Shape;44250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1" name="Google Shape;44251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52" name="Google Shape;44252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44253" name="Google Shape;44253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4" name="Google Shape;44254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5" name="Google Shape;44255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6" name="Google Shape;44256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7" name="Google Shape;44257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8" name="Google Shape;44258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9" name="Google Shape;44259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0" name="Google Shape;44260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1" name="Google Shape;44261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2" name="Google Shape;44262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3" name="Google Shape;44263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4" name="Google Shape;44264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65" name="Google Shape;44265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44266" name="Google Shape;44266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7" name="Google Shape;44267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68" name="Google Shape;44268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44269" name="Google Shape;44269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0" name="Google Shape;44270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1" name="Google Shape;44271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2" name="Google Shape;44272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73" name="Google Shape;44273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74" name="Google Shape;44274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44275" name="Google Shape;44275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6" name="Google Shape;44276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7" name="Google Shape;44277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8" name="Google Shape;44278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9" name="Google Shape;44279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0" name="Google Shape;44280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81" name="Google Shape;44281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82" name="Google Shape;44282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83" name="Google Shape;44283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44284" name="Google Shape;44284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5" name="Google Shape;44285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6" name="Google Shape;44286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7" name="Google Shape;44287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8" name="Google Shape;44288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89" name="Google Shape;44289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44290" name="Google Shape;44290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1" name="Google Shape;44291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2" name="Google Shape;44292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3" name="Google Shape;44293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4" name="Google Shape;44294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5" name="Google Shape;44295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6" name="Google Shape;44296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7" name="Google Shape;44297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98" name="Google Shape;44298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44299" name="Google Shape;44299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0" name="Google Shape;44300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01" name="Google Shape;44301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44302" name="Google Shape;44302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3" name="Google Shape;44303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4" name="Google Shape;44304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05" name="Google Shape;44305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44306" name="Google Shape;44306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7" name="Google Shape;44307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08" name="Google Shape;44308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44309" name="Google Shape;44309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0" name="Google Shape;44310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1" name="Google Shape;44311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2" name="Google Shape;44312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3" name="Google Shape;44313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4" name="Google Shape;44314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5" name="Google Shape;44315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16" name="Google Shape;44316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44317" name="Google Shape;44317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8" name="Google Shape;44318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19" name="Google Shape;44319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44320" name="Google Shape;44320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1" name="Google Shape;44321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2" name="Google Shape;44322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23" name="Google Shape;44323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44324" name="Google Shape;44324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5" name="Google Shape;44325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26" name="Google Shape;44326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44327" name="Google Shape;44327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8" name="Google Shape;44328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9" name="Google Shape;44329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30" name="Google Shape;44330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31" name="Google Shape;44331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32" name="Google Shape;44332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44333" name="Google Shape;44333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4" name="Google Shape;44334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5" name="Google Shape;44335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6" name="Google Shape;44336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7" name="Google Shape;44337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8" name="Google Shape;44338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39" name="Google Shape;44339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40" name="Google Shape;44340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44341" name="Google Shape;44341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2" name="Google Shape;44342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3" name="Google Shape;44343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44" name="Google Shape;44344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44345" name="Google Shape;44345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6" name="Google Shape;44346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47" name="Google Shape;44347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48" name="Google Shape;44348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44349" name="Google Shape;44349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0" name="Google Shape;44350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1" name="Google Shape;44351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2" name="Google Shape;44352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44353" name="Google Shape;44353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4" name="Google Shape;44354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55" name="Google Shape;44355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56" name="Google Shape;44356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57" name="Google Shape;44357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58" name="Google Shape;44358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44359" name="Google Shape;44359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0" name="Google Shape;44360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61" name="Google Shape;44361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62" name="Google Shape;44362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44363" name="Google Shape;44363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4" name="Google Shape;44364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65" name="Google Shape;44365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66" name="Google Shape;44366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67" name="Google Shape;44367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68" name="Google Shape;44368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44369" name="Google Shape;44369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0" name="Google Shape;44370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1" name="Google Shape;44371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72" name="Google Shape;44372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44373" name="Google Shape;44373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4" name="Google Shape;44374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75" name="Google Shape;44375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44376" name="Google Shape;44376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7" name="Google Shape;44377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78" name="Google Shape;44378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79" name="Google Shape;44379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44380" name="Google Shape;44380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1" name="Google Shape;44381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2" name="Google Shape;44382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3" name="Google Shape;44383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4" name="Google Shape;44384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5" name="Google Shape;44385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6" name="Google Shape;44386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7" name="Google Shape;44387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8" name="Google Shape;44388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89" name="Google Shape;44389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390" name="Google Shape;44390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44391" name="Google Shape;44391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2" name="Google Shape;44392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3" name="Google Shape;44393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4" name="Google Shape;44394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5" name="Google Shape;44395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44396" name="Google Shape;44396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7" name="Google Shape;44397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8" name="Google Shape;44398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44399" name="Google Shape;44399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0" name="Google Shape;44400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01" name="Google Shape;44401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02" name="Google Shape;44402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44403" name="Google Shape;44403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4" name="Google Shape;44404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5" name="Google Shape;44405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06" name="Google Shape;44406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44407" name="Google Shape;44407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8" name="Google Shape;44408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9" name="Google Shape;44409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0" name="Google Shape;44410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1" name="Google Shape;44411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2" name="Google Shape;44412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13" name="Google Shape;44413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44414" name="Google Shape;44414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5" name="Google Shape;44415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16" name="Google Shape;44416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44417" name="Google Shape;44417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8" name="Google Shape;44418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19" name="Google Shape;44419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44420" name="Google Shape;44420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1" name="Google Shape;44421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2" name="Google Shape;44422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3" name="Google Shape;44423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4" name="Google Shape;44424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25" name="Google Shape;44425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44426" name="Google Shape;44426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7" name="Google Shape;44427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8" name="Google Shape;44428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9" name="Google Shape;44429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30" name="Google Shape;44430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31" name="Google Shape;44431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44432" name="Google Shape;44432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3" name="Google Shape;44433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4" name="Google Shape;44434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5" name="Google Shape;44435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36" name="Google Shape;44436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44437" name="Google Shape;44437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8" name="Google Shape;44438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9" name="Google Shape;44439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40" name="Google Shape;44440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44441" name="Google Shape;44441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2" name="Google Shape;44442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3" name="Google Shape;44443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44" name="Google Shape;44444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44445" name="Google Shape;44445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6" name="Google Shape;44446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7" name="Google Shape;44447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8" name="Google Shape;44448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9" name="Google Shape;44449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0" name="Google Shape;44450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1" name="Google Shape;44451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2" name="Google Shape;44452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3" name="Google Shape;44453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54" name="Google Shape;44454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55" name="Google Shape;44455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44456" name="Google Shape;44456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7" name="Google Shape;44457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8" name="Google Shape;44458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59" name="Google Shape;44459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44460" name="Google Shape;44460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1" name="Google Shape;44461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62" name="Google Shape;44462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44463" name="Google Shape;44463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4" name="Google Shape;44464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65" name="Google Shape;44465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66" name="Google Shape;44466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44467" name="Google Shape;44467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8" name="Google Shape;44468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69" name="Google Shape;44469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44470" name="Google Shape;44470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1" name="Google Shape;44471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72" name="Google Shape;44472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44473" name="Google Shape;44473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4" name="Google Shape;44474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75" name="Google Shape;44475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44476" name="Google Shape;44476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7" name="Google Shape;44477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78" name="Google Shape;44478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44479" name="Google Shape;44479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0" name="Google Shape;44480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1" name="Google Shape;44481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2" name="Google Shape;44482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83" name="Google Shape;44483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44484" name="Google Shape;44484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5" name="Google Shape;44485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86" name="Google Shape;44486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44487" name="Google Shape;44487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8" name="Google Shape;44488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89" name="Google Shape;44489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44490" name="Google Shape;44490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1" name="Google Shape;44491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2" name="Google Shape;44492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3" name="Google Shape;44493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4" name="Google Shape;44494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95" name="Google Shape;44495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44496" name="Google Shape;44496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7" name="Google Shape;44497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8" name="Google Shape;44498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9" name="Google Shape;44499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0" name="Google Shape;44500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1" name="Google Shape;44501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2" name="Google Shape;44502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3" name="Google Shape;44503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04" name="Google Shape;44504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44505" name="Google Shape;44505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6" name="Google Shape;44506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7" name="Google Shape;44507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08" name="Google Shape;44508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44509" name="Google Shape;44509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0" name="Google Shape;44510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1" name="Google Shape;44511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2" name="Google Shape;44512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13" name="Google Shape;44513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44514" name="Google Shape;44514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5" name="Google Shape;44515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16" name="Google Shape;44516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17" name="Google Shape;44517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44518" name="Google Shape;44518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9" name="Google Shape;44519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0" name="Google Shape;44520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1" name="Google Shape;44521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2" name="Google Shape;44522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44523" name="Google Shape;44523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4" name="Google Shape;44524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5" name="Google Shape;44525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6" name="Google Shape;44526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7" name="Google Shape;44527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44528" name="Google Shape;44528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9" name="Google Shape;44529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0" name="Google Shape;44530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1" name="Google Shape;44531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44532" name="Google Shape;44532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3" name="Google Shape;44533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4" name="Google Shape;44534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44535" name="Google Shape;44535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6" name="Google Shape;44536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7" name="Google Shape;44537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8" name="Google Shape;44538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44539" name="Google Shape;44539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0" name="Google Shape;44540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41" name="Google Shape;44541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44542" name="Google Shape;44542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3" name="Google Shape;44543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44" name="Google Shape;44544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44545" name="Google Shape;44545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6" name="Google Shape;44546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7" name="Google Shape;44547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8" name="Google Shape;44548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49" name="Google Shape;44549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50" name="Google Shape;44550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44551" name="Google Shape;44551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2" name="Google Shape;44552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3" name="Google Shape;44553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54" name="Google Shape;44554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55" name="Google Shape;44555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44556" name="Google Shape;44556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7" name="Google Shape;44557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8" name="Google Shape;44558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59" name="Google Shape;44559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60" name="Google Shape;44560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44561" name="Google Shape;44561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2" name="Google Shape;44562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3" name="Google Shape;44563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64" name="Google Shape;44564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44565" name="Google Shape;44565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6" name="Google Shape;44566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7" name="Google Shape;44567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68" name="Google Shape;44568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44569" name="Google Shape;44569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0" name="Google Shape;44570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1" name="Google Shape;44571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2" name="Google Shape;44572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3" name="Google Shape;44573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74" name="Google Shape;44574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75" name="Google Shape;44575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44576" name="Google Shape;44576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7" name="Google Shape;44577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8" name="Google Shape;44578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79" name="Google Shape;44579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80" name="Google Shape;44580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44581" name="Google Shape;44581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2" name="Google Shape;44582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3" name="Google Shape;44583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4" name="Google Shape;44584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5" name="Google Shape;44585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6" name="Google Shape;44586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7" name="Google Shape;44587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8" name="Google Shape;44588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9" name="Google Shape;44589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0" name="Google Shape;44590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1" name="Google Shape;44591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92" name="Google Shape;44592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596" name="Shape 44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97" name="Google Shape;44597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598" name="Google Shape;44598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99" name="Google Shape;44599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44600" name="Google Shape;44600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1" name="Google Shape;44601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2" name="Google Shape;44602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03" name="Google Shape;44603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44604" name="Google Shape;44604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5" name="Google Shape;44605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6" name="Google Shape;44606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7" name="Google Shape;44607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8" name="Google Shape;44608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9" name="Google Shape;44609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0" name="Google Shape;44610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1" name="Google Shape;44611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2" name="Google Shape;44612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3" name="Google Shape;44613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4" name="Google Shape;44614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5" name="Google Shape;44615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16" name="Google Shape;44616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17" name="Google Shape;44617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18" name="Google Shape;44618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19" name="Google Shape;44619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44620" name="Google Shape;44620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1" name="Google Shape;44621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2" name="Google Shape;44622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3" name="Google Shape;44623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24" name="Google Shape;44624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25" name="Google Shape;44625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44626" name="Google Shape;44626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7" name="Google Shape;44627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8" name="Google Shape;44628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9" name="Google Shape;44629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0" name="Google Shape;44630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31" name="Google Shape;44631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32" name="Google Shape;44632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33" name="Google Shape;44633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34" name="Google Shape;44634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44635" name="Google Shape;44635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6" name="Google Shape;44636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37" name="Google Shape;44637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44638" name="Google Shape;44638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9" name="Google Shape;44639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0" name="Google Shape;44640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1" name="Google Shape;44641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42" name="Google Shape;44642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43" name="Google Shape;44643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44" name="Google Shape;44644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44645" name="Google Shape;44645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6" name="Google Shape;44646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7" name="Google Shape;44647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48" name="Google Shape;44648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49" name="Google Shape;44649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44650" name="Google Shape;44650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1" name="Google Shape;44651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2" name="Google Shape;44652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53" name="Google Shape;44653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54" name="Google Shape;44654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55" name="Google Shape;44655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44656" name="Google Shape;44656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7" name="Google Shape;44657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58" name="Google Shape;44658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44659" name="Google Shape;44659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0" name="Google Shape;44660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61" name="Google Shape;44661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44662" name="Google Shape;44662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3" name="Google Shape;44663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64" name="Google Shape;44664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44665" name="Google Shape;44665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6" name="Google Shape;44666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7" name="Google Shape;44667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8" name="Google Shape;44668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9" name="Google Shape;44669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0" name="Google Shape;44670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1" name="Google Shape;44671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2" name="Google Shape;44672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3" name="Google Shape;44673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4" name="Google Shape;44674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44675" name="Google Shape;44675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6" name="Google Shape;44676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7" name="Google Shape;44677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78" name="Google Shape;44678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44679" name="Google Shape;44679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0" name="Google Shape;44680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1" name="Google Shape;44681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2" name="Google Shape;44682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3" name="Google Shape;44683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4" name="Google Shape;44684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5" name="Google Shape;44685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6" name="Google Shape;44686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87" name="Google Shape;44687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44688" name="Google Shape;44688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9" name="Google Shape;44689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0" name="Google Shape;44690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1" name="Google Shape;44691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2" name="Google Shape;44692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3" name="Google Shape;44693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4" name="Google Shape;44694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95" name="Google Shape;44695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44696" name="Google Shape;44696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7" name="Google Shape;44697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98" name="Google Shape;44698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699" name="Google Shape;44699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44700" name="Google Shape;44700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1" name="Google Shape;44701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2" name="Google Shape;44702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3" name="Google Shape;44703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4" name="Google Shape;44704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5" name="Google Shape;44705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6" name="Google Shape;44706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07" name="Google Shape;44707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44708" name="Google Shape;44708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9" name="Google Shape;44709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0" name="Google Shape;44710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11" name="Google Shape;44711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44712" name="Google Shape;44712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3" name="Google Shape;44713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4" name="Google Shape;44714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15" name="Google Shape;44715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16" name="Google Shape;44716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44717" name="Google Shape;44717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8" name="Google Shape;44718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9" name="Google Shape;44719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20" name="Google Shape;44720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44721" name="Google Shape;44721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2" name="Google Shape;44722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3" name="Google Shape;44723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24" name="Google Shape;44724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25" name="Google Shape;44725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26" name="Google Shape;44726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44727" name="Google Shape;44727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8" name="Google Shape;44728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9" name="Google Shape;44729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0" name="Google Shape;44730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1" name="Google Shape;44731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32" name="Google Shape;44732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44733" name="Google Shape;44733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4" name="Google Shape;44734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5" name="Google Shape;44735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6" name="Google Shape;44736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7" name="Google Shape;44737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8" name="Google Shape;44738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39" name="Google Shape;44739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44740" name="Google Shape;44740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1" name="Google Shape;44741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2" name="Google Shape;44742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43" name="Google Shape;44743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44744" name="Google Shape;44744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5" name="Google Shape;44745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46" name="Google Shape;44746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44747" name="Google Shape;44747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8" name="Google Shape;44748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9" name="Google Shape;44749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50" name="Google Shape;44750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44751" name="Google Shape;44751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2" name="Google Shape;44752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3" name="Google Shape;44753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4" name="Google Shape;44754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5" name="Google Shape;44755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756" name="Google Shape;44756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57" name="Google Shape;44757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58" name="Google Shape;44758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59" name="Google Shape;44759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60" name="Google Shape;44760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44761" name="Google Shape;44761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2" name="Google Shape;44762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3" name="Google Shape;44763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4" name="Google Shape;44764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65" name="Google Shape;44765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44766" name="Google Shape;44766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7" name="Google Shape;44767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8" name="Google Shape;44768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9" name="Google Shape;44769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0" name="Google Shape;44770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1" name="Google Shape;44771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2" name="Google Shape;44772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3" name="Google Shape;44773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4" name="Google Shape;44774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5" name="Google Shape;44775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6" name="Google Shape;44776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7" name="Google Shape;44777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78" name="Google Shape;44778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44779" name="Google Shape;44779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0" name="Google Shape;44780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1" name="Google Shape;44781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2" name="Google Shape;44782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3" name="Google Shape;44783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4" name="Google Shape;44784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5" name="Google Shape;44785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6" name="Google Shape;44786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7" name="Google Shape;44787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88" name="Google Shape;44788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44789" name="Google Shape;44789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0" name="Google Shape;44790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1" name="Google Shape;44791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92" name="Google Shape;44792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44793" name="Google Shape;44793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4" name="Google Shape;44794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5" name="Google Shape;44795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6" name="Google Shape;44796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7" name="Google Shape;44797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8" name="Google Shape;44798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99" name="Google Shape;44799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44800" name="Google Shape;44800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1" name="Google Shape;44801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2" name="Google Shape;44802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3" name="Google Shape;44803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4" name="Google Shape;44804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05" name="Google Shape;44805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44806" name="Google Shape;44806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7" name="Google Shape;44807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8" name="Google Shape;44808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9" name="Google Shape;44809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0" name="Google Shape;44810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1" name="Google Shape;44811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2" name="Google Shape;44812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13" name="Google Shape;44813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44814" name="Google Shape;44814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5" name="Google Shape;44815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6" name="Google Shape;44816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7" name="Google Shape;44817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8" name="Google Shape;44818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9" name="Google Shape;44819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20" name="Google Shape;44820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44821" name="Google Shape;44821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2" name="Google Shape;44822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3" name="Google Shape;44823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4" name="Google Shape;44824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5" name="Google Shape;44825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6" name="Google Shape;44826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7" name="Google Shape;44827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8" name="Google Shape;44828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9" name="Google Shape;44829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30" name="Google Shape;44830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44831" name="Google Shape;44831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2" name="Google Shape;44832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3" name="Google Shape;44833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34" name="Google Shape;44834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44835" name="Google Shape;44835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6" name="Google Shape;44836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7" name="Google Shape;44837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8" name="Google Shape;44838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39" name="Google Shape;44839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44840" name="Google Shape;44840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1" name="Google Shape;44841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42" name="Google Shape;44842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44843" name="Google Shape;44843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4" name="Google Shape;44844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5" name="Google Shape;44845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6" name="Google Shape;44846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47" name="Google Shape;44847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44848" name="Google Shape;44848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9" name="Google Shape;44849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0" name="Google Shape;44850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1" name="Google Shape;44851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52" name="Google Shape;44852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44853" name="Google Shape;44853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4" name="Google Shape;44854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5" name="Google Shape;44855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6" name="Google Shape;44856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7" name="Google Shape;44857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8" name="Google Shape;44858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9" name="Google Shape;44859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0" name="Google Shape;44860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1" name="Google Shape;44861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62" name="Google Shape;44862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44863" name="Google Shape;44863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4" name="Google Shape;44864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65" name="Google Shape;44865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44866" name="Google Shape;44866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7" name="Google Shape;44867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8" name="Google Shape;44868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9" name="Google Shape;44869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0" name="Google Shape;44870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1" name="Google Shape;44871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2" name="Google Shape;44872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73" name="Google Shape;44873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44874" name="Google Shape;44874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5" name="Google Shape;44875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6" name="Google Shape;44876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7" name="Google Shape;44877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8" name="Google Shape;44878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9" name="Google Shape;44879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0" name="Google Shape;44880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1" name="Google Shape;44881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2" name="Google Shape;44882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3" name="Google Shape;44883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4" name="Google Shape;44884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5" name="Google Shape;44885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6" name="Google Shape;44886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7" name="Google Shape;44887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8" name="Google Shape;44888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9" name="Google Shape;44889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0" name="Google Shape;44890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91" name="Google Shape;44891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44892" name="Google Shape;44892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3" name="Google Shape;44893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4" name="Google Shape;44894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5" name="Google Shape;44895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6" name="Google Shape;44896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7" name="Google Shape;44897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98" name="Google Shape;44898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44899" name="Google Shape;44899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0" name="Google Shape;44900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01" name="Google Shape;44901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44902" name="Google Shape;44902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3" name="Google Shape;44903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4" name="Google Shape;44904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5" name="Google Shape;44905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6" name="Google Shape;44906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7" name="Google Shape;44907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8" name="Google Shape;44908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09" name="Google Shape;44909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44910" name="Google Shape;44910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1" name="Google Shape;44911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2" name="Google Shape;44912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3" name="Google Shape;44913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4" name="Google Shape;44914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5" name="Google Shape;44915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16" name="Google Shape;44916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44917" name="Google Shape;44917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8" name="Google Shape;44918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9" name="Google Shape;44919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0" name="Google Shape;44920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1" name="Google Shape;44921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22" name="Google Shape;44922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44923" name="Google Shape;44923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4" name="Google Shape;44924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5" name="Google Shape;44925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6" name="Google Shape;44926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7" name="Google Shape;44927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8" name="Google Shape;44928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9" name="Google Shape;44929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30" name="Google Shape;44930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44931" name="Google Shape;44931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2" name="Google Shape;44932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3" name="Google Shape;44933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4" name="Google Shape;44934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35" name="Google Shape;44935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44936" name="Google Shape;44936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7" name="Google Shape;44937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8" name="Google Shape;44938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39" name="Google Shape;44939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44940" name="Google Shape;44940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1" name="Google Shape;44941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2" name="Google Shape;44942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43" name="Google Shape;44943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44944" name="Google Shape;44944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5" name="Google Shape;44945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6" name="Google Shape;44946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7" name="Google Shape;44947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8" name="Google Shape;44948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9" name="Google Shape;44949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0" name="Google Shape;44950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1" name="Google Shape;44951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2" name="Google Shape;44952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53" name="Google Shape;44953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954" name="Google Shape;44954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44955" name="Google Shape;44955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6" name="Google Shape;44956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7" name="Google Shape;44957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8" name="Google Shape;44958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9" name="Google Shape;44959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0" name="Google Shape;44960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1" name="Google Shape;44961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62" name="Google Shape;44962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44963" name="Google Shape;44963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4" name="Google Shape;44964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5" name="Google Shape;44965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6" name="Google Shape;44966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7" name="Google Shape;44967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8" name="Google Shape;44968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69" name="Google Shape;44969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44970" name="Google Shape;44970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1" name="Google Shape;44971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2" name="Google Shape;44972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3" name="Google Shape;44973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4" name="Google Shape;44974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5" name="Google Shape;44975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6" name="Google Shape;44976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7" name="Google Shape;44977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78" name="Google Shape;44978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44979" name="Google Shape;44979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0" name="Google Shape;44980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1" name="Google Shape;44981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2" name="Google Shape;44982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3" name="Google Shape;44983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84" name="Google Shape;44984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44985" name="Google Shape;44985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6" name="Google Shape;44986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7" name="Google Shape;44987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8" name="Google Shape;44988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9" name="Google Shape;44989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0" name="Google Shape;44990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91" name="Google Shape;44991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44992" name="Google Shape;44992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3" name="Google Shape;44993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4" name="Google Shape;44994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95" name="Google Shape;44995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44996" name="Google Shape;44996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7" name="Google Shape;44997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8" name="Google Shape;44998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9" name="Google Shape;44999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0" name="Google Shape;45000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1" name="Google Shape;45001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2" name="Google Shape;45002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03" name="Google Shape;45003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45004" name="Google Shape;45004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5" name="Google Shape;45005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6" name="Google Shape;45006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7" name="Google Shape;45007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8" name="Google Shape;45008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9" name="Google Shape;45009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0" name="Google Shape;45010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11" name="Google Shape;45011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45012" name="Google Shape;45012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3" name="Google Shape;45013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4" name="Google Shape;45014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5" name="Google Shape;45015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6" name="Google Shape;45016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7" name="Google Shape;45017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8" name="Google Shape;45018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19" name="Google Shape;45019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45020" name="Google Shape;45020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1" name="Google Shape;45021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2" name="Google Shape;45022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3" name="Google Shape;45023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4" name="Google Shape;45024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25" name="Google Shape;45025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45026" name="Google Shape;45026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7" name="Google Shape;45027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8" name="Google Shape;45028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29" name="Google Shape;45029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45030" name="Google Shape;45030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1" name="Google Shape;45031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2" name="Google Shape;45032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3" name="Google Shape;45033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4" name="Google Shape;45034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35" name="Google Shape;45035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45036" name="Google Shape;45036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7" name="Google Shape;45037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8" name="Google Shape;45038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9" name="Google Shape;45039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0" name="Google Shape;45040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1" name="Google Shape;45041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42" name="Google Shape;45042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45043" name="Google Shape;45043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4" name="Google Shape;45044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5" name="Google Shape;45045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6" name="Google Shape;45046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7" name="Google Shape;45047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8" name="Google Shape;45048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9" name="Google Shape;45049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50" name="Google Shape;45050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45051" name="Google Shape;45051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2" name="Google Shape;45052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3" name="Google Shape;45053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4" name="Google Shape;45054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55" name="Google Shape;45055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45056" name="Google Shape;45056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7" name="Google Shape;45057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8" name="Google Shape;45058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9" name="Google Shape;45059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0" name="Google Shape;45060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1" name="Google Shape;45061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2" name="Google Shape;45062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63" name="Google Shape;45063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45064" name="Google Shape;45064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5" name="Google Shape;45065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6" name="Google Shape;45066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7" name="Google Shape;45067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68" name="Google Shape;45068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69" name="Google Shape;45069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45070" name="Google Shape;45070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1" name="Google Shape;45071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2" name="Google Shape;45072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3" name="Google Shape;45073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74" name="Google Shape;45074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75" name="Google Shape;45075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45076" name="Google Shape;45076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7" name="Google Shape;45077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8" name="Google Shape;45078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079" name="Google Shape;45079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45080" name="Google Shape;45080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1" name="Google Shape;45081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45082" name="Google Shape;45082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45083" name="Google Shape;45083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4" name="Google Shape;45084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5" name="Google Shape;45085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6" name="Google Shape;45086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7" name="Google Shape;45087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8" name="Google Shape;45088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9" name="Google Shape;45089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90" name="Google Shape;45090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45091" name="Google Shape;45091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2" name="Google Shape;45092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3" name="Google Shape;45093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4" name="Google Shape;45094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5" name="Google Shape;45095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45096" name="Google Shape;45096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100" name="Shape 45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01" name="Google Shape;45101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5102" name="Google Shape;45102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45103" name="Google Shape;45103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4" name="Google Shape;45104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5" name="Google Shape;45105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6" name="Google Shape;45106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7" name="Google Shape;45107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08" name="Google Shape;45108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09" name="Google Shape;45109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10" name="Google Shape;45110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45111" name="Google Shape;45111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2" name="Google Shape;45112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3" name="Google Shape;45113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14" name="Google Shape;45114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45115" name="Google Shape;45115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6" name="Google Shape;45116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17" name="Google Shape;45117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45118" name="Google Shape;45118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9" name="Google Shape;45119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0" name="Google Shape;45120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1" name="Google Shape;45121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22" name="Google Shape;45122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23" name="Google Shape;45123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45124" name="Google Shape;45124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5" name="Google Shape;45125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26" name="Google Shape;45126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27" name="Google Shape;45127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45128" name="Google Shape;45128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9" name="Google Shape;45129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30" name="Google Shape;45130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45131" name="Google Shape;45131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2" name="Google Shape;45132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3" name="Google Shape;45133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4" name="Google Shape;45134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5" name="Google Shape;45135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6" name="Google Shape;45136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7" name="Google Shape;45137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8" name="Google Shape;45138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39" name="Google Shape;45139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45140" name="Google Shape;45140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1" name="Google Shape;45141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42" name="Google Shape;45142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45143" name="Google Shape;45143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4" name="Google Shape;45144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5" name="Google Shape;45145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46" name="Google Shape;45146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47" name="Google Shape;45147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48" name="Google Shape;45148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45149" name="Google Shape;45149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0" name="Google Shape;45150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51" name="Google Shape;45151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45152" name="Google Shape;45152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3" name="Google Shape;45153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4" name="Google Shape;45154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5" name="Google Shape;45155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6" name="Google Shape;45156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7" name="Google Shape;45157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58" name="Google Shape;45158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59" name="Google Shape;45159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45160" name="Google Shape;45160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1" name="Google Shape;45161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2" name="Google Shape;45162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3" name="Google Shape;45163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64" name="Google Shape;45164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45165" name="Google Shape;45165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6" name="Google Shape;45166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7" name="Google Shape;45167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68" name="Google Shape;45168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69" name="Google Shape;45169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45170" name="Google Shape;45170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1" name="Google Shape;45171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2" name="Google Shape;45172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3" name="Google Shape;45173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4" name="Google Shape;45174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5" name="Google Shape;45175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6" name="Google Shape;45176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7" name="Google Shape;45177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78" name="Google Shape;45178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79" name="Google Shape;45179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45180" name="Google Shape;45180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1" name="Google Shape;45181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2" name="Google Shape;45182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3" name="Google Shape;45183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84" name="Google Shape;45184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85" name="Google Shape;45185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86" name="Google Shape;45186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45187" name="Google Shape;45187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8" name="Google Shape;45188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89" name="Google Shape;45189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45190" name="Google Shape;45190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1" name="Google Shape;45191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2" name="Google Shape;45192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93" name="Google Shape;45193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94" name="Google Shape;45194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45195" name="Google Shape;45195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6" name="Google Shape;45196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7" name="Google Shape;45197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98" name="Google Shape;45198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45199" name="Google Shape;45199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0" name="Google Shape;45200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1" name="Google Shape;45201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2" name="Google Shape;45202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3" name="Google Shape;45203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4" name="Google Shape;45204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05" name="Google Shape;45205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45206" name="Google Shape;45206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7" name="Google Shape;45207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8" name="Google Shape;45208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9" name="Google Shape;45209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10" name="Google Shape;45210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45211" name="Google Shape;45211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2" name="Google Shape;45212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213" name="Google Shape;45213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214" name="Google Shape;45214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45215" name="Google Shape;45215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6" name="Google Shape;45216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7" name="Google Shape;45217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8" name="Google Shape;45218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9" name="Google Shape;45219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0" name="Google Shape;45220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21" name="Google Shape;45221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45222" name="Google Shape;45222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3" name="Google Shape;45223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24" name="Google Shape;45224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45225" name="Google Shape;45225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6" name="Google Shape;45226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227" name="Google Shape;45227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28" name="Google Shape;45228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229" name="Google Shape;45229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45230" name="Google Shape;45230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1" name="Google Shape;45231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32" name="Google Shape;45232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45233" name="Google Shape;45233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4" name="Google Shape;45234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5" name="Google Shape;45235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6" name="Google Shape;45236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7" name="Google Shape;45237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8" name="Google Shape;45238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239" name="Google Shape;45239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240" name="Google Shape;45240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45241" name="Google Shape;45241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2" name="Google Shape;45242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3" name="Google Shape;45243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44" name="Google Shape;45244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45245" name="Google Shape;45245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6" name="Google Shape;45246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7" name="Google Shape;45247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8" name="Google Shape;45248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9" name="Google Shape;45249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0" name="Google Shape;45250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1" name="Google Shape;45251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52" name="Google Shape;45252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45253" name="Google Shape;45253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4" name="Google Shape;45254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5" name="Google Shape;45255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6" name="Google Shape;45256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7" name="Google Shape;45257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8" name="Google Shape;45258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59" name="Google Shape;45259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45260" name="Google Shape;45260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1" name="Google Shape;45261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2" name="Google Shape;45262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3" name="Google Shape;45263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4" name="Google Shape;45264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5" name="Google Shape;45265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66" name="Google Shape;45266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45267" name="Google Shape;45267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8" name="Google Shape;45268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9" name="Google Shape;45269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70" name="Google Shape;45270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45271" name="Google Shape;45271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2" name="Google Shape;45272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3" name="Google Shape;45273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4" name="Google Shape;45274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5" name="Google Shape;45275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76" name="Google Shape;45276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45277" name="Google Shape;45277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8" name="Google Shape;45278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9" name="Google Shape;45279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0" name="Google Shape;45280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1" name="Google Shape;45281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2" name="Google Shape;45282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83" name="Google Shape;45283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45284" name="Google Shape;45284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5" name="Google Shape;45285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6" name="Google Shape;45286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7" name="Google Shape;45287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8" name="Google Shape;45288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89" name="Google Shape;45289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45290" name="Google Shape;45290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1" name="Google Shape;45291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2" name="Google Shape;45292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3" name="Google Shape;45293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4" name="Google Shape;45294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5" name="Google Shape;45295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6" name="Google Shape;45296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7" name="Google Shape;45297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8" name="Google Shape;45298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9" name="Google Shape;45299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0" name="Google Shape;45300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45301" name="Google Shape;45301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2" name="Google Shape;45302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3" name="Google Shape;45303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4" name="Google Shape;45304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5" name="Google Shape;45305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6" name="Google Shape;45306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7" name="Google Shape;45307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8" name="Google Shape;45308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9" name="Google Shape;45309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0" name="Google Shape;45310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1" name="Google Shape;45311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12" name="Google Shape;45312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45313" name="Google Shape;45313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4" name="Google Shape;45314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5" name="Google Shape;45315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6" name="Google Shape;45316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7" name="Google Shape;45317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318" name="Google Shape;45318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19" name="Google Shape;45319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45320" name="Google Shape;45320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1" name="Google Shape;45321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2" name="Google Shape;45322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3" name="Google Shape;45323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4" name="Google Shape;45324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5" name="Google Shape;45325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6" name="Google Shape;45326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7" name="Google Shape;45327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8" name="Google Shape;45328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9" name="Google Shape;45329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0" name="Google Shape;45330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31" name="Google Shape;45331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45332" name="Google Shape;45332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3" name="Google Shape;45333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4" name="Google Shape;45334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5" name="Google Shape;45335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6" name="Google Shape;45336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7" name="Google Shape;45337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8" name="Google Shape;45338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9" name="Google Shape;45339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40" name="Google Shape;45340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45341" name="Google Shape;45341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2" name="Google Shape;45342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3" name="Google Shape;45343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44" name="Google Shape;45344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45345" name="Google Shape;45345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6" name="Google Shape;45346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7" name="Google Shape;45347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48" name="Google Shape;45348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45349" name="Google Shape;45349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0" name="Google Shape;45350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1" name="Google Shape;45351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2" name="Google Shape;45352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3" name="Google Shape;45353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4" name="Google Shape;45354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55" name="Google Shape;45355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45356" name="Google Shape;45356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7" name="Google Shape;45357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8" name="Google Shape;45358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9" name="Google Shape;45359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0" name="Google Shape;45360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1" name="Google Shape;45361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62" name="Google Shape;45362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45363" name="Google Shape;45363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4" name="Google Shape;45364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5" name="Google Shape;45365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6" name="Google Shape;45366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67" name="Google Shape;45367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45368" name="Google Shape;45368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9" name="Google Shape;45369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0" name="Google Shape;45370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1" name="Google Shape;45371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45372" name="Google Shape;45372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3" name="Google Shape;45373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4" name="Google Shape;45374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5" name="Google Shape;45375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6" name="Google Shape;45376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45377" name="Google Shape;45377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8" name="Google Shape;45378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9" name="Google Shape;45379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0" name="Google Shape;45380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1" name="Google Shape;45381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2" name="Google Shape;45382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3" name="Google Shape;45383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84" name="Google Shape;45384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45385" name="Google Shape;45385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6" name="Google Shape;45386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7" name="Google Shape;45387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8" name="Google Shape;45388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9" name="Google Shape;45389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0" name="Google Shape;45390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91" name="Google Shape;45391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45392" name="Google Shape;45392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3" name="Google Shape;45393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4" name="Google Shape;45394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5" name="Google Shape;45395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6" name="Google Shape;45396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97" name="Google Shape;45397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45398" name="Google Shape;45398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9" name="Google Shape;45399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0" name="Google Shape;45400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1" name="Google Shape;45401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2" name="Google Shape;45402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3" name="Google Shape;45403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4" name="Google Shape;45404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5" name="Google Shape;45405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6" name="Google Shape;45406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07" name="Google Shape;45407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45408" name="Google Shape;45408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9" name="Google Shape;45409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0" name="Google Shape;45410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1" name="Google Shape;45411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2" name="Google Shape;45412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3" name="Google Shape;45413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4" name="Google Shape;45414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5" name="Google Shape;45415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6" name="Google Shape;45416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17" name="Google Shape;45417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45418" name="Google Shape;45418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9" name="Google Shape;45419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0" name="Google Shape;45420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1" name="Google Shape;45421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2" name="Google Shape;45422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3" name="Google Shape;45423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4" name="Google Shape;45424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25" name="Google Shape;45425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45426" name="Google Shape;45426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7" name="Google Shape;45427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8" name="Google Shape;45428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9" name="Google Shape;45429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0" name="Google Shape;45430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1" name="Google Shape;45431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32" name="Google Shape;45432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45433" name="Google Shape;45433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4" name="Google Shape;45434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5" name="Google Shape;45435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6" name="Google Shape;45436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7" name="Google Shape;45437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8" name="Google Shape;45438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9" name="Google Shape;45439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0" name="Google Shape;45440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1" name="Google Shape;45441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42" name="Google Shape;45442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45443" name="Google Shape;45443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4" name="Google Shape;45444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5" name="Google Shape;45445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6" name="Google Shape;45446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7" name="Google Shape;45447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8" name="Google Shape;45448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49" name="Google Shape;45449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45450" name="Google Shape;45450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1" name="Google Shape;45451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2" name="Google Shape;45452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3" name="Google Shape;45453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54" name="Google Shape;45454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45455" name="Google Shape;45455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6" name="Google Shape;45456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7" name="Google Shape;45457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8" name="Google Shape;45458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9" name="Google Shape;45459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0" name="Google Shape;45460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1" name="Google Shape;45461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2" name="Google Shape;45462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3" name="Google Shape;45463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4" name="Google Shape;45464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65" name="Google Shape;45465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66" name="Google Shape;45466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45467" name="Google Shape;45467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8" name="Google Shape;45468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9" name="Google Shape;45469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0" name="Google Shape;45470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1" name="Google Shape;45471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2" name="Google Shape;45472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73" name="Google Shape;45473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45474" name="Google Shape;45474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5" name="Google Shape;45475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76" name="Google Shape;45476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45477" name="Google Shape;45477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8" name="Google Shape;45478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79" name="Google Shape;45479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45480" name="Google Shape;45480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1" name="Google Shape;45481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2" name="Google Shape;45482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3" name="Google Shape;45483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4" name="Google Shape;45484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5" name="Google Shape;45485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86" name="Google Shape;45486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45487" name="Google Shape;45487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8" name="Google Shape;45488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9" name="Google Shape;45489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90" name="Google Shape;45490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45491" name="Google Shape;45491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2" name="Google Shape;45492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496" name="Shape 45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97" name="Google Shape;45497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5498" name="Google Shape;45498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99" name="Google Shape;45499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45500" name="Google Shape;45500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1" name="Google Shape;45501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02" name="Google Shape;45502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03" name="Google Shape;45503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45504" name="Google Shape;45504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5" name="Google Shape;45505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06" name="Google Shape;45506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07" name="Google Shape;45507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45508" name="Google Shape;45508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9" name="Google Shape;45509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10" name="Google Shape;45510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45511" name="Google Shape;45511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2" name="Google Shape;45512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3" name="Google Shape;45513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14" name="Google Shape;45514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45515" name="Google Shape;45515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6" name="Google Shape;45516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7" name="Google Shape;45517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8" name="Google Shape;45518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9" name="Google Shape;45519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20" name="Google Shape;45520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45521" name="Google Shape;45521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2" name="Google Shape;45522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3" name="Google Shape;45523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4" name="Google Shape;45524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5" name="Google Shape;45525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6" name="Google Shape;45526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7" name="Google Shape;45527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8" name="Google Shape;45528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29" name="Google Shape;45529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30" name="Google Shape;45530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31" name="Google Shape;45531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32" name="Google Shape;45532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45533" name="Google Shape;45533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4" name="Google Shape;45534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5" name="Google Shape;45535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6" name="Google Shape;45536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37" name="Google Shape;45537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45538" name="Google Shape;45538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9" name="Google Shape;45539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40" name="Google Shape;45540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45541" name="Google Shape;45541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2" name="Google Shape;45542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43" name="Google Shape;45543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45544" name="Google Shape;45544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5" name="Google Shape;45545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6" name="Google Shape;45546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7" name="Google Shape;45547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8" name="Google Shape;45548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49" name="Google Shape;45549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45550" name="Google Shape;45550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1" name="Google Shape;45551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2" name="Google Shape;45552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53" name="Google Shape;45553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45554" name="Google Shape;45554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5" name="Google Shape;45555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6" name="Google Shape;45556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7" name="Google Shape;45557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8" name="Google Shape;45558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9" name="Google Shape;45559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0" name="Google Shape;45560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1" name="Google Shape;45561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45562" name="Google Shape;45562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3" name="Google Shape;45563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4" name="Google Shape;45564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65" name="Google Shape;45565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45566" name="Google Shape;45566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7" name="Google Shape;45567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8" name="Google Shape;45568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9" name="Google Shape;45569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0" name="Google Shape;45570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1" name="Google Shape;45571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2" name="Google Shape;45572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3" name="Google Shape;45573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74" name="Google Shape;45574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45575" name="Google Shape;45575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6" name="Google Shape;45576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7" name="Google Shape;45577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8" name="Google Shape;45578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9" name="Google Shape;45579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0" name="Google Shape;45580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1" name="Google Shape;45581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2" name="Google Shape;45582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3" name="Google Shape;45583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84" name="Google Shape;45584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45585" name="Google Shape;45585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6" name="Google Shape;45586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87" name="Google Shape;45587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45588" name="Google Shape;45588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9" name="Google Shape;45589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0" name="Google Shape;45590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91" name="Google Shape;45591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45592" name="Google Shape;45592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3" name="Google Shape;45593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4" name="Google Shape;45594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595" name="Google Shape;45595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96" name="Google Shape;45596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45597" name="Google Shape;45597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8" name="Google Shape;45598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9" name="Google Shape;45599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0" name="Google Shape;45600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1" name="Google Shape;45601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2" name="Google Shape;45602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3" name="Google Shape;45603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04" name="Google Shape;45604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05" name="Google Shape;45605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45606" name="Google Shape;45606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7" name="Google Shape;45607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08" name="Google Shape;45608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45609" name="Google Shape;45609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0" name="Google Shape;45610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11" name="Google Shape;45611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45612" name="Google Shape;45612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3" name="Google Shape;45613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4" name="Google Shape;45614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5" name="Google Shape;45615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16" name="Google Shape;45616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45617" name="Google Shape;45617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8" name="Google Shape;45618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19" name="Google Shape;45619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45620" name="Google Shape;45620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1" name="Google Shape;45621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22" name="Google Shape;45622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45623" name="Google Shape;45623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4" name="Google Shape;45624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25" name="Google Shape;45625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45626" name="Google Shape;45626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7" name="Google Shape;45627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28" name="Google Shape;45628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29" name="Google Shape;45629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30" name="Google Shape;45630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45631" name="Google Shape;45631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2" name="Google Shape;45632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3" name="Google Shape;45633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45634" name="Google Shape;45634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5" name="Google Shape;45635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6" name="Google Shape;45636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7" name="Google Shape;45637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45638" name="Google Shape;45638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9" name="Google Shape;45639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0" name="Google Shape;45640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41" name="Google Shape;45641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42" name="Google Shape;45642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43" name="Google Shape;45643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45644" name="Google Shape;45644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5" name="Google Shape;45645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6" name="Google Shape;45646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7" name="Google Shape;45647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8" name="Google Shape;45648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9" name="Google Shape;45649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0" name="Google Shape;45650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51" name="Google Shape;45651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45652" name="Google Shape;45652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3" name="Google Shape;45653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4" name="Google Shape;45654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5" name="Google Shape;45655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56" name="Google Shape;45656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45657" name="Google Shape;45657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8" name="Google Shape;45658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9" name="Google Shape;45659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0" name="Google Shape;45660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1" name="Google Shape;45661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45662" name="Google Shape;45662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3" name="Google Shape;45663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4" name="Google Shape;45664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5" name="Google Shape;45665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66" name="Google Shape;45666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67" name="Google Shape;45667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45668" name="Google Shape;45668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9" name="Google Shape;45669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0" name="Google Shape;45670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1" name="Google Shape;45671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2" name="Google Shape;45672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3" name="Google Shape;45673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74" name="Google Shape;45674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45675" name="Google Shape;45675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6" name="Google Shape;45676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7" name="Google Shape;45677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78" name="Google Shape;45678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45679" name="Google Shape;45679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0" name="Google Shape;45680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81" name="Google Shape;45681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45682" name="Google Shape;45682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3" name="Google Shape;45683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4" name="Google Shape;45684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5" name="Google Shape;45685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6" name="Google Shape;45686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87" name="Google Shape;45687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45688" name="Google Shape;45688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9" name="Google Shape;45689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0" name="Google Shape;45690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1" name="Google Shape;45691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2" name="Google Shape;45692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3" name="Google Shape;45693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4" name="Google Shape;45694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5" name="Google Shape;45695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6" name="Google Shape;45696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7" name="Google Shape;45697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8" name="Google Shape;45698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9" name="Google Shape;45699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00" name="Google Shape;45700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701" name="Google Shape;45701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45702" name="Google Shape;45702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3" name="Google Shape;45703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4" name="Google Shape;45704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05" name="Google Shape;45705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45706" name="Google Shape;45706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7" name="Google Shape;45707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8" name="Google Shape;45708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9" name="Google Shape;45709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0" name="Google Shape;45710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1" name="Google Shape;45711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12" name="Google Shape;45712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45713" name="Google Shape;45713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4" name="Google Shape;45714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5" name="Google Shape;45715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6" name="Google Shape;45716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17" name="Google Shape;45717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45718" name="Google Shape;45718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9" name="Google Shape;45719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0" name="Google Shape;45720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1" name="Google Shape;45721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22" name="Google Shape;45722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45723" name="Google Shape;45723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4" name="Google Shape;45724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25" name="Google Shape;45725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45726" name="Google Shape;45726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7" name="Google Shape;45727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8" name="Google Shape;45728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9" name="Google Shape;45729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0" name="Google Shape;45730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45731" name="Google Shape;45731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2" name="Google Shape;45732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3" name="Google Shape;45733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4" name="Google Shape;45734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45735" name="Google Shape;45735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6" name="Google Shape;45736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7" name="Google Shape;45737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8" name="Google Shape;45738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45739" name="Google Shape;45739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0" name="Google Shape;45740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1" name="Google Shape;45741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2" name="Google Shape;45742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43" name="Google Shape;45743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45744" name="Google Shape;45744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5" name="Google Shape;45745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6" name="Google Shape;45746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47" name="Google Shape;45747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45748" name="Google Shape;45748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9" name="Google Shape;45749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0" name="Google Shape;45750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51" name="Google Shape;45751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45752" name="Google Shape;45752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3" name="Google Shape;45753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54" name="Google Shape;45754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45755" name="Google Shape;45755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6" name="Google Shape;45756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7" name="Google Shape;45757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8" name="Google Shape;45758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9" name="Google Shape;45759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60" name="Google Shape;45760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45761" name="Google Shape;45761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2" name="Google Shape;45762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63" name="Google Shape;45763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45764" name="Google Shape;45764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5" name="Google Shape;45765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6" name="Google Shape;45766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7" name="Google Shape;45767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68" name="Google Shape;45768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45769" name="Google Shape;45769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0" name="Google Shape;45770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1" name="Google Shape;45771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2" name="Google Shape;45772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3" name="Google Shape;45773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4" name="Google Shape;45774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5" name="Google Shape;45775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6" name="Google Shape;45776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7" name="Google Shape;45777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78" name="Google Shape;45778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45779" name="Google Shape;45779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0" name="Google Shape;45780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81" name="Google Shape;45781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45782" name="Google Shape;45782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3" name="Google Shape;45783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4" name="Google Shape;45784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85" name="Google Shape;45785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45786" name="Google Shape;45786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7" name="Google Shape;45787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8" name="Google Shape;45788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9" name="Google Shape;45789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90" name="Google Shape;45790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45791" name="Google Shape;45791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2" name="Google Shape;45792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93" name="Google Shape;45793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45794" name="Google Shape;45794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5" name="Google Shape;45795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6" name="Google Shape;45796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97" name="Google Shape;45797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45798" name="Google Shape;45798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9" name="Google Shape;45799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0" name="Google Shape;45800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1" name="Google Shape;45801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2" name="Google Shape;45802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45803" name="Google Shape;45803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4" name="Google Shape;45804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05" name="Google Shape;45805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45806" name="Google Shape;45806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7" name="Google Shape;45807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8" name="Google Shape;45808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9" name="Google Shape;45809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10" name="Google Shape;45810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45811" name="Google Shape;45811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2" name="Google Shape;45812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13" name="Google Shape;45813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45814" name="Google Shape;45814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5" name="Google Shape;45815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6" name="Google Shape;45816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7" name="Google Shape;45817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8" name="Google Shape;45818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9" name="Google Shape;45819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0" name="Google Shape;45820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21" name="Google Shape;45821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45822" name="Google Shape;45822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3" name="Google Shape;45823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4" name="Google Shape;45824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5" name="Google Shape;45825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6" name="Google Shape;45826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27" name="Google Shape;45827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45828" name="Google Shape;45828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9" name="Google Shape;45829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30" name="Google Shape;45830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45831" name="Google Shape;45831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2" name="Google Shape;45832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3" name="Google Shape;45833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4" name="Google Shape;45834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5" name="Google Shape;45835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6" name="Google Shape;45836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7" name="Google Shape;45837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8" name="Google Shape;45838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9" name="Google Shape;45839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0" name="Google Shape;45840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45841" name="Google Shape;45841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2" name="Google Shape;45842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3" name="Google Shape;45843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4" name="Google Shape;45844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45845" name="Google Shape;45845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6" name="Google Shape;45846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7" name="Google Shape;45847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45848" name="Google Shape;45848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45849" name="Google Shape;45849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0" name="Google Shape;45850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1" name="Google Shape;45851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2" name="Google Shape;45852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3" name="Google Shape;45853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54" name="Google Shape;45854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45855" name="Google Shape;45855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6" name="Google Shape;45856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7" name="Google Shape;45857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58" name="Google Shape;45858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45859" name="Google Shape;45859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0" name="Google Shape;45860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1" name="Google Shape;45861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2" name="Google Shape;45862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63" name="Google Shape;45863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45864" name="Google Shape;45864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5" name="Google Shape;45865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66" name="Google Shape;45866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45867" name="Google Shape;45867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8" name="Google Shape;45868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9" name="Google Shape;45869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0" name="Google Shape;45870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1" name="Google Shape;45871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2" name="Google Shape;45872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3" name="Google Shape;45873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4" name="Google Shape;45874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45875" name="Google Shape;45875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6" name="Google Shape;45876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7" name="Google Shape;45877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8" name="Google Shape;45878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45879" name="Google Shape;45879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0" name="Google Shape;45880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1" name="Google Shape;45881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2" name="Google Shape;45882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3" name="Google Shape;45883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4" name="Google Shape;45884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5" name="Google Shape;45885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86" name="Google Shape;45886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45887" name="Google Shape;45887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8" name="Google Shape;45888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9" name="Google Shape;45889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0" name="Google Shape;45890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1" name="Google Shape;45891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2" name="Google Shape;45892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45893" name="Google Shape;45893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4" name="Google Shape;45894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5" name="Google Shape;45895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45896" name="Google Shape;45896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7" name="Google Shape;45897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8" name="Google Shape;45898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45899" name="Google Shape;45899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0" name="Google Shape;45900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1" name="Google Shape;45901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02" name="Google Shape;45902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45903" name="Google Shape;45903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4" name="Google Shape;45904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5" name="Google Shape;45905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6" name="Google Shape;45906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7" name="Google Shape;45907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08" name="Google Shape;45908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45909" name="Google Shape;45909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0" name="Google Shape;45910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1" name="Google Shape;45911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12" name="Google Shape;45912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45913" name="Google Shape;45913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4" name="Google Shape;45914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5" name="Google Shape;45915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6" name="Google Shape;45916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17" name="Google Shape;45917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45918" name="Google Shape;45918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9" name="Google Shape;45919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0" name="Google Shape;45920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1" name="Google Shape;45921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2" name="Google Shape;45922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3" name="Google Shape;45923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24" name="Google Shape;45924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45925" name="Google Shape;45925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6" name="Google Shape;45926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27" name="Google Shape;45927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45928" name="Google Shape;45928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9" name="Google Shape;45929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933" name="Shape 45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34" name="Google Shape;45934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5935" name="Google Shape;45935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45936" name="Google Shape;45936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7" name="Google Shape;45937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8" name="Google Shape;45938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9" name="Google Shape;45939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40" name="Google Shape;45940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45941" name="Google Shape;45941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2" name="Google Shape;45942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3" name="Google Shape;45943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44" name="Google Shape;45944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45" name="Google Shape;45945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45946" name="Google Shape;45946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7" name="Google Shape;45947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48" name="Google Shape;45948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45949" name="Google Shape;45949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0" name="Google Shape;45950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51" name="Google Shape;45951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52" name="Google Shape;45952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45953" name="Google Shape;45953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4" name="Google Shape;45954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5" name="Google Shape;45955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56" name="Google Shape;45956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57" name="Google Shape;45957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58" name="Google Shape;45958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59" name="Google Shape;45959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60" name="Google Shape;45960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45961" name="Google Shape;45961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2" name="Google Shape;45962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3" name="Google Shape;45963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4" name="Google Shape;45964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5" name="Google Shape;45965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45966" name="Google Shape;45966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7" name="Google Shape;45967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8" name="Google Shape;45968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45969" name="Google Shape;45969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0" name="Google Shape;45970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1" name="Google Shape;45971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72" name="Google Shape;45972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45973" name="Google Shape;45973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4" name="Google Shape;45974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75" name="Google Shape;45975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76" name="Google Shape;45976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45977" name="Google Shape;45977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8" name="Google Shape;45978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9" name="Google Shape;45979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0" name="Google Shape;45980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1" name="Google Shape;45981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82" name="Google Shape;45982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83" name="Google Shape;45983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84" name="Google Shape;45984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45985" name="Google Shape;45985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6" name="Google Shape;45986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7" name="Google Shape;45987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8" name="Google Shape;45988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89" name="Google Shape;45989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45990" name="Google Shape;45990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1" name="Google Shape;45991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92" name="Google Shape;45992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93" name="Google Shape;45993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45994" name="Google Shape;45994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5" name="Google Shape;45995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6" name="Google Shape;45996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7" name="Google Shape;45997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98" name="Google Shape;45998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99" name="Google Shape;45999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00" name="Google Shape;46000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01" name="Google Shape;46001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46002" name="Google Shape;46002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3" name="Google Shape;46003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04" name="Google Shape;46004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46005" name="Google Shape;46005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6" name="Google Shape;46006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7" name="Google Shape;46007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08" name="Google Shape;46008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09" name="Google Shape;46009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46010" name="Google Shape;46010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1" name="Google Shape;46011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2" name="Google Shape;46012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3" name="Google Shape;46013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4" name="Google Shape;46014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15" name="Google Shape;46015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46016" name="Google Shape;46016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7" name="Google Shape;46017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8" name="Google Shape;46018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9" name="Google Shape;46019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0" name="Google Shape;46020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46021" name="Google Shape;46021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2" name="Google Shape;46022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23" name="Google Shape;46023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24" name="Google Shape;46024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46025" name="Google Shape;46025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6" name="Google Shape;46026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7" name="Google Shape;46027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8" name="Google Shape;46028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46029" name="Google Shape;46029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0" name="Google Shape;46030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31" name="Google Shape;46031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32" name="Google Shape;46032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46033" name="Google Shape;46033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4" name="Google Shape;46034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5" name="Google Shape;46035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6" name="Google Shape;46036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7" name="Google Shape;46037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8" name="Google Shape;46038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9" name="Google Shape;46039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0" name="Google Shape;46040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41" name="Google Shape;46041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42" name="Google Shape;46042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46043" name="Google Shape;46043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4" name="Google Shape;46044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45" name="Google Shape;46045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46046" name="Google Shape;46046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7" name="Google Shape;46047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8" name="Google Shape;46048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9" name="Google Shape;46049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50" name="Google Shape;46050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46051" name="Google Shape;46051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2" name="Google Shape;46052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3" name="Google Shape;46053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4" name="Google Shape;46054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55" name="Google Shape;46055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46056" name="Google Shape;46056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7" name="Google Shape;46057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58" name="Google Shape;46058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46059" name="Google Shape;46059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0" name="Google Shape;46060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1" name="Google Shape;46061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2" name="Google Shape;46062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63" name="Google Shape;46063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46064" name="Google Shape;46064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5" name="Google Shape;46065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6" name="Google Shape;46066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7" name="Google Shape;46067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68" name="Google Shape;46068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46069" name="Google Shape;46069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0" name="Google Shape;46070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1" name="Google Shape;46071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2" name="Google Shape;46072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3" name="Google Shape;46073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4" name="Google Shape;46074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5" name="Google Shape;46075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6" name="Google Shape;46076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7" name="Google Shape;46077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8" name="Google Shape;46078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9" name="Google Shape;46079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0" name="Google Shape;46080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1" name="Google Shape;46081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2" name="Google Shape;46082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3" name="Google Shape;46083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4" name="Google Shape;46084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85" name="Google Shape;46085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46086" name="Google Shape;46086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7" name="Google Shape;46087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8" name="Google Shape;46088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89" name="Google Shape;46089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090" name="Google Shape;46090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46091" name="Google Shape;46091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2" name="Google Shape;46092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3" name="Google Shape;46093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4" name="Google Shape;46094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5" name="Google Shape;46095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96" name="Google Shape;46096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46097" name="Google Shape;46097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8" name="Google Shape;46098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099" name="Google Shape;46099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00" name="Google Shape;46100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46101" name="Google Shape;46101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2" name="Google Shape;46102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3" name="Google Shape;46103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04" name="Google Shape;46104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46105" name="Google Shape;46105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6" name="Google Shape;46106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7" name="Google Shape;46107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8" name="Google Shape;46108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9" name="Google Shape;46109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0" name="Google Shape;46110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46111" name="Google Shape;46111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2" name="Google Shape;46112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3" name="Google Shape;46113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4" name="Google Shape;46114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5" name="Google Shape;46115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6" name="Google Shape;46116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7" name="Google Shape;46117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8" name="Google Shape;46118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46119" name="Google Shape;46119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0" name="Google Shape;46120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1" name="Google Shape;46121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22" name="Google Shape;46122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46123" name="Google Shape;46123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4" name="Google Shape;46124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5" name="Google Shape;46125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26" name="Google Shape;46126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46127" name="Google Shape;46127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8" name="Google Shape;46128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9" name="Google Shape;46129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0" name="Google Shape;46130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31" name="Google Shape;46131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46132" name="Google Shape;46132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3" name="Google Shape;46133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4" name="Google Shape;46134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5" name="Google Shape;46135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6" name="Google Shape;46136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37" name="Google Shape;46137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46138" name="Google Shape;46138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9" name="Google Shape;46139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40" name="Google Shape;46140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46141" name="Google Shape;46141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2" name="Google Shape;46142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3" name="Google Shape;46143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4" name="Google Shape;46144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5" name="Google Shape;46145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6" name="Google Shape;46146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7" name="Google Shape;46147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48" name="Google Shape;46148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46149" name="Google Shape;46149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0" name="Google Shape;46150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1" name="Google Shape;46151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2" name="Google Shape;46152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3" name="Google Shape;46153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4" name="Google Shape;46154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5" name="Google Shape;46155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56" name="Google Shape;46156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46157" name="Google Shape;46157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8" name="Google Shape;46158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9" name="Google Shape;46159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0" name="Google Shape;46160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1" name="Google Shape;46161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62" name="Google Shape;46162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46163" name="Google Shape;46163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4" name="Google Shape;46164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5" name="Google Shape;46165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6" name="Google Shape;46166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7" name="Google Shape;46167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8" name="Google Shape;46168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69" name="Google Shape;46169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46170" name="Google Shape;46170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1" name="Google Shape;46171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2" name="Google Shape;46172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3" name="Google Shape;46173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4" name="Google Shape;46174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46175" name="Google Shape;46175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6" name="Google Shape;46176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7" name="Google Shape;46177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8" name="Google Shape;46178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9" name="Google Shape;46179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0" name="Google Shape;46180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1" name="Google Shape;46181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2" name="Google Shape;46182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3" name="Google Shape;46183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46184" name="Google Shape;46184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5" name="Google Shape;46185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6" name="Google Shape;46186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7" name="Google Shape;46187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8" name="Google Shape;46188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9" name="Google Shape;46189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46190" name="Google Shape;46190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1" name="Google Shape;46191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2" name="Google Shape;46192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3" name="Google Shape;46193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94" name="Google Shape;46194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46195" name="Google Shape;46195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6" name="Google Shape;46196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7" name="Google Shape;46197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8" name="Google Shape;46198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9" name="Google Shape;46199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00" name="Google Shape;46200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46201" name="Google Shape;46201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2" name="Google Shape;46202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3" name="Google Shape;46203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4" name="Google Shape;46204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5" name="Google Shape;46205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6" name="Google Shape;46206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7" name="Google Shape;46207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8" name="Google Shape;46208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9" name="Google Shape;46209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0" name="Google Shape;46210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1" name="Google Shape;46211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2" name="Google Shape;46212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13" name="Google Shape;46213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46214" name="Google Shape;46214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5" name="Google Shape;46215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6" name="Google Shape;46216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7" name="Google Shape;46217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8" name="Google Shape;46218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9" name="Google Shape;46219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0" name="Google Shape;46220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46221" name="Google Shape;46221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2" name="Google Shape;46222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3" name="Google Shape;46223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4" name="Google Shape;46224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5" name="Google Shape;46225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6" name="Google Shape;46226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7" name="Google Shape;46227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28" name="Google Shape;46228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46229" name="Google Shape;46229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0" name="Google Shape;46230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1" name="Google Shape;46231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32" name="Google Shape;46232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33" name="Google Shape;46233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46234" name="Google Shape;46234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5" name="Google Shape;46235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6" name="Google Shape;46236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7" name="Google Shape;46237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38" name="Google Shape;46238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46239" name="Google Shape;46239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0" name="Google Shape;46240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1" name="Google Shape;46241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2" name="Google Shape;46242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3" name="Google Shape;46243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44" name="Google Shape;46244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45" name="Google Shape;46245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46246" name="Google Shape;46246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7" name="Google Shape;46247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8" name="Google Shape;46248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49" name="Google Shape;46249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46250" name="Google Shape;46250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1" name="Google Shape;46251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2" name="Google Shape;46252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3" name="Google Shape;46253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4" name="Google Shape;46254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5" name="Google Shape;46255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56" name="Google Shape;46256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46257" name="Google Shape;46257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8" name="Google Shape;46258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9" name="Google Shape;46259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0" name="Google Shape;46260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1" name="Google Shape;46261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2" name="Google Shape;46262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3" name="Google Shape;46263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64" name="Google Shape;46264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46265" name="Google Shape;46265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6" name="Google Shape;46266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7" name="Google Shape;46267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68" name="Google Shape;46268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46269" name="Google Shape;46269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0" name="Google Shape;46270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1" name="Google Shape;46271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2" name="Google Shape;46272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3" name="Google Shape;46273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4" name="Google Shape;46274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75" name="Google Shape;46275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46276" name="Google Shape;46276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7" name="Google Shape;46277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8" name="Google Shape;46278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79" name="Google Shape;46279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46280" name="Google Shape;46280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1" name="Google Shape;46281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2" name="Google Shape;46282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83" name="Google Shape;46283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46284" name="Google Shape;46284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5" name="Google Shape;46285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6" name="Google Shape;46286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87" name="Google Shape;46287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46288" name="Google Shape;46288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9" name="Google Shape;46289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0" name="Google Shape;46290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1" name="Google Shape;46291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2" name="Google Shape;46292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3" name="Google Shape;46293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4" name="Google Shape;46294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5" name="Google Shape;46295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96" name="Google Shape;46296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46297" name="Google Shape;46297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8" name="Google Shape;46298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9" name="Google Shape;46299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0" name="Google Shape;46300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1" name="Google Shape;46301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2" name="Google Shape;46302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3" name="Google Shape;46303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4" name="Google Shape;46304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05" name="Google Shape;46305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46306" name="Google Shape;46306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7" name="Google Shape;46307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8" name="Google Shape;46308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09" name="Google Shape;46309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46310" name="Google Shape;46310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1" name="Google Shape;46311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2" name="Google Shape;46312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3" name="Google Shape;46313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4" name="Google Shape;46314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5" name="Google Shape;46315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6" name="Google Shape;46316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7" name="Google Shape;46317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8" name="Google Shape;46318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46319" name="Google Shape;46319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0" name="Google Shape;46320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1" name="Google Shape;46321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2" name="Google Shape;46322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3" name="Google Shape;46323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4" name="Google Shape;46324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5" name="Google Shape;46325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6" name="Google Shape;46326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7" name="Google Shape;46327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46328" name="Google Shape;46328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9" name="Google Shape;46329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0" name="Google Shape;46330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1" name="Google Shape;46331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32" name="Google Shape;46332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46333" name="Google Shape;46333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4" name="Google Shape;46334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5" name="Google Shape;46335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6" name="Google Shape;46336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7" name="Google Shape;46337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8" name="Google Shape;46338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9" name="Google Shape;46339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40" name="Google Shape;46340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46341" name="Google Shape;46341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2" name="Google Shape;46342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3" name="Google Shape;46343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4" name="Google Shape;46344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5" name="Google Shape;46345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6" name="Google Shape;46346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47" name="Google Shape;46347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46348" name="Google Shape;46348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9" name="Google Shape;46349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0" name="Google Shape;46350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1" name="Google Shape;46351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2" name="Google Shape;46352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53" name="Google Shape;46353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46354" name="Google Shape;46354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5" name="Google Shape;46355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6" name="Google Shape;46356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57" name="Google Shape;46357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46358" name="Google Shape;46358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9" name="Google Shape;46359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0" name="Google Shape;46360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1" name="Google Shape;46361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2" name="Google Shape;46362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3" name="Google Shape;46363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4" name="Google Shape;46364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65" name="Google Shape;46365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46366" name="Google Shape;46366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7" name="Google Shape;46367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8" name="Google Shape;46368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69" name="Google Shape;46369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46370" name="Google Shape;46370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1" name="Google Shape;46371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2" name="Google Shape;46372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3" name="Google Shape;46373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4" name="Google Shape;46374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75" name="Google Shape;46375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46376" name="Google Shape;46376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7" name="Google Shape;46377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8" name="Google Shape;46378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9" name="Google Shape;46379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80" name="Google Shape;46380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46381" name="Google Shape;46381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2" name="Google Shape;46382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3" name="Google Shape;46383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4" name="Google Shape;46384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5" name="Google Shape;46385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86" name="Google Shape;46386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46387" name="Google Shape;46387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8" name="Google Shape;46388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9" name="Google Shape;46389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0" name="Google Shape;46390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1" name="Google Shape;46391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2" name="Google Shape;46392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3" name="Google Shape;46393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94" name="Google Shape;46394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46395" name="Google Shape;46395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6" name="Google Shape;46396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7" name="Google Shape;46397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8" name="Google Shape;46398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9" name="Google Shape;46399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0" name="Google Shape;46400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404" name="Shape 46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405" name="Google Shape;46405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Geometric gradien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