
<file path=[Content_Types].xml><?xml version="1.0" encoding="utf-8"?>
<Types xmlns="http://schemas.openxmlformats.org/package/2006/content-types">
  <Default ContentType="image/jpeg" Extension="jpg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7E554228-9B0C-459C-AE62-7CFA789E4D46}">
  <a:tblStyle styleId="{7E554228-9B0C-459C-AE62-7CFA789E4D4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20" Type="http://schemas.openxmlformats.org/officeDocument/2006/relationships/slide" Target="slides/slide1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22" Type="http://schemas.openxmlformats.org/officeDocument/2006/relationships/slide" Target="slides/slide16.xml"/><Relationship Id="rId44" Type="http://schemas.openxmlformats.org/officeDocument/2006/relationships/slide" Target="slides/slide38.xml"/><Relationship Id="rId21" Type="http://schemas.openxmlformats.org/officeDocument/2006/relationships/slide" Target="slides/slide15.xml"/><Relationship Id="rId43" Type="http://schemas.openxmlformats.org/officeDocument/2006/relationships/slide" Target="slides/slide37.xml"/><Relationship Id="rId24" Type="http://schemas.openxmlformats.org/officeDocument/2006/relationships/slide" Target="slides/slide18.xml"/><Relationship Id="rId46" Type="http://schemas.openxmlformats.org/officeDocument/2006/relationships/slide" Target="slides/slide40.xml"/><Relationship Id="rId23" Type="http://schemas.openxmlformats.org/officeDocument/2006/relationships/slide" Target="slides/slide17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26" Type="http://schemas.openxmlformats.org/officeDocument/2006/relationships/slide" Target="slides/slide20.xml"/><Relationship Id="rId48" Type="http://schemas.openxmlformats.org/officeDocument/2006/relationships/slide" Target="slides/slide42.xml"/><Relationship Id="rId25" Type="http://schemas.openxmlformats.org/officeDocument/2006/relationships/slide" Target="slides/slide19.xml"/><Relationship Id="rId47" Type="http://schemas.openxmlformats.org/officeDocument/2006/relationships/slide" Target="slides/slide41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29" Type="http://schemas.openxmlformats.org/officeDocument/2006/relationships/slide" Target="slides/slide23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11" Type="http://schemas.openxmlformats.org/officeDocument/2006/relationships/slide" Target="slides/slide5.xml"/><Relationship Id="rId33" Type="http://schemas.openxmlformats.org/officeDocument/2006/relationships/slide" Target="slides/slide27.xml"/><Relationship Id="rId10" Type="http://schemas.openxmlformats.org/officeDocument/2006/relationships/slide" Target="slides/slide4.xml"/><Relationship Id="rId32" Type="http://schemas.openxmlformats.org/officeDocument/2006/relationships/slide" Target="slides/slide26.xml"/><Relationship Id="rId13" Type="http://schemas.openxmlformats.org/officeDocument/2006/relationships/slide" Target="slides/slide7.xml"/><Relationship Id="rId35" Type="http://schemas.openxmlformats.org/officeDocument/2006/relationships/slide" Target="slides/slide29.xml"/><Relationship Id="rId12" Type="http://schemas.openxmlformats.org/officeDocument/2006/relationships/slide" Target="slides/slide6.xml"/><Relationship Id="rId34" Type="http://schemas.openxmlformats.org/officeDocument/2006/relationships/slide" Target="slides/slide28.xml"/><Relationship Id="rId15" Type="http://schemas.openxmlformats.org/officeDocument/2006/relationships/slide" Target="slides/slide9.xml"/><Relationship Id="rId37" Type="http://schemas.openxmlformats.org/officeDocument/2006/relationships/slide" Target="slides/slide31.xml"/><Relationship Id="rId14" Type="http://schemas.openxmlformats.org/officeDocument/2006/relationships/slide" Target="slides/slide8.xml"/><Relationship Id="rId36" Type="http://schemas.openxmlformats.org/officeDocument/2006/relationships/slide" Target="slides/slide30.xml"/><Relationship Id="rId17" Type="http://schemas.openxmlformats.org/officeDocument/2006/relationships/slide" Target="slides/slide11.xml"/><Relationship Id="rId39" Type="http://schemas.openxmlformats.org/officeDocument/2006/relationships/slide" Target="slides/slide33.xml"/><Relationship Id="rId16" Type="http://schemas.openxmlformats.org/officeDocument/2006/relationships/slide" Target="slides/slide10.xml"/><Relationship Id="rId38" Type="http://schemas.openxmlformats.org/officeDocument/2006/relationships/slide" Target="slides/slide32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9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72c4b79723_1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72c4b79723_1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6c6532119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6c6532119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7d932f3e7d_0_6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4" name="Google Shape;244;g7d932f3e7d_0_6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g6c6532119b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" name="Google Shape;260;g6c6532119b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479fe8c46d_1_5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479fe8c46d_1_5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g7d932f3e7d_0_6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8" name="Google Shape;278;g7d932f3e7d_0_6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g6c6532119b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1" name="Google Shape;321;g6c6532119b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g6c6532119b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g6c6532119b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7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Google Shape;428;g6c6532119b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" name="Google Shape;429;g6c6532119b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g479fe8c46d_1_7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6" name="Google Shape;486;g479fe8c46d_1_7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g7d932f3e7d_0_7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3" name="Google Shape;493;g7d932f3e7d_0_7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g6c6532119b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" name="Google Shape;504;g6c6532119b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g6c6532119b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" name="Google Shape;510;g6c6532119b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g6c6532119b_0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4" name="Google Shape;524;g6c6532119b_0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7d932f3e7d_0_8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7d932f3e7d_0_8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g75f465780c_0_18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" name="Google Shape;803;g75f465780c_0_18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6c6532119b_0_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6c6532119b_0_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g6c6532119b_0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" name="Google Shape;834;g6c6532119b_0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g6c6532119b_0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9" name="Google Shape;849;g6c6532119b_0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7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g6c6532119b_0_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" name="Google Shape;869;g6c6532119b_0_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g479fe8c46d_1_11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" name="Google Shape;875;g479fe8c46d_1_11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g6c6532119b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" name="Google Shape;880;g6c6532119b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5" name="Shape 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" name="Google Shape;896;g6c6532119b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7" name="Google Shape;897;g6c6532119b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g7e0dde81e2_0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" name="Google Shape;917;g7e0dde81e2_0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0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" name="Google Shape;1171;g6c6532119b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2" name="Google Shape;1172;g6c6532119b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76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g7d932f3e7d_0_147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8" name="Google Shape;1178;g7d932f3e7d_0_147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2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g479fe8c46d_3_153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4" name="Google Shape;1184;g479fe8c46d_3_153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9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" name="Google Shape;1190;g479fe8c46d_3_15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1" name="Google Shape;1191;g479fe8c46d_3_15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2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g7d932f3e7d_0_8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4" name="Google Shape;1214;g7d932f3e7d_0_8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9" name="Shape 1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" name="Google Shape;1550;g7d932f3e7d_0_11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1" name="Google Shape;1551;g7d932f3e7d_0_1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26" name="Shape 7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7" name="Google Shape;7827;g7d932f3e7d_0_74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8" name="Google Shape;7828;g7d932f3e7d_0_74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53" name="Shape 8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4" name="Google Shape;8254;g7d932f3e7d_0_78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55" name="Google Shape;8255;g7d932f3e7d_0_78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16" name="Shape 8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7" name="Google Shape;8417;g7d932f3e7d_0_80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8" name="Google Shape;8418;g7d932f3e7d_0_80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18" name="Shape 8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9" name="Google Shape;8819;g7d932f3e7d_0_8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20" name="Google Shape;8820;g7d932f3e7d_0_8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89" name="Shape 9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0" name="Google Shape;9190;g7d932f3e7d_0_87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91" name="Google Shape;9191;g7d932f3e7d_0_87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66" name="Shape 9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7" name="Google Shape;9567;g7d932f3e7d_0_91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8" name="Google Shape;9568;g7d932f3e7d_0_91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97" name="Shape 9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8" name="Google Shape;9998;g7d932f3e7d_0_96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9" name="Google Shape;9999;g7d932f3e7d_0_96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90" name="Shape 10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1" name="Google Shape;10791;g7d932f3e7d_0_103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92" name="Google Shape;10792;g7d932f3e7d_0_103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31" name="Shape 1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2" name="Google Shape;11532;g7d932f3e7d_0_11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33" name="Google Shape;11533;g7d932f3e7d_0_11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24" name="Shape 12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5" name="Google Shape;12225;g7d932f3e7d_0_118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6" name="Google Shape;12226;g7d932f3e7d_0_118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26" name="Shape 12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7" name="Google Shape;12527;g7d932f3e7d_0_121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28" name="Google Shape;12528;g7d932f3e7d_0_121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60" name="Shape 13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1" name="Google Shape;13161;g7d932f3e7d_0_12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62" name="Google Shape;13162;g7d932f3e7d_0_12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1045000"/>
            <a:ext cx="9144000" cy="4098600"/>
          </a:xfrm>
          <a:prstGeom prst="rect">
            <a:avLst/>
          </a:prstGeom>
          <a:gradFill>
            <a:gsLst>
              <a:gs pos="0">
                <a:srgbClr val="434343">
                  <a:alpha val="43137"/>
                </a:srgbClr>
              </a:gs>
              <a:gs pos="47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lin ang="16200038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rgbClr val="434343">
                  <a:alpha val="34509"/>
                </a:srgbClr>
              </a:gs>
              <a:gs pos="5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585650" y="-894525"/>
            <a:ext cx="9767228" cy="6044325"/>
            <a:chOff x="-585650" y="-894525"/>
            <a:chExt cx="9767228" cy="6044325"/>
          </a:xfrm>
        </p:grpSpPr>
        <p:sp>
          <p:nvSpPr>
            <p:cNvPr id="12" name="Google Shape;12;p2"/>
            <p:cNvSpPr/>
            <p:nvPr/>
          </p:nvSpPr>
          <p:spPr>
            <a:xfrm flipH="1" rot="-5400000">
              <a:off x="7087854" y="3088722"/>
              <a:ext cx="2488477" cy="1623885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035430" y="3377477"/>
              <a:ext cx="970096" cy="895339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470115" y="-156532"/>
              <a:ext cx="3870939" cy="1994217"/>
            </a:xfrm>
            <a:custGeom>
              <a:rect b="b" l="l" r="r" t="t"/>
              <a:pathLst>
                <a:path extrusionOk="0" h="42228" w="81968">
                  <a:moveTo>
                    <a:pt x="5172" y="1"/>
                  </a:moveTo>
                  <a:cubicBezTo>
                    <a:pt x="3158" y="1734"/>
                    <a:pt x="1410" y="3588"/>
                    <a:pt x="0" y="5540"/>
                  </a:cubicBezTo>
                  <a:lnTo>
                    <a:pt x="0" y="31250"/>
                  </a:lnTo>
                  <a:cubicBezTo>
                    <a:pt x="2674" y="35707"/>
                    <a:pt x="6567" y="39393"/>
                    <a:pt x="11319" y="41079"/>
                  </a:cubicBezTo>
                  <a:cubicBezTo>
                    <a:pt x="13501" y="41853"/>
                    <a:pt x="15927" y="42228"/>
                    <a:pt x="18363" y="42228"/>
                  </a:cubicBezTo>
                  <a:cubicBezTo>
                    <a:pt x="24510" y="42228"/>
                    <a:pt x="30721" y="39840"/>
                    <a:pt x="33256" y="35456"/>
                  </a:cubicBezTo>
                  <a:cubicBezTo>
                    <a:pt x="36872" y="29196"/>
                    <a:pt x="30707" y="22819"/>
                    <a:pt x="35066" y="16603"/>
                  </a:cubicBezTo>
                  <a:cubicBezTo>
                    <a:pt x="37342" y="13364"/>
                    <a:pt x="41650" y="11345"/>
                    <a:pt x="45592" y="11345"/>
                  </a:cubicBezTo>
                  <a:cubicBezTo>
                    <a:pt x="46268" y="11345"/>
                    <a:pt x="46933" y="11405"/>
                    <a:pt x="47575" y="11527"/>
                  </a:cubicBezTo>
                  <a:cubicBezTo>
                    <a:pt x="53048" y="12572"/>
                    <a:pt x="53231" y="17514"/>
                    <a:pt x="59178" y="20049"/>
                  </a:cubicBezTo>
                  <a:cubicBezTo>
                    <a:pt x="61294" y="20950"/>
                    <a:pt x="63714" y="21404"/>
                    <a:pt x="66114" y="21404"/>
                  </a:cubicBezTo>
                  <a:cubicBezTo>
                    <a:pt x="70519" y="21404"/>
                    <a:pt x="74857" y="19876"/>
                    <a:pt x="77127" y="16785"/>
                  </a:cubicBezTo>
                  <a:cubicBezTo>
                    <a:pt x="81967" y="10194"/>
                    <a:pt x="80241" y="4680"/>
                    <a:pt x="76606" y="1"/>
                  </a:cubicBezTo>
                  <a:close/>
                </a:path>
              </a:pathLst>
            </a:custGeom>
            <a:solidFill>
              <a:srgbClr val="423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10090" y="3640064"/>
              <a:ext cx="975669" cy="1509736"/>
            </a:xfrm>
            <a:custGeom>
              <a:rect b="b" l="l" r="r" t="t"/>
              <a:pathLst>
                <a:path extrusionOk="0" h="31969" w="20660">
                  <a:moveTo>
                    <a:pt x="1728" y="0"/>
                  </a:moveTo>
                  <a:cubicBezTo>
                    <a:pt x="1138" y="0"/>
                    <a:pt x="560" y="73"/>
                    <a:pt x="0" y="229"/>
                  </a:cubicBezTo>
                  <a:lnTo>
                    <a:pt x="0" y="31710"/>
                  </a:lnTo>
                  <a:cubicBezTo>
                    <a:pt x="131" y="31797"/>
                    <a:pt x="267" y="31885"/>
                    <a:pt x="402" y="31969"/>
                  </a:cubicBezTo>
                  <a:lnTo>
                    <a:pt x="15900" y="31969"/>
                  </a:lnTo>
                  <a:cubicBezTo>
                    <a:pt x="20660" y="26758"/>
                    <a:pt x="19502" y="15100"/>
                    <a:pt x="14218" y="7992"/>
                  </a:cubicBezTo>
                  <a:cubicBezTo>
                    <a:pt x="11490" y="4323"/>
                    <a:pt x="6276" y="0"/>
                    <a:pt x="17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585650" y="-894525"/>
              <a:ext cx="3663338" cy="4146874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660752" y="-331377"/>
              <a:ext cx="1520826" cy="179881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470005" y="2191362"/>
              <a:ext cx="412175" cy="380412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" name="Google Shape;19;p2"/>
          <p:cNvSpPr txBox="1"/>
          <p:nvPr>
            <p:ph type="ctrTitle"/>
          </p:nvPr>
        </p:nvSpPr>
        <p:spPr>
          <a:xfrm>
            <a:off x="3304163" y="2377536"/>
            <a:ext cx="4907400" cy="165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rgbClr val="FFFFFF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" name="Google Shape;20;p2"/>
          <p:cNvSpPr txBox="1"/>
          <p:nvPr>
            <p:ph idx="1" type="subTitle"/>
          </p:nvPr>
        </p:nvSpPr>
        <p:spPr>
          <a:xfrm>
            <a:off x="3304163" y="4054524"/>
            <a:ext cx="4907400" cy="6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9pPr>
          </a:lstStyle>
          <a:p/>
        </p:txBody>
      </p:sp>
      <p:sp>
        <p:nvSpPr>
          <p:cNvPr id="21" name="Google Shape;21;p2"/>
          <p:cNvSpPr/>
          <p:nvPr/>
        </p:nvSpPr>
        <p:spPr>
          <a:xfrm>
            <a:off x="-3129400" y="2813875"/>
            <a:ext cx="43850" cy="27800"/>
          </a:xfrm>
          <a:custGeom>
            <a:rect b="b" l="l" r="r" t="t"/>
            <a:pathLst>
              <a:path extrusionOk="0" h="1112" w="1754">
                <a:moveTo>
                  <a:pt x="477" y="0"/>
                </a:moveTo>
                <a:cubicBezTo>
                  <a:pt x="331" y="0"/>
                  <a:pt x="192" y="77"/>
                  <a:pt x="114" y="206"/>
                </a:cubicBezTo>
                <a:cubicBezTo>
                  <a:pt x="0" y="396"/>
                  <a:pt x="76" y="643"/>
                  <a:pt x="266" y="777"/>
                </a:cubicBezTo>
                <a:cubicBezTo>
                  <a:pt x="514" y="910"/>
                  <a:pt x="799" y="1005"/>
                  <a:pt x="1065" y="1100"/>
                </a:cubicBezTo>
                <a:cubicBezTo>
                  <a:pt x="1102" y="1108"/>
                  <a:pt x="1137" y="1112"/>
                  <a:pt x="1171" y="1112"/>
                </a:cubicBezTo>
                <a:cubicBezTo>
                  <a:pt x="1621" y="1112"/>
                  <a:pt x="1754" y="443"/>
                  <a:pt x="1293" y="301"/>
                </a:cubicBezTo>
                <a:cubicBezTo>
                  <a:pt x="1084" y="244"/>
                  <a:pt x="875" y="149"/>
                  <a:pt x="685" y="54"/>
                </a:cubicBezTo>
                <a:cubicBezTo>
                  <a:pt x="618" y="17"/>
                  <a:pt x="547" y="0"/>
                  <a:pt x="477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-3098075" y="2880725"/>
            <a:ext cx="41500" cy="28275"/>
          </a:xfrm>
          <a:custGeom>
            <a:rect b="b" l="l" r="r" t="t"/>
            <a:pathLst>
              <a:path extrusionOk="0" h="1131" w="1660">
                <a:moveTo>
                  <a:pt x="581" y="1"/>
                </a:moveTo>
                <a:cubicBezTo>
                  <a:pt x="221" y="1"/>
                  <a:pt x="1" y="501"/>
                  <a:pt x="345" y="747"/>
                </a:cubicBezTo>
                <a:lnTo>
                  <a:pt x="326" y="766"/>
                </a:lnTo>
                <a:lnTo>
                  <a:pt x="896" y="1089"/>
                </a:lnTo>
                <a:cubicBezTo>
                  <a:pt x="959" y="1118"/>
                  <a:pt x="1021" y="1131"/>
                  <a:pt x="1078" y="1131"/>
                </a:cubicBezTo>
                <a:cubicBezTo>
                  <a:pt x="1438" y="1131"/>
                  <a:pt x="1659" y="628"/>
                  <a:pt x="1315" y="366"/>
                </a:cubicBezTo>
                <a:lnTo>
                  <a:pt x="763" y="43"/>
                </a:lnTo>
                <a:cubicBezTo>
                  <a:pt x="700" y="14"/>
                  <a:pt x="639" y="1"/>
                  <a:pt x="581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-3110400" y="2945175"/>
            <a:ext cx="36650" cy="27025"/>
          </a:xfrm>
          <a:custGeom>
            <a:rect b="b" l="l" r="r" t="t"/>
            <a:pathLst>
              <a:path extrusionOk="0" h="1081" w="1466">
                <a:moveTo>
                  <a:pt x="447" y="0"/>
                </a:moveTo>
                <a:cubicBezTo>
                  <a:pt x="263" y="0"/>
                  <a:pt x="106" y="125"/>
                  <a:pt x="58" y="318"/>
                </a:cubicBezTo>
                <a:cubicBezTo>
                  <a:pt x="1" y="546"/>
                  <a:pt x="134" y="755"/>
                  <a:pt x="343" y="831"/>
                </a:cubicBezTo>
                <a:lnTo>
                  <a:pt x="457" y="869"/>
                </a:lnTo>
                <a:lnTo>
                  <a:pt x="533" y="888"/>
                </a:lnTo>
                <a:lnTo>
                  <a:pt x="552" y="888"/>
                </a:lnTo>
                <a:cubicBezTo>
                  <a:pt x="629" y="927"/>
                  <a:pt x="705" y="984"/>
                  <a:pt x="781" y="1022"/>
                </a:cubicBezTo>
                <a:cubicBezTo>
                  <a:pt x="847" y="1061"/>
                  <a:pt x="922" y="1080"/>
                  <a:pt x="996" y="1080"/>
                </a:cubicBezTo>
                <a:cubicBezTo>
                  <a:pt x="1137" y="1080"/>
                  <a:pt x="1277" y="1013"/>
                  <a:pt x="1351" y="888"/>
                </a:cubicBezTo>
                <a:cubicBezTo>
                  <a:pt x="1465" y="679"/>
                  <a:pt x="1389" y="432"/>
                  <a:pt x="1199" y="318"/>
                </a:cubicBezTo>
                <a:cubicBezTo>
                  <a:pt x="1009" y="185"/>
                  <a:pt x="781" y="71"/>
                  <a:pt x="552" y="14"/>
                </a:cubicBezTo>
                <a:cubicBezTo>
                  <a:pt x="517" y="5"/>
                  <a:pt x="482" y="0"/>
                  <a:pt x="447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2"/>
          <p:cNvSpPr/>
          <p:nvPr/>
        </p:nvSpPr>
        <p:spPr>
          <a:xfrm>
            <a:off x="-3060975" y="2838400"/>
            <a:ext cx="46025" cy="25800"/>
          </a:xfrm>
          <a:custGeom>
            <a:rect b="b" l="l" r="r" t="t"/>
            <a:pathLst>
              <a:path extrusionOk="0" h="1032" w="1841">
                <a:moveTo>
                  <a:pt x="580" y="1"/>
                </a:moveTo>
                <a:cubicBezTo>
                  <a:pt x="221" y="1"/>
                  <a:pt x="0" y="501"/>
                  <a:pt x="344" y="747"/>
                </a:cubicBezTo>
                <a:lnTo>
                  <a:pt x="344" y="766"/>
                </a:lnTo>
                <a:cubicBezTo>
                  <a:pt x="592" y="861"/>
                  <a:pt x="858" y="956"/>
                  <a:pt x="1143" y="1013"/>
                </a:cubicBezTo>
                <a:cubicBezTo>
                  <a:pt x="1188" y="1026"/>
                  <a:pt x="1231" y="1032"/>
                  <a:pt x="1271" y="1032"/>
                </a:cubicBezTo>
                <a:cubicBezTo>
                  <a:pt x="1706" y="1032"/>
                  <a:pt x="1840" y="336"/>
                  <a:pt x="1353" y="214"/>
                </a:cubicBezTo>
                <a:cubicBezTo>
                  <a:pt x="1238" y="176"/>
                  <a:pt x="1124" y="157"/>
                  <a:pt x="1029" y="119"/>
                </a:cubicBezTo>
                <a:cubicBezTo>
                  <a:pt x="934" y="100"/>
                  <a:pt x="839" y="81"/>
                  <a:pt x="763" y="43"/>
                </a:cubicBezTo>
                <a:cubicBezTo>
                  <a:pt x="700" y="14"/>
                  <a:pt x="638" y="1"/>
                  <a:pt x="580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2"/>
          <p:cNvSpPr/>
          <p:nvPr/>
        </p:nvSpPr>
        <p:spPr>
          <a:xfrm>
            <a:off x="-3076575" y="2783925"/>
            <a:ext cx="40875" cy="27425"/>
          </a:xfrm>
          <a:custGeom>
            <a:rect b="b" l="l" r="r" t="t"/>
            <a:pathLst>
              <a:path extrusionOk="0" h="1097" w="1635">
                <a:moveTo>
                  <a:pt x="619" y="1"/>
                </a:moveTo>
                <a:cubicBezTo>
                  <a:pt x="243" y="1"/>
                  <a:pt x="0" y="592"/>
                  <a:pt x="455" y="795"/>
                </a:cubicBezTo>
                <a:lnTo>
                  <a:pt x="455" y="814"/>
                </a:lnTo>
                <a:lnTo>
                  <a:pt x="949" y="1043"/>
                </a:lnTo>
                <a:cubicBezTo>
                  <a:pt x="1010" y="1079"/>
                  <a:pt x="1079" y="1096"/>
                  <a:pt x="1148" y="1096"/>
                </a:cubicBezTo>
                <a:cubicBezTo>
                  <a:pt x="1295" y="1096"/>
                  <a:pt x="1442" y="1020"/>
                  <a:pt x="1520" y="890"/>
                </a:cubicBezTo>
                <a:cubicBezTo>
                  <a:pt x="1634" y="700"/>
                  <a:pt x="1558" y="434"/>
                  <a:pt x="1368" y="320"/>
                </a:cubicBezTo>
                <a:lnTo>
                  <a:pt x="873" y="92"/>
                </a:lnTo>
                <a:cubicBezTo>
                  <a:pt x="786" y="28"/>
                  <a:pt x="700" y="1"/>
                  <a:pt x="619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2"/>
          <p:cNvSpPr/>
          <p:nvPr/>
        </p:nvSpPr>
        <p:spPr>
          <a:xfrm>
            <a:off x="-3083750" y="2727800"/>
            <a:ext cx="42600" cy="28475"/>
          </a:xfrm>
          <a:custGeom>
            <a:rect b="b" l="l" r="r" t="t"/>
            <a:pathLst>
              <a:path extrusionOk="0" h="1139" w="1704">
                <a:moveTo>
                  <a:pt x="477" y="0"/>
                </a:moveTo>
                <a:cubicBezTo>
                  <a:pt x="331" y="0"/>
                  <a:pt x="192" y="77"/>
                  <a:pt x="114" y="206"/>
                </a:cubicBezTo>
                <a:cubicBezTo>
                  <a:pt x="0" y="396"/>
                  <a:pt x="57" y="663"/>
                  <a:pt x="266" y="777"/>
                </a:cubicBezTo>
                <a:cubicBezTo>
                  <a:pt x="495" y="929"/>
                  <a:pt x="742" y="1043"/>
                  <a:pt x="989" y="1119"/>
                </a:cubicBezTo>
                <a:cubicBezTo>
                  <a:pt x="1037" y="1132"/>
                  <a:pt x="1082" y="1138"/>
                  <a:pt x="1124" y="1138"/>
                </a:cubicBezTo>
                <a:cubicBezTo>
                  <a:pt x="1571" y="1138"/>
                  <a:pt x="1704" y="459"/>
                  <a:pt x="1217" y="320"/>
                </a:cubicBezTo>
                <a:cubicBezTo>
                  <a:pt x="1027" y="263"/>
                  <a:pt x="837" y="168"/>
                  <a:pt x="685" y="54"/>
                </a:cubicBezTo>
                <a:cubicBezTo>
                  <a:pt x="618" y="17"/>
                  <a:pt x="547" y="0"/>
                  <a:pt x="477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2"/>
          <p:cNvSpPr/>
          <p:nvPr/>
        </p:nvSpPr>
        <p:spPr>
          <a:xfrm>
            <a:off x="-3053075" y="2924650"/>
            <a:ext cx="51650" cy="33950"/>
          </a:xfrm>
          <a:custGeom>
            <a:rect b="b" l="l" r="r" t="t"/>
            <a:pathLst>
              <a:path extrusionOk="0" h="1358" w="2066">
                <a:moveTo>
                  <a:pt x="629" y="1"/>
                </a:moveTo>
                <a:cubicBezTo>
                  <a:pt x="294" y="1"/>
                  <a:pt x="0" y="436"/>
                  <a:pt x="333" y="739"/>
                </a:cubicBezTo>
                <a:cubicBezTo>
                  <a:pt x="580" y="1025"/>
                  <a:pt x="960" y="1082"/>
                  <a:pt x="1265" y="1291"/>
                </a:cubicBezTo>
                <a:cubicBezTo>
                  <a:pt x="1339" y="1338"/>
                  <a:pt x="1413" y="1358"/>
                  <a:pt x="1482" y="1358"/>
                </a:cubicBezTo>
                <a:cubicBezTo>
                  <a:pt x="1835" y="1358"/>
                  <a:pt x="2065" y="826"/>
                  <a:pt x="1683" y="587"/>
                </a:cubicBezTo>
                <a:cubicBezTo>
                  <a:pt x="1455" y="416"/>
                  <a:pt x="1113" y="378"/>
                  <a:pt x="941" y="150"/>
                </a:cubicBezTo>
                <a:cubicBezTo>
                  <a:pt x="845" y="45"/>
                  <a:pt x="735" y="1"/>
                  <a:pt x="629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2"/>
          <p:cNvSpPr/>
          <p:nvPr/>
        </p:nvSpPr>
        <p:spPr>
          <a:xfrm>
            <a:off x="-3126675" y="2995950"/>
            <a:ext cx="45350" cy="30025"/>
          </a:xfrm>
          <a:custGeom>
            <a:rect b="b" l="l" r="r" t="t"/>
            <a:pathLst>
              <a:path extrusionOk="0" h="1201" w="1814">
                <a:moveTo>
                  <a:pt x="593" y="1"/>
                </a:moveTo>
                <a:cubicBezTo>
                  <a:pt x="228" y="1"/>
                  <a:pt x="0" y="495"/>
                  <a:pt x="348" y="760"/>
                </a:cubicBezTo>
                <a:lnTo>
                  <a:pt x="1051" y="1159"/>
                </a:lnTo>
                <a:cubicBezTo>
                  <a:pt x="1115" y="1188"/>
                  <a:pt x="1176" y="1201"/>
                  <a:pt x="1234" y="1201"/>
                </a:cubicBezTo>
                <a:cubicBezTo>
                  <a:pt x="1593" y="1201"/>
                  <a:pt x="1814" y="701"/>
                  <a:pt x="1470" y="455"/>
                </a:cubicBezTo>
                <a:lnTo>
                  <a:pt x="766" y="37"/>
                </a:lnTo>
                <a:cubicBezTo>
                  <a:pt x="706" y="12"/>
                  <a:pt x="648" y="1"/>
                  <a:pt x="593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2"/>
          <p:cNvSpPr/>
          <p:nvPr/>
        </p:nvSpPr>
        <p:spPr>
          <a:xfrm>
            <a:off x="-3007150" y="2823400"/>
            <a:ext cx="35575" cy="23575"/>
          </a:xfrm>
          <a:custGeom>
            <a:rect b="b" l="l" r="r" t="t"/>
            <a:pathLst>
              <a:path extrusionOk="0" h="943" w="1423">
                <a:moveTo>
                  <a:pt x="619" y="1"/>
                </a:moveTo>
                <a:cubicBezTo>
                  <a:pt x="243" y="1"/>
                  <a:pt x="1" y="591"/>
                  <a:pt x="455" y="795"/>
                </a:cubicBezTo>
                <a:lnTo>
                  <a:pt x="550" y="852"/>
                </a:lnTo>
                <a:cubicBezTo>
                  <a:pt x="637" y="916"/>
                  <a:pt x="724" y="943"/>
                  <a:pt x="804" y="943"/>
                </a:cubicBezTo>
                <a:cubicBezTo>
                  <a:pt x="1180" y="943"/>
                  <a:pt x="1423" y="352"/>
                  <a:pt x="968" y="148"/>
                </a:cubicBezTo>
                <a:lnTo>
                  <a:pt x="873" y="91"/>
                </a:lnTo>
                <a:cubicBezTo>
                  <a:pt x="786" y="28"/>
                  <a:pt x="700" y="1"/>
                  <a:pt x="619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2"/>
          <p:cNvSpPr/>
          <p:nvPr/>
        </p:nvSpPr>
        <p:spPr>
          <a:xfrm>
            <a:off x="-3009625" y="2766600"/>
            <a:ext cx="27700" cy="20200"/>
          </a:xfrm>
          <a:custGeom>
            <a:rect b="b" l="l" r="r" t="t"/>
            <a:pathLst>
              <a:path extrusionOk="0" h="808" w="1108">
                <a:moveTo>
                  <a:pt x="581" y="1"/>
                </a:moveTo>
                <a:cubicBezTo>
                  <a:pt x="221" y="1"/>
                  <a:pt x="0" y="503"/>
                  <a:pt x="345" y="766"/>
                </a:cubicBezTo>
                <a:cubicBezTo>
                  <a:pt x="408" y="794"/>
                  <a:pt x="469" y="807"/>
                  <a:pt x="527" y="807"/>
                </a:cubicBezTo>
                <a:cubicBezTo>
                  <a:pt x="887" y="807"/>
                  <a:pt x="1107" y="305"/>
                  <a:pt x="763" y="43"/>
                </a:cubicBezTo>
                <a:cubicBezTo>
                  <a:pt x="700" y="14"/>
                  <a:pt x="639" y="1"/>
                  <a:pt x="581" y="1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oogle Shape;32;p3"/>
          <p:cNvGrpSpPr/>
          <p:nvPr/>
        </p:nvGrpSpPr>
        <p:grpSpPr>
          <a:xfrm>
            <a:off x="-2" y="-202631"/>
            <a:ext cx="9156877" cy="5360178"/>
            <a:chOff x="-2" y="-202631"/>
            <a:chExt cx="9156877" cy="5360178"/>
          </a:xfrm>
        </p:grpSpPr>
        <p:sp>
          <p:nvSpPr>
            <p:cNvPr id="33" name="Google Shape;33;p3"/>
            <p:cNvSpPr/>
            <p:nvPr/>
          </p:nvSpPr>
          <p:spPr>
            <a:xfrm flipH="1">
              <a:off x="4155089" y="0"/>
              <a:ext cx="2048006" cy="946471"/>
            </a:xfrm>
            <a:custGeom>
              <a:rect b="b" l="l" r="r" t="t"/>
              <a:pathLst>
                <a:path extrusionOk="0" h="9412" w="20365">
                  <a:moveTo>
                    <a:pt x="262" y="1"/>
                  </a:moveTo>
                  <a:cubicBezTo>
                    <a:pt x="0" y="2510"/>
                    <a:pt x="954" y="5413"/>
                    <a:pt x="2990" y="7314"/>
                  </a:cubicBezTo>
                  <a:cubicBezTo>
                    <a:pt x="4726" y="8933"/>
                    <a:pt x="6807" y="9412"/>
                    <a:pt x="8660" y="9412"/>
                  </a:cubicBezTo>
                  <a:cubicBezTo>
                    <a:pt x="11169" y="9412"/>
                    <a:pt x="13260" y="8535"/>
                    <a:pt x="13507" y="8428"/>
                  </a:cubicBezTo>
                  <a:cubicBezTo>
                    <a:pt x="17159" y="6829"/>
                    <a:pt x="19898" y="3108"/>
                    <a:pt x="20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 flipH="1">
              <a:off x="7912647" y="1316862"/>
              <a:ext cx="1244228" cy="1422809"/>
            </a:xfrm>
            <a:custGeom>
              <a:rect b="b" l="l" r="r" t="t"/>
              <a:pathLst>
                <a:path extrusionOk="0" h="20224" w="17685">
                  <a:moveTo>
                    <a:pt x="2505" y="1"/>
                  </a:moveTo>
                  <a:cubicBezTo>
                    <a:pt x="1662" y="1"/>
                    <a:pt x="821" y="100"/>
                    <a:pt x="1" y="322"/>
                  </a:cubicBezTo>
                  <a:lnTo>
                    <a:pt x="1" y="19429"/>
                  </a:lnTo>
                  <a:cubicBezTo>
                    <a:pt x="1528" y="19971"/>
                    <a:pt x="3212" y="20223"/>
                    <a:pt x="4903" y="20223"/>
                  </a:cubicBezTo>
                  <a:cubicBezTo>
                    <a:pt x="9750" y="20223"/>
                    <a:pt x="14648" y="18148"/>
                    <a:pt x="16049" y="14859"/>
                  </a:cubicBezTo>
                  <a:cubicBezTo>
                    <a:pt x="17684" y="11025"/>
                    <a:pt x="14563" y="5536"/>
                    <a:pt x="10725" y="2783"/>
                  </a:cubicBezTo>
                  <a:cubicBezTo>
                    <a:pt x="8717" y="1343"/>
                    <a:pt x="5609" y="1"/>
                    <a:pt x="2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 flipH="1">
              <a:off x="5662623" y="0"/>
              <a:ext cx="3494251" cy="2014755"/>
            </a:xfrm>
            <a:custGeom>
              <a:rect b="b" l="l" r="r" t="t"/>
              <a:pathLst>
                <a:path extrusionOk="0" h="28638" w="49666">
                  <a:moveTo>
                    <a:pt x="1" y="1"/>
                  </a:moveTo>
                  <a:lnTo>
                    <a:pt x="1" y="27787"/>
                  </a:lnTo>
                  <a:cubicBezTo>
                    <a:pt x="1781" y="28361"/>
                    <a:pt x="3673" y="28638"/>
                    <a:pt x="5525" y="28638"/>
                  </a:cubicBezTo>
                  <a:cubicBezTo>
                    <a:pt x="9971" y="28638"/>
                    <a:pt x="14191" y="27044"/>
                    <a:pt x="16093" y="24141"/>
                  </a:cubicBezTo>
                  <a:cubicBezTo>
                    <a:pt x="19545" y="18879"/>
                    <a:pt x="13347" y="12401"/>
                    <a:pt x="17306" y="7561"/>
                  </a:cubicBezTo>
                  <a:cubicBezTo>
                    <a:pt x="19038" y="5445"/>
                    <a:pt x="22121" y="4368"/>
                    <a:pt x="25011" y="4368"/>
                  </a:cubicBezTo>
                  <a:cubicBezTo>
                    <a:pt x="26144" y="4368"/>
                    <a:pt x="27246" y="4533"/>
                    <a:pt x="28227" y="4866"/>
                  </a:cubicBezTo>
                  <a:cubicBezTo>
                    <a:pt x="31035" y="5821"/>
                    <a:pt x="30940" y="7510"/>
                    <a:pt x="33886" y="8909"/>
                  </a:cubicBezTo>
                  <a:cubicBezTo>
                    <a:pt x="35484" y="9668"/>
                    <a:pt x="37417" y="10075"/>
                    <a:pt x="39363" y="10075"/>
                  </a:cubicBezTo>
                  <a:cubicBezTo>
                    <a:pt x="42138" y="10075"/>
                    <a:pt x="44938" y="9246"/>
                    <a:pt x="46829" y="7426"/>
                  </a:cubicBezTo>
                  <a:cubicBezTo>
                    <a:pt x="48773" y="5555"/>
                    <a:pt x="49592" y="2784"/>
                    <a:pt x="49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 flipH="1">
              <a:off x="-2" y="2890999"/>
              <a:ext cx="3473272" cy="2266524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 flipH="1">
              <a:off x="1415004" y="4211069"/>
              <a:ext cx="1455114" cy="946478"/>
            </a:xfrm>
            <a:custGeom>
              <a:rect b="b" l="l" r="r" t="t"/>
              <a:pathLst>
                <a:path extrusionOk="0" h="11003" w="16916">
                  <a:moveTo>
                    <a:pt x="7808" y="1"/>
                  </a:moveTo>
                  <a:cubicBezTo>
                    <a:pt x="2923" y="1"/>
                    <a:pt x="1" y="6628"/>
                    <a:pt x="937" y="11003"/>
                  </a:cubicBezTo>
                  <a:lnTo>
                    <a:pt x="16072" y="11003"/>
                  </a:lnTo>
                  <a:cubicBezTo>
                    <a:pt x="16690" y="9768"/>
                    <a:pt x="16916" y="8293"/>
                    <a:pt x="16381" y="6611"/>
                  </a:cubicBezTo>
                  <a:cubicBezTo>
                    <a:pt x="15259" y="3064"/>
                    <a:pt x="11275" y="238"/>
                    <a:pt x="8213" y="16"/>
                  </a:cubicBezTo>
                  <a:cubicBezTo>
                    <a:pt x="8076" y="6"/>
                    <a:pt x="7942" y="1"/>
                    <a:pt x="78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565428" y="2356754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 flipH="1">
              <a:off x="4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7543602" y="728079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" name="Google Shape;41;p3"/>
          <p:cNvSpPr txBox="1"/>
          <p:nvPr>
            <p:ph type="ctrTitle"/>
          </p:nvPr>
        </p:nvSpPr>
        <p:spPr>
          <a:xfrm>
            <a:off x="729300" y="2831825"/>
            <a:ext cx="768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2" name="Google Shape;42;p3"/>
          <p:cNvSpPr txBox="1"/>
          <p:nvPr>
            <p:ph idx="1" type="subTitle"/>
          </p:nvPr>
        </p:nvSpPr>
        <p:spPr>
          <a:xfrm>
            <a:off x="2081976" y="3409625"/>
            <a:ext cx="4980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3" name="Google Shape;43;p3"/>
          <p:cNvSpPr txBox="1"/>
          <p:nvPr>
            <p:ph hasCustomPrompt="1" idx="2" type="title"/>
          </p:nvPr>
        </p:nvSpPr>
        <p:spPr>
          <a:xfrm>
            <a:off x="1811550" y="1473900"/>
            <a:ext cx="5520900" cy="92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oogle Shape;45;p4"/>
          <p:cNvGrpSpPr/>
          <p:nvPr/>
        </p:nvGrpSpPr>
        <p:grpSpPr>
          <a:xfrm>
            <a:off x="-1097366" y="-769400"/>
            <a:ext cx="10642464" cy="6783125"/>
            <a:chOff x="-1097366" y="-769400"/>
            <a:chExt cx="10642464" cy="6783125"/>
          </a:xfrm>
        </p:grpSpPr>
        <p:sp>
          <p:nvSpPr>
            <p:cNvPr id="46" name="Google Shape;46;p4"/>
            <p:cNvSpPr/>
            <p:nvPr/>
          </p:nvSpPr>
          <p:spPr>
            <a:xfrm>
              <a:off x="-152404" y="2740850"/>
              <a:ext cx="1655279" cy="2561356"/>
            </a:xfrm>
            <a:custGeom>
              <a:rect b="b" l="l" r="r" t="t"/>
              <a:pathLst>
                <a:path extrusionOk="0" h="31969" w="20660">
                  <a:moveTo>
                    <a:pt x="1728" y="0"/>
                  </a:moveTo>
                  <a:cubicBezTo>
                    <a:pt x="1138" y="0"/>
                    <a:pt x="560" y="73"/>
                    <a:pt x="0" y="229"/>
                  </a:cubicBezTo>
                  <a:lnTo>
                    <a:pt x="0" y="31710"/>
                  </a:lnTo>
                  <a:cubicBezTo>
                    <a:pt x="131" y="31797"/>
                    <a:pt x="267" y="31885"/>
                    <a:pt x="402" y="31969"/>
                  </a:cubicBezTo>
                  <a:lnTo>
                    <a:pt x="15900" y="31969"/>
                  </a:lnTo>
                  <a:cubicBezTo>
                    <a:pt x="20660" y="26758"/>
                    <a:pt x="19502" y="15100"/>
                    <a:pt x="14218" y="7992"/>
                  </a:cubicBezTo>
                  <a:cubicBezTo>
                    <a:pt x="11490" y="4323"/>
                    <a:pt x="6276" y="0"/>
                    <a:pt x="1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 rot="-6300158">
              <a:off x="-654793" y="3009891"/>
              <a:ext cx="2512681" cy="2844339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5450227" y="4279245"/>
              <a:ext cx="481299" cy="444209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 flipH="1">
              <a:off x="5276425" y="-5057"/>
              <a:ext cx="3870939" cy="1994217"/>
            </a:xfrm>
            <a:custGeom>
              <a:rect b="b" l="l" r="r" t="t"/>
              <a:pathLst>
                <a:path extrusionOk="0" h="42228" w="81968">
                  <a:moveTo>
                    <a:pt x="5172" y="1"/>
                  </a:moveTo>
                  <a:cubicBezTo>
                    <a:pt x="3158" y="1734"/>
                    <a:pt x="1410" y="3588"/>
                    <a:pt x="0" y="5540"/>
                  </a:cubicBezTo>
                  <a:lnTo>
                    <a:pt x="0" y="31250"/>
                  </a:lnTo>
                  <a:cubicBezTo>
                    <a:pt x="2674" y="35707"/>
                    <a:pt x="6567" y="39393"/>
                    <a:pt x="11319" y="41079"/>
                  </a:cubicBezTo>
                  <a:cubicBezTo>
                    <a:pt x="13501" y="41853"/>
                    <a:pt x="15927" y="42228"/>
                    <a:pt x="18363" y="42228"/>
                  </a:cubicBezTo>
                  <a:cubicBezTo>
                    <a:pt x="24510" y="42228"/>
                    <a:pt x="30721" y="39840"/>
                    <a:pt x="33256" y="35456"/>
                  </a:cubicBezTo>
                  <a:cubicBezTo>
                    <a:pt x="36872" y="29196"/>
                    <a:pt x="30707" y="22819"/>
                    <a:pt x="35066" y="16603"/>
                  </a:cubicBezTo>
                  <a:cubicBezTo>
                    <a:pt x="37342" y="13364"/>
                    <a:pt x="41650" y="11345"/>
                    <a:pt x="45592" y="11345"/>
                  </a:cubicBezTo>
                  <a:cubicBezTo>
                    <a:pt x="46268" y="11345"/>
                    <a:pt x="46933" y="11405"/>
                    <a:pt x="47575" y="11527"/>
                  </a:cubicBezTo>
                  <a:cubicBezTo>
                    <a:pt x="53048" y="12572"/>
                    <a:pt x="53231" y="17514"/>
                    <a:pt x="59178" y="20049"/>
                  </a:cubicBezTo>
                  <a:cubicBezTo>
                    <a:pt x="61294" y="20950"/>
                    <a:pt x="63714" y="21404"/>
                    <a:pt x="66114" y="21404"/>
                  </a:cubicBezTo>
                  <a:cubicBezTo>
                    <a:pt x="70519" y="21404"/>
                    <a:pt x="74857" y="19876"/>
                    <a:pt x="77127" y="16785"/>
                  </a:cubicBezTo>
                  <a:cubicBezTo>
                    <a:pt x="81967" y="10194"/>
                    <a:pt x="80241" y="4680"/>
                    <a:pt x="76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 flipH="1">
              <a:off x="5881761" y="-769400"/>
              <a:ext cx="3663338" cy="4146874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4"/>
            <p:cNvSpPr/>
            <p:nvPr/>
          </p:nvSpPr>
          <p:spPr>
            <a:xfrm>
              <a:off x="1665026" y="502727"/>
              <a:ext cx="227759" cy="210208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" name="Google Shape;52;p4"/>
          <p:cNvSpPr txBox="1"/>
          <p:nvPr>
            <p:ph idx="1" type="body"/>
          </p:nvPr>
        </p:nvSpPr>
        <p:spPr>
          <a:xfrm>
            <a:off x="724200" y="2238650"/>
            <a:ext cx="2984100" cy="174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Char char="●"/>
              <a:defRPr sz="16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>
                <a:solidFill>
                  <a:srgbClr val="FFFFFF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>
                <a:solidFill>
                  <a:srgbClr val="FFFFFF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Char char="○"/>
              <a:defRPr>
                <a:solidFill>
                  <a:srgbClr val="FFFFFF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3" name="Google Shape;53;p4"/>
          <p:cNvSpPr txBox="1"/>
          <p:nvPr>
            <p:ph type="ctrTitle"/>
          </p:nvPr>
        </p:nvSpPr>
        <p:spPr>
          <a:xfrm>
            <a:off x="688825" y="1263775"/>
            <a:ext cx="48444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4800">
                <a:latin typeface="Palanquin Dark"/>
                <a:ea typeface="Palanquin Dark"/>
                <a:cs typeface="Palanquin Dark"/>
                <a:sym typeface="Palanquin Dark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55;p5"/>
          <p:cNvGrpSpPr/>
          <p:nvPr/>
        </p:nvGrpSpPr>
        <p:grpSpPr>
          <a:xfrm>
            <a:off x="-1" y="0"/>
            <a:ext cx="9143971" cy="5157547"/>
            <a:chOff x="-1" y="0"/>
            <a:chExt cx="9143971" cy="5157547"/>
          </a:xfrm>
        </p:grpSpPr>
        <p:grpSp>
          <p:nvGrpSpPr>
            <p:cNvPr id="56" name="Google Shape;56;p5"/>
            <p:cNvGrpSpPr/>
            <p:nvPr/>
          </p:nvGrpSpPr>
          <p:grpSpPr>
            <a:xfrm>
              <a:off x="5670698" y="2356754"/>
              <a:ext cx="3473272" cy="2800794"/>
              <a:chOff x="5670698" y="2356754"/>
              <a:chExt cx="3473272" cy="2800794"/>
            </a:xfrm>
          </p:grpSpPr>
          <p:sp>
            <p:nvSpPr>
              <p:cNvPr id="57" name="Google Shape;57;p5"/>
              <p:cNvSpPr/>
              <p:nvPr/>
            </p:nvSpPr>
            <p:spPr>
              <a:xfrm>
                <a:off x="5670698" y="2890999"/>
                <a:ext cx="3473272" cy="2266524"/>
              </a:xfrm>
              <a:custGeom>
                <a:rect b="b" l="l" r="r" t="t"/>
                <a:pathLst>
                  <a:path extrusionOk="0" h="32771" w="50219">
                    <a:moveTo>
                      <a:pt x="45381" y="1"/>
                    </a:moveTo>
                    <a:cubicBezTo>
                      <a:pt x="44950" y="1"/>
                      <a:pt x="44511" y="34"/>
                      <a:pt x="44064" y="105"/>
                    </a:cubicBezTo>
                    <a:cubicBezTo>
                      <a:pt x="41147" y="567"/>
                      <a:pt x="37823" y="2650"/>
                      <a:pt x="36727" y="5779"/>
                    </a:cubicBezTo>
                    <a:cubicBezTo>
                      <a:pt x="35179" y="10200"/>
                      <a:pt x="39414" y="12960"/>
                      <a:pt x="38077" y="17701"/>
                    </a:cubicBezTo>
                    <a:cubicBezTo>
                      <a:pt x="36853" y="22035"/>
                      <a:pt x="32065" y="24150"/>
                      <a:pt x="31508" y="24387"/>
                    </a:cubicBezTo>
                    <a:cubicBezTo>
                      <a:pt x="30178" y="24952"/>
                      <a:pt x="28991" y="25160"/>
                      <a:pt x="27840" y="25160"/>
                    </a:cubicBezTo>
                    <a:cubicBezTo>
                      <a:pt x="24606" y="25160"/>
                      <a:pt x="21653" y="23518"/>
                      <a:pt x="16605" y="23518"/>
                    </a:cubicBezTo>
                    <a:cubicBezTo>
                      <a:pt x="15673" y="23518"/>
                      <a:pt x="14670" y="23574"/>
                      <a:pt x="13580" y="23706"/>
                    </a:cubicBezTo>
                    <a:cubicBezTo>
                      <a:pt x="10619" y="24067"/>
                      <a:pt x="6566" y="24617"/>
                      <a:pt x="3391" y="27742"/>
                    </a:cubicBezTo>
                    <a:cubicBezTo>
                      <a:pt x="2178" y="28935"/>
                      <a:pt x="801" y="30786"/>
                      <a:pt x="0" y="32771"/>
                    </a:cubicBezTo>
                    <a:lnTo>
                      <a:pt x="50218" y="32771"/>
                    </a:lnTo>
                    <a:lnTo>
                      <a:pt x="50218" y="1383"/>
                    </a:lnTo>
                    <a:cubicBezTo>
                      <a:pt x="48791" y="568"/>
                      <a:pt x="47160" y="1"/>
                      <a:pt x="453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5"/>
              <p:cNvSpPr/>
              <p:nvPr/>
            </p:nvSpPr>
            <p:spPr>
              <a:xfrm>
                <a:off x="6273849" y="4211069"/>
                <a:ext cx="1455114" cy="946478"/>
              </a:xfrm>
              <a:custGeom>
                <a:rect b="b" l="l" r="r" t="t"/>
                <a:pathLst>
                  <a:path extrusionOk="0" h="11003" w="16916">
                    <a:moveTo>
                      <a:pt x="7808" y="1"/>
                    </a:moveTo>
                    <a:cubicBezTo>
                      <a:pt x="2923" y="1"/>
                      <a:pt x="1" y="6628"/>
                      <a:pt x="937" y="11003"/>
                    </a:cubicBezTo>
                    <a:lnTo>
                      <a:pt x="16072" y="11003"/>
                    </a:lnTo>
                    <a:cubicBezTo>
                      <a:pt x="16690" y="9768"/>
                      <a:pt x="16916" y="8293"/>
                      <a:pt x="16381" y="6611"/>
                    </a:cubicBezTo>
                    <a:cubicBezTo>
                      <a:pt x="15259" y="3064"/>
                      <a:pt x="11275" y="238"/>
                      <a:pt x="8213" y="16"/>
                    </a:cubicBezTo>
                    <a:cubicBezTo>
                      <a:pt x="8076" y="6"/>
                      <a:pt x="7942" y="1"/>
                      <a:pt x="7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5"/>
              <p:cNvSpPr/>
              <p:nvPr/>
            </p:nvSpPr>
            <p:spPr>
              <a:xfrm flipH="1">
                <a:off x="8311031" y="2356754"/>
                <a:ext cx="267508" cy="246846"/>
              </a:xfrm>
              <a:custGeom>
                <a:rect b="b" l="l" r="r" t="t"/>
                <a:pathLst>
                  <a:path extrusionOk="0" h="18959" w="20542">
                    <a:moveTo>
                      <a:pt x="10127" y="1"/>
                    </a:moveTo>
                    <a:cubicBezTo>
                      <a:pt x="9567" y="1"/>
                      <a:pt x="9003" y="62"/>
                      <a:pt x="8442" y="190"/>
                    </a:cubicBezTo>
                    <a:cubicBezTo>
                      <a:pt x="3755" y="1261"/>
                      <a:pt x="1" y="6880"/>
                      <a:pt x="1734" y="12334"/>
                    </a:cubicBezTo>
                    <a:cubicBezTo>
                      <a:pt x="3058" y="16499"/>
                      <a:pt x="7069" y="18958"/>
                      <a:pt x="11019" y="18958"/>
                    </a:cubicBezTo>
                    <a:cubicBezTo>
                      <a:pt x="11990" y="18958"/>
                      <a:pt x="12959" y="18809"/>
                      <a:pt x="13882" y="18500"/>
                    </a:cubicBezTo>
                    <a:cubicBezTo>
                      <a:pt x="17218" y="17378"/>
                      <a:pt x="19731" y="14250"/>
                      <a:pt x="20044" y="10885"/>
                    </a:cubicBezTo>
                    <a:cubicBezTo>
                      <a:pt x="20541" y="5551"/>
                      <a:pt x="15481" y="1"/>
                      <a:pt x="101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" name="Google Shape;60;p5"/>
            <p:cNvSpPr/>
            <p:nvPr/>
          </p:nvSpPr>
          <p:spPr>
            <a:xfrm>
              <a:off x="-1" y="1316862"/>
              <a:ext cx="1244228" cy="1422809"/>
            </a:xfrm>
            <a:custGeom>
              <a:rect b="b" l="l" r="r" t="t"/>
              <a:pathLst>
                <a:path extrusionOk="0" h="20224" w="17685">
                  <a:moveTo>
                    <a:pt x="2505" y="1"/>
                  </a:moveTo>
                  <a:cubicBezTo>
                    <a:pt x="1662" y="1"/>
                    <a:pt x="821" y="100"/>
                    <a:pt x="1" y="322"/>
                  </a:cubicBezTo>
                  <a:lnTo>
                    <a:pt x="1" y="19429"/>
                  </a:lnTo>
                  <a:cubicBezTo>
                    <a:pt x="1528" y="19971"/>
                    <a:pt x="3212" y="20223"/>
                    <a:pt x="4903" y="20223"/>
                  </a:cubicBezTo>
                  <a:cubicBezTo>
                    <a:pt x="9750" y="20223"/>
                    <a:pt x="14648" y="18148"/>
                    <a:pt x="16049" y="14859"/>
                  </a:cubicBezTo>
                  <a:cubicBezTo>
                    <a:pt x="17684" y="11025"/>
                    <a:pt x="14563" y="5536"/>
                    <a:pt x="10725" y="2783"/>
                  </a:cubicBezTo>
                  <a:cubicBezTo>
                    <a:pt x="8717" y="1343"/>
                    <a:pt x="5609" y="1"/>
                    <a:pt x="2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-1" y="0"/>
              <a:ext cx="3494251" cy="2014755"/>
            </a:xfrm>
            <a:custGeom>
              <a:rect b="b" l="l" r="r" t="t"/>
              <a:pathLst>
                <a:path extrusionOk="0" h="28638" w="49666">
                  <a:moveTo>
                    <a:pt x="1" y="1"/>
                  </a:moveTo>
                  <a:lnTo>
                    <a:pt x="1" y="27787"/>
                  </a:lnTo>
                  <a:cubicBezTo>
                    <a:pt x="1781" y="28361"/>
                    <a:pt x="3673" y="28638"/>
                    <a:pt x="5525" y="28638"/>
                  </a:cubicBezTo>
                  <a:cubicBezTo>
                    <a:pt x="9971" y="28638"/>
                    <a:pt x="14191" y="27044"/>
                    <a:pt x="16093" y="24141"/>
                  </a:cubicBezTo>
                  <a:cubicBezTo>
                    <a:pt x="19545" y="18879"/>
                    <a:pt x="13347" y="12401"/>
                    <a:pt x="17306" y="7561"/>
                  </a:cubicBezTo>
                  <a:cubicBezTo>
                    <a:pt x="19038" y="5445"/>
                    <a:pt x="22121" y="4368"/>
                    <a:pt x="25011" y="4368"/>
                  </a:cubicBezTo>
                  <a:cubicBezTo>
                    <a:pt x="26144" y="4368"/>
                    <a:pt x="27246" y="4533"/>
                    <a:pt x="28227" y="4866"/>
                  </a:cubicBezTo>
                  <a:cubicBezTo>
                    <a:pt x="31035" y="5821"/>
                    <a:pt x="30940" y="7510"/>
                    <a:pt x="33886" y="8909"/>
                  </a:cubicBezTo>
                  <a:cubicBezTo>
                    <a:pt x="35484" y="9668"/>
                    <a:pt x="37417" y="10075"/>
                    <a:pt x="39363" y="10075"/>
                  </a:cubicBezTo>
                  <a:cubicBezTo>
                    <a:pt x="42138" y="10075"/>
                    <a:pt x="44938" y="9246"/>
                    <a:pt x="46829" y="7426"/>
                  </a:cubicBezTo>
                  <a:cubicBezTo>
                    <a:pt x="48773" y="5555"/>
                    <a:pt x="49592" y="2784"/>
                    <a:pt x="49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5"/>
            <p:cNvSpPr/>
            <p:nvPr/>
          </p:nvSpPr>
          <p:spPr>
            <a:xfrm flipH="1">
              <a:off x="1345763" y="728079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" name="Google Shape;63;p5"/>
          <p:cNvSpPr txBox="1"/>
          <p:nvPr>
            <p:ph type="ctrTitle"/>
          </p:nvPr>
        </p:nvSpPr>
        <p:spPr>
          <a:xfrm>
            <a:off x="1221175" y="2226275"/>
            <a:ext cx="3056400" cy="73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4" name="Google Shape;64;p5"/>
          <p:cNvSpPr txBox="1"/>
          <p:nvPr>
            <p:ph idx="1" type="subTitle"/>
          </p:nvPr>
        </p:nvSpPr>
        <p:spPr>
          <a:xfrm>
            <a:off x="1221150" y="2957178"/>
            <a:ext cx="3056400" cy="12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5" name="Google Shape;65;p5"/>
          <p:cNvSpPr txBox="1"/>
          <p:nvPr>
            <p:ph idx="2" type="ctrTitle"/>
          </p:nvPr>
        </p:nvSpPr>
        <p:spPr>
          <a:xfrm>
            <a:off x="4866450" y="2226275"/>
            <a:ext cx="3056400" cy="73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6" name="Google Shape;66;p5"/>
          <p:cNvSpPr txBox="1"/>
          <p:nvPr>
            <p:ph idx="3" type="subTitle"/>
          </p:nvPr>
        </p:nvSpPr>
        <p:spPr>
          <a:xfrm>
            <a:off x="4866425" y="2957178"/>
            <a:ext cx="3056400" cy="12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7" name="Google Shape;67;p5"/>
          <p:cNvSpPr txBox="1"/>
          <p:nvPr>
            <p:ph idx="4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6"/>
          <p:cNvSpPr/>
          <p:nvPr/>
        </p:nvSpPr>
        <p:spPr>
          <a:xfrm rot="5400000">
            <a:off x="-619993" y="4288268"/>
            <a:ext cx="1939137" cy="699150"/>
          </a:xfrm>
          <a:custGeom>
            <a:rect b="b" l="l" r="r" t="t"/>
            <a:pathLst>
              <a:path extrusionOk="0" h="6325" w="17542">
                <a:moveTo>
                  <a:pt x="9562" y="0"/>
                </a:moveTo>
                <a:cubicBezTo>
                  <a:pt x="6030" y="0"/>
                  <a:pt x="2324" y="1673"/>
                  <a:pt x="728" y="4471"/>
                </a:cubicBezTo>
                <a:cubicBezTo>
                  <a:pt x="408" y="5032"/>
                  <a:pt x="160" y="5661"/>
                  <a:pt x="0" y="6324"/>
                </a:cubicBezTo>
                <a:lnTo>
                  <a:pt x="17542" y="6324"/>
                </a:lnTo>
                <a:cubicBezTo>
                  <a:pt x="17334" y="4998"/>
                  <a:pt x="16825" y="3735"/>
                  <a:pt x="16005" y="2723"/>
                </a:cubicBezTo>
                <a:cubicBezTo>
                  <a:pt x="14488" y="843"/>
                  <a:pt x="12068" y="0"/>
                  <a:pt x="956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6"/>
          <p:cNvSpPr/>
          <p:nvPr/>
        </p:nvSpPr>
        <p:spPr>
          <a:xfrm>
            <a:off x="8237879" y="-202631"/>
            <a:ext cx="906127" cy="1071756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6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7"/>
          <p:cNvSpPr txBox="1"/>
          <p:nvPr>
            <p:ph idx="1" type="body"/>
          </p:nvPr>
        </p:nvSpPr>
        <p:spPr>
          <a:xfrm>
            <a:off x="724200" y="1152475"/>
            <a:ext cx="7695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400"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○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■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●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○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■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●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Char char="○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Font typeface="Roboto Condensed"/>
              <a:buChar char="■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4" name="Google Shape;74;p7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8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rgbClr val="434343">
                  <a:alpha val="43137"/>
                </a:srgbClr>
              </a:gs>
              <a:gs pos="47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8"/>
          <p:cNvSpPr/>
          <p:nvPr/>
        </p:nvSpPr>
        <p:spPr>
          <a:xfrm flipH="1">
            <a:off x="-2" y="2890999"/>
            <a:ext cx="3473272" cy="2266524"/>
          </a:xfrm>
          <a:custGeom>
            <a:rect b="b" l="l" r="r" t="t"/>
            <a:pathLst>
              <a:path extrusionOk="0" h="32771" w="50219">
                <a:moveTo>
                  <a:pt x="45381" y="1"/>
                </a:moveTo>
                <a:cubicBezTo>
                  <a:pt x="44950" y="1"/>
                  <a:pt x="44511" y="34"/>
                  <a:pt x="44064" y="105"/>
                </a:cubicBezTo>
                <a:cubicBezTo>
                  <a:pt x="41147" y="567"/>
                  <a:pt x="37823" y="2650"/>
                  <a:pt x="36727" y="5779"/>
                </a:cubicBezTo>
                <a:cubicBezTo>
                  <a:pt x="35179" y="10200"/>
                  <a:pt x="39414" y="12960"/>
                  <a:pt x="38077" y="17701"/>
                </a:cubicBezTo>
                <a:cubicBezTo>
                  <a:pt x="36853" y="22035"/>
                  <a:pt x="32065" y="24150"/>
                  <a:pt x="31508" y="24387"/>
                </a:cubicBezTo>
                <a:cubicBezTo>
                  <a:pt x="30178" y="24952"/>
                  <a:pt x="28991" y="25160"/>
                  <a:pt x="27840" y="25160"/>
                </a:cubicBezTo>
                <a:cubicBezTo>
                  <a:pt x="24606" y="25160"/>
                  <a:pt x="21653" y="23518"/>
                  <a:pt x="16605" y="23518"/>
                </a:cubicBezTo>
                <a:cubicBezTo>
                  <a:pt x="15673" y="23518"/>
                  <a:pt x="14670" y="23574"/>
                  <a:pt x="13580" y="23706"/>
                </a:cubicBezTo>
                <a:cubicBezTo>
                  <a:pt x="10619" y="24067"/>
                  <a:pt x="6566" y="24617"/>
                  <a:pt x="3391" y="27742"/>
                </a:cubicBezTo>
                <a:cubicBezTo>
                  <a:pt x="2178" y="28935"/>
                  <a:pt x="801" y="30786"/>
                  <a:pt x="0" y="32771"/>
                </a:cubicBezTo>
                <a:lnTo>
                  <a:pt x="50218" y="32771"/>
                </a:lnTo>
                <a:lnTo>
                  <a:pt x="50218" y="1383"/>
                </a:lnTo>
                <a:cubicBezTo>
                  <a:pt x="48791" y="568"/>
                  <a:pt x="47160" y="1"/>
                  <a:pt x="4538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8"/>
          <p:cNvSpPr/>
          <p:nvPr/>
        </p:nvSpPr>
        <p:spPr>
          <a:xfrm>
            <a:off x="489228" y="2432954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8"/>
          <p:cNvSpPr txBox="1"/>
          <p:nvPr>
            <p:ph type="title"/>
          </p:nvPr>
        </p:nvSpPr>
        <p:spPr>
          <a:xfrm>
            <a:off x="2186025" y="3638550"/>
            <a:ext cx="6321000" cy="11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3000">
                <a:latin typeface="Palanquin Dark"/>
                <a:ea typeface="Palanquin Dark"/>
                <a:cs typeface="Palanquin Dark"/>
                <a:sym typeface="Palanquin Dar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80" name="Google Shape;80;p8"/>
          <p:cNvSpPr/>
          <p:nvPr/>
        </p:nvSpPr>
        <p:spPr>
          <a:xfrm flipH="1">
            <a:off x="-12870" y="-202631"/>
            <a:ext cx="906127" cy="1071756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8"/>
          <p:cNvSpPr/>
          <p:nvPr/>
        </p:nvSpPr>
        <p:spPr>
          <a:xfrm flipH="1" rot="10800000">
            <a:off x="8531074" y="-386057"/>
            <a:ext cx="672122" cy="1735432"/>
          </a:xfrm>
          <a:custGeom>
            <a:rect b="b" l="l" r="r" t="t"/>
            <a:pathLst>
              <a:path extrusionOk="0" h="19109" w="7401">
                <a:moveTo>
                  <a:pt x="7401" y="1"/>
                </a:moveTo>
                <a:cubicBezTo>
                  <a:pt x="6334" y="292"/>
                  <a:pt x="5303" y="791"/>
                  <a:pt x="4359" y="1552"/>
                </a:cubicBezTo>
                <a:cubicBezTo>
                  <a:pt x="1" y="5077"/>
                  <a:pt x="55" y="12153"/>
                  <a:pt x="2932" y="15970"/>
                </a:cubicBezTo>
                <a:cubicBezTo>
                  <a:pt x="4047" y="17448"/>
                  <a:pt x="5616" y="18475"/>
                  <a:pt x="7401" y="19108"/>
                </a:cubicBezTo>
                <a:lnTo>
                  <a:pt x="7401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Google Shape;83;p9"/>
          <p:cNvGrpSpPr/>
          <p:nvPr/>
        </p:nvGrpSpPr>
        <p:grpSpPr>
          <a:xfrm>
            <a:off x="-2" y="-202631"/>
            <a:ext cx="9156877" cy="5360178"/>
            <a:chOff x="-2" y="-202631"/>
            <a:chExt cx="9156877" cy="5360178"/>
          </a:xfrm>
        </p:grpSpPr>
        <p:sp>
          <p:nvSpPr>
            <p:cNvPr id="84" name="Google Shape;84;p9"/>
            <p:cNvSpPr/>
            <p:nvPr/>
          </p:nvSpPr>
          <p:spPr>
            <a:xfrm flipH="1">
              <a:off x="4155089" y="0"/>
              <a:ext cx="2048006" cy="946471"/>
            </a:xfrm>
            <a:custGeom>
              <a:rect b="b" l="l" r="r" t="t"/>
              <a:pathLst>
                <a:path extrusionOk="0" h="9412" w="20365">
                  <a:moveTo>
                    <a:pt x="262" y="1"/>
                  </a:moveTo>
                  <a:cubicBezTo>
                    <a:pt x="0" y="2510"/>
                    <a:pt x="954" y="5413"/>
                    <a:pt x="2990" y="7314"/>
                  </a:cubicBezTo>
                  <a:cubicBezTo>
                    <a:pt x="4726" y="8933"/>
                    <a:pt x="6807" y="9412"/>
                    <a:pt x="8660" y="9412"/>
                  </a:cubicBezTo>
                  <a:cubicBezTo>
                    <a:pt x="11169" y="9412"/>
                    <a:pt x="13260" y="8535"/>
                    <a:pt x="13507" y="8428"/>
                  </a:cubicBezTo>
                  <a:cubicBezTo>
                    <a:pt x="17159" y="6829"/>
                    <a:pt x="19898" y="3108"/>
                    <a:pt x="20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9"/>
            <p:cNvSpPr/>
            <p:nvPr/>
          </p:nvSpPr>
          <p:spPr>
            <a:xfrm flipH="1">
              <a:off x="7912647" y="1316862"/>
              <a:ext cx="1244228" cy="1422809"/>
            </a:xfrm>
            <a:custGeom>
              <a:rect b="b" l="l" r="r" t="t"/>
              <a:pathLst>
                <a:path extrusionOk="0" h="20224" w="17685">
                  <a:moveTo>
                    <a:pt x="2505" y="1"/>
                  </a:moveTo>
                  <a:cubicBezTo>
                    <a:pt x="1662" y="1"/>
                    <a:pt x="821" y="100"/>
                    <a:pt x="1" y="322"/>
                  </a:cubicBezTo>
                  <a:lnTo>
                    <a:pt x="1" y="19429"/>
                  </a:lnTo>
                  <a:cubicBezTo>
                    <a:pt x="1528" y="19971"/>
                    <a:pt x="3212" y="20223"/>
                    <a:pt x="4903" y="20223"/>
                  </a:cubicBezTo>
                  <a:cubicBezTo>
                    <a:pt x="9750" y="20223"/>
                    <a:pt x="14648" y="18148"/>
                    <a:pt x="16049" y="14859"/>
                  </a:cubicBezTo>
                  <a:cubicBezTo>
                    <a:pt x="17684" y="11025"/>
                    <a:pt x="14563" y="5536"/>
                    <a:pt x="10725" y="2783"/>
                  </a:cubicBezTo>
                  <a:cubicBezTo>
                    <a:pt x="8717" y="1343"/>
                    <a:pt x="5609" y="1"/>
                    <a:pt x="2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9"/>
            <p:cNvSpPr/>
            <p:nvPr/>
          </p:nvSpPr>
          <p:spPr>
            <a:xfrm flipH="1">
              <a:off x="5662623" y="0"/>
              <a:ext cx="3494251" cy="2014755"/>
            </a:xfrm>
            <a:custGeom>
              <a:rect b="b" l="l" r="r" t="t"/>
              <a:pathLst>
                <a:path extrusionOk="0" h="28638" w="49666">
                  <a:moveTo>
                    <a:pt x="1" y="1"/>
                  </a:moveTo>
                  <a:lnTo>
                    <a:pt x="1" y="27787"/>
                  </a:lnTo>
                  <a:cubicBezTo>
                    <a:pt x="1781" y="28361"/>
                    <a:pt x="3673" y="28638"/>
                    <a:pt x="5525" y="28638"/>
                  </a:cubicBezTo>
                  <a:cubicBezTo>
                    <a:pt x="9971" y="28638"/>
                    <a:pt x="14191" y="27044"/>
                    <a:pt x="16093" y="24141"/>
                  </a:cubicBezTo>
                  <a:cubicBezTo>
                    <a:pt x="19545" y="18879"/>
                    <a:pt x="13347" y="12401"/>
                    <a:pt x="17306" y="7561"/>
                  </a:cubicBezTo>
                  <a:cubicBezTo>
                    <a:pt x="19038" y="5445"/>
                    <a:pt x="22121" y="4368"/>
                    <a:pt x="25011" y="4368"/>
                  </a:cubicBezTo>
                  <a:cubicBezTo>
                    <a:pt x="26144" y="4368"/>
                    <a:pt x="27246" y="4533"/>
                    <a:pt x="28227" y="4866"/>
                  </a:cubicBezTo>
                  <a:cubicBezTo>
                    <a:pt x="31035" y="5821"/>
                    <a:pt x="30940" y="7510"/>
                    <a:pt x="33886" y="8909"/>
                  </a:cubicBezTo>
                  <a:cubicBezTo>
                    <a:pt x="35484" y="9668"/>
                    <a:pt x="37417" y="10075"/>
                    <a:pt x="39363" y="10075"/>
                  </a:cubicBezTo>
                  <a:cubicBezTo>
                    <a:pt x="42138" y="10075"/>
                    <a:pt x="44938" y="9246"/>
                    <a:pt x="46829" y="7426"/>
                  </a:cubicBezTo>
                  <a:cubicBezTo>
                    <a:pt x="48773" y="5555"/>
                    <a:pt x="49592" y="2784"/>
                    <a:pt x="49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9"/>
            <p:cNvSpPr/>
            <p:nvPr/>
          </p:nvSpPr>
          <p:spPr>
            <a:xfrm flipH="1">
              <a:off x="-2" y="2890999"/>
              <a:ext cx="3473272" cy="2266524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9"/>
            <p:cNvSpPr/>
            <p:nvPr/>
          </p:nvSpPr>
          <p:spPr>
            <a:xfrm flipH="1">
              <a:off x="1415004" y="4211069"/>
              <a:ext cx="1455114" cy="946478"/>
            </a:xfrm>
            <a:custGeom>
              <a:rect b="b" l="l" r="r" t="t"/>
              <a:pathLst>
                <a:path extrusionOk="0" h="11003" w="16916">
                  <a:moveTo>
                    <a:pt x="7808" y="1"/>
                  </a:moveTo>
                  <a:cubicBezTo>
                    <a:pt x="2923" y="1"/>
                    <a:pt x="1" y="6628"/>
                    <a:pt x="937" y="11003"/>
                  </a:cubicBezTo>
                  <a:lnTo>
                    <a:pt x="16072" y="11003"/>
                  </a:lnTo>
                  <a:cubicBezTo>
                    <a:pt x="16690" y="9768"/>
                    <a:pt x="16916" y="8293"/>
                    <a:pt x="16381" y="6611"/>
                  </a:cubicBezTo>
                  <a:cubicBezTo>
                    <a:pt x="15259" y="3064"/>
                    <a:pt x="11275" y="238"/>
                    <a:pt x="8213" y="16"/>
                  </a:cubicBezTo>
                  <a:cubicBezTo>
                    <a:pt x="8076" y="6"/>
                    <a:pt x="7942" y="1"/>
                    <a:pt x="78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9"/>
            <p:cNvSpPr/>
            <p:nvPr/>
          </p:nvSpPr>
          <p:spPr>
            <a:xfrm>
              <a:off x="565428" y="2356754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9"/>
            <p:cNvSpPr/>
            <p:nvPr/>
          </p:nvSpPr>
          <p:spPr>
            <a:xfrm flipH="1">
              <a:off x="4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9"/>
            <p:cNvSpPr/>
            <p:nvPr/>
          </p:nvSpPr>
          <p:spPr>
            <a:xfrm>
              <a:off x="7543602" y="728079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" name="Google Shape;92;p9"/>
          <p:cNvSpPr txBox="1"/>
          <p:nvPr>
            <p:ph type="ctrTitle"/>
          </p:nvPr>
        </p:nvSpPr>
        <p:spPr>
          <a:xfrm>
            <a:off x="744972" y="2876875"/>
            <a:ext cx="473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93" name="Google Shape;93;p9"/>
          <p:cNvSpPr txBox="1"/>
          <p:nvPr>
            <p:ph idx="1" type="subTitle"/>
          </p:nvPr>
        </p:nvSpPr>
        <p:spPr>
          <a:xfrm>
            <a:off x="744972" y="3454675"/>
            <a:ext cx="6199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hasCustomPrompt="1" idx="2" type="title"/>
          </p:nvPr>
        </p:nvSpPr>
        <p:spPr>
          <a:xfrm>
            <a:off x="744972" y="1351100"/>
            <a:ext cx="5520900" cy="92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"/>
              <a:buNone/>
              <a:defRPr sz="4800">
                <a:solidFill>
                  <a:srgbClr val="000000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0"/>
          <p:cNvSpPr/>
          <p:nvPr/>
        </p:nvSpPr>
        <p:spPr>
          <a:xfrm flipH="1">
            <a:off x="25" y="3359149"/>
            <a:ext cx="2504350" cy="1784314"/>
          </a:xfrm>
          <a:custGeom>
            <a:rect b="b" l="l" r="r" t="t"/>
            <a:pathLst>
              <a:path extrusionOk="0" h="19961" w="28016">
                <a:moveTo>
                  <a:pt x="23465" y="0"/>
                </a:moveTo>
                <a:cubicBezTo>
                  <a:pt x="22761" y="0"/>
                  <a:pt x="22041" y="121"/>
                  <a:pt x="21319" y="405"/>
                </a:cubicBezTo>
                <a:cubicBezTo>
                  <a:pt x="18540" y="1494"/>
                  <a:pt x="16355" y="4745"/>
                  <a:pt x="16832" y="7310"/>
                </a:cubicBezTo>
                <a:cubicBezTo>
                  <a:pt x="17287" y="9760"/>
                  <a:pt x="19924" y="10208"/>
                  <a:pt x="20197" y="13005"/>
                </a:cubicBezTo>
                <a:cubicBezTo>
                  <a:pt x="20324" y="14309"/>
                  <a:pt x="19734" y="15263"/>
                  <a:pt x="18514" y="15897"/>
                </a:cubicBezTo>
                <a:cubicBezTo>
                  <a:pt x="18163" y="16079"/>
                  <a:pt x="17818" y="16160"/>
                  <a:pt x="17449" y="16160"/>
                </a:cubicBezTo>
                <a:cubicBezTo>
                  <a:pt x="16045" y="16160"/>
                  <a:pt x="14284" y="14985"/>
                  <a:pt x="10444" y="13693"/>
                </a:cubicBezTo>
                <a:cubicBezTo>
                  <a:pt x="8682" y="13102"/>
                  <a:pt x="6935" y="12515"/>
                  <a:pt x="5380" y="12515"/>
                </a:cubicBezTo>
                <a:cubicBezTo>
                  <a:pt x="4561" y="12515"/>
                  <a:pt x="3796" y="12678"/>
                  <a:pt x="3110" y="13088"/>
                </a:cubicBezTo>
                <a:cubicBezTo>
                  <a:pt x="1122" y="14280"/>
                  <a:pt x="0" y="17426"/>
                  <a:pt x="365" y="19961"/>
                </a:cubicBezTo>
                <a:lnTo>
                  <a:pt x="28015" y="19961"/>
                </a:lnTo>
                <a:lnTo>
                  <a:pt x="28015" y="1512"/>
                </a:lnTo>
                <a:cubicBezTo>
                  <a:pt x="26721" y="686"/>
                  <a:pt x="25139" y="0"/>
                  <a:pt x="234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0"/>
          <p:cNvSpPr/>
          <p:nvPr/>
        </p:nvSpPr>
        <p:spPr>
          <a:xfrm flipH="1">
            <a:off x="972381" y="4384529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0"/>
          <p:cNvSpPr/>
          <p:nvPr/>
        </p:nvSpPr>
        <p:spPr>
          <a:xfrm rot="5615352">
            <a:off x="7355316" y="-189345"/>
            <a:ext cx="1939225" cy="2195190"/>
          </a:xfrm>
          <a:custGeom>
            <a:rect b="b" l="l" r="r" t="t"/>
            <a:pathLst>
              <a:path extrusionOk="0" h="87811" w="77572">
                <a:moveTo>
                  <a:pt x="51581" y="0"/>
                </a:moveTo>
                <a:lnTo>
                  <a:pt x="51447" y="404"/>
                </a:lnTo>
                <a:cubicBezTo>
                  <a:pt x="68915" y="6154"/>
                  <a:pt x="77102" y="21315"/>
                  <a:pt x="73788" y="31865"/>
                </a:cubicBezTo>
                <a:cubicBezTo>
                  <a:pt x="71974" y="37648"/>
                  <a:pt x="65955" y="44198"/>
                  <a:pt x="58380" y="44949"/>
                </a:cubicBezTo>
                <a:cubicBezTo>
                  <a:pt x="57960" y="44991"/>
                  <a:pt x="57555" y="45011"/>
                  <a:pt x="57162" y="45011"/>
                </a:cubicBezTo>
                <a:cubicBezTo>
                  <a:pt x="52742" y="45011"/>
                  <a:pt x="49997" y="42473"/>
                  <a:pt x="47339" y="40015"/>
                </a:cubicBezTo>
                <a:cubicBezTo>
                  <a:pt x="44758" y="37630"/>
                  <a:pt x="42113" y="35182"/>
                  <a:pt x="37977" y="35182"/>
                </a:cubicBezTo>
                <a:cubicBezTo>
                  <a:pt x="36749" y="35182"/>
                  <a:pt x="35389" y="35398"/>
                  <a:pt x="33861" y="35895"/>
                </a:cubicBezTo>
                <a:cubicBezTo>
                  <a:pt x="29039" y="37465"/>
                  <a:pt x="26803" y="45699"/>
                  <a:pt x="28099" y="51733"/>
                </a:cubicBezTo>
                <a:cubicBezTo>
                  <a:pt x="29083" y="56311"/>
                  <a:pt x="32000" y="58762"/>
                  <a:pt x="34826" y="61132"/>
                </a:cubicBezTo>
                <a:cubicBezTo>
                  <a:pt x="37706" y="63550"/>
                  <a:pt x="40431" y="65834"/>
                  <a:pt x="41152" y="70215"/>
                </a:cubicBezTo>
                <a:cubicBezTo>
                  <a:pt x="41967" y="75193"/>
                  <a:pt x="39811" y="80797"/>
                  <a:pt x="35784" y="84158"/>
                </a:cubicBezTo>
                <a:cubicBezTo>
                  <a:pt x="32863" y="86595"/>
                  <a:pt x="29401" y="87385"/>
                  <a:pt x="26142" y="87385"/>
                </a:cubicBezTo>
                <a:cubicBezTo>
                  <a:pt x="22129" y="87385"/>
                  <a:pt x="18422" y="86187"/>
                  <a:pt x="16406" y="85393"/>
                </a:cubicBezTo>
                <a:cubicBezTo>
                  <a:pt x="4466" y="80688"/>
                  <a:pt x="992" y="67779"/>
                  <a:pt x="416" y="65240"/>
                </a:cubicBezTo>
                <a:lnTo>
                  <a:pt x="1" y="65332"/>
                </a:lnTo>
                <a:cubicBezTo>
                  <a:pt x="583" y="67910"/>
                  <a:pt x="4108" y="81005"/>
                  <a:pt x="16250" y="85790"/>
                </a:cubicBezTo>
                <a:cubicBezTo>
                  <a:pt x="18297" y="86595"/>
                  <a:pt x="22062" y="87811"/>
                  <a:pt x="26144" y="87811"/>
                </a:cubicBezTo>
                <a:cubicBezTo>
                  <a:pt x="29487" y="87811"/>
                  <a:pt x="33045" y="86999"/>
                  <a:pt x="36056" y="84486"/>
                </a:cubicBezTo>
                <a:cubicBezTo>
                  <a:pt x="40197" y="81030"/>
                  <a:pt x="42411" y="75269"/>
                  <a:pt x="41570" y="70145"/>
                </a:cubicBezTo>
                <a:cubicBezTo>
                  <a:pt x="40824" y="65608"/>
                  <a:pt x="37914" y="63164"/>
                  <a:pt x="35099" y="60804"/>
                </a:cubicBezTo>
                <a:cubicBezTo>
                  <a:pt x="32331" y="58481"/>
                  <a:pt x="29469" y="56078"/>
                  <a:pt x="28515" y="51646"/>
                </a:cubicBezTo>
                <a:cubicBezTo>
                  <a:pt x="27284" y="45903"/>
                  <a:pt x="29451" y="37779"/>
                  <a:pt x="33992" y="36300"/>
                </a:cubicBezTo>
                <a:cubicBezTo>
                  <a:pt x="35490" y="35812"/>
                  <a:pt x="36814" y="35599"/>
                  <a:pt x="38007" y="35599"/>
                </a:cubicBezTo>
                <a:cubicBezTo>
                  <a:pt x="41936" y="35599"/>
                  <a:pt x="44439" y="37911"/>
                  <a:pt x="47051" y="40327"/>
                </a:cubicBezTo>
                <a:cubicBezTo>
                  <a:pt x="49772" y="42845"/>
                  <a:pt x="52580" y="45439"/>
                  <a:pt x="57154" y="45439"/>
                </a:cubicBezTo>
                <a:cubicBezTo>
                  <a:pt x="57563" y="45439"/>
                  <a:pt x="57986" y="45418"/>
                  <a:pt x="58424" y="45375"/>
                </a:cubicBezTo>
                <a:cubicBezTo>
                  <a:pt x="66180" y="44603"/>
                  <a:pt x="72338" y="37906"/>
                  <a:pt x="74196" y="31992"/>
                </a:cubicBezTo>
                <a:cubicBezTo>
                  <a:pt x="77571" y="21249"/>
                  <a:pt x="69287" y="5826"/>
                  <a:pt x="51581" y="0"/>
                </a:cubicBezTo>
                <a:close/>
              </a:path>
            </a:pathLst>
          </a:cu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0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1"/>
          <p:cNvGrpSpPr/>
          <p:nvPr/>
        </p:nvGrpSpPr>
        <p:grpSpPr>
          <a:xfrm>
            <a:off x="4" y="-202631"/>
            <a:ext cx="9143992" cy="5770431"/>
            <a:chOff x="4" y="-202631"/>
            <a:chExt cx="9143992" cy="5770431"/>
          </a:xfrm>
        </p:grpSpPr>
        <p:sp>
          <p:nvSpPr>
            <p:cNvPr id="102" name="Google Shape;102;p11"/>
            <p:cNvSpPr/>
            <p:nvPr/>
          </p:nvSpPr>
          <p:spPr>
            <a:xfrm flipH="1">
              <a:off x="4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11"/>
            <p:cNvSpPr/>
            <p:nvPr/>
          </p:nvSpPr>
          <p:spPr>
            <a:xfrm flipH="1" rot="10800000">
              <a:off x="8471874" y="3832368"/>
              <a:ext cx="672122" cy="1735432"/>
            </a:xfrm>
            <a:custGeom>
              <a:rect b="b" l="l" r="r" t="t"/>
              <a:pathLst>
                <a:path extrusionOk="0" h="19109" w="7401">
                  <a:moveTo>
                    <a:pt x="7401" y="1"/>
                  </a:moveTo>
                  <a:cubicBezTo>
                    <a:pt x="6334" y="292"/>
                    <a:pt x="5303" y="791"/>
                    <a:pt x="4359" y="1552"/>
                  </a:cubicBezTo>
                  <a:cubicBezTo>
                    <a:pt x="1" y="5077"/>
                    <a:pt x="55" y="12153"/>
                    <a:pt x="2932" y="15970"/>
                  </a:cubicBezTo>
                  <a:cubicBezTo>
                    <a:pt x="4047" y="17448"/>
                    <a:pt x="5616" y="18475"/>
                    <a:pt x="7401" y="19108"/>
                  </a:cubicBezTo>
                  <a:lnTo>
                    <a:pt x="74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" name="Google Shape;104;p11"/>
          <p:cNvSpPr txBox="1"/>
          <p:nvPr>
            <p:ph hasCustomPrompt="1" type="title"/>
          </p:nvPr>
        </p:nvSpPr>
        <p:spPr>
          <a:xfrm>
            <a:off x="5993475" y="1909950"/>
            <a:ext cx="2415600" cy="8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5" name="Google Shape;105;p11"/>
          <p:cNvSpPr txBox="1"/>
          <p:nvPr>
            <p:ph idx="1" type="subTitle"/>
          </p:nvPr>
        </p:nvSpPr>
        <p:spPr>
          <a:xfrm>
            <a:off x="5993475" y="2707950"/>
            <a:ext cx="2415600" cy="63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06" name="Google Shape;106;p11"/>
          <p:cNvSpPr txBox="1"/>
          <p:nvPr>
            <p:ph idx="2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7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Google Shape;108;p12"/>
          <p:cNvGrpSpPr/>
          <p:nvPr/>
        </p:nvGrpSpPr>
        <p:grpSpPr>
          <a:xfrm>
            <a:off x="25" y="-1"/>
            <a:ext cx="10113362" cy="5861326"/>
            <a:chOff x="25" y="-1"/>
            <a:chExt cx="10113362" cy="5861326"/>
          </a:xfrm>
        </p:grpSpPr>
        <p:sp>
          <p:nvSpPr>
            <p:cNvPr id="109" name="Google Shape;109;p12"/>
            <p:cNvSpPr/>
            <p:nvPr/>
          </p:nvSpPr>
          <p:spPr>
            <a:xfrm flipH="1">
              <a:off x="7488721" y="2588450"/>
              <a:ext cx="1655279" cy="2561356"/>
            </a:xfrm>
            <a:custGeom>
              <a:rect b="b" l="l" r="r" t="t"/>
              <a:pathLst>
                <a:path extrusionOk="0" h="31969" w="20660">
                  <a:moveTo>
                    <a:pt x="1728" y="0"/>
                  </a:moveTo>
                  <a:cubicBezTo>
                    <a:pt x="1138" y="0"/>
                    <a:pt x="560" y="73"/>
                    <a:pt x="0" y="229"/>
                  </a:cubicBezTo>
                  <a:lnTo>
                    <a:pt x="0" y="31710"/>
                  </a:lnTo>
                  <a:cubicBezTo>
                    <a:pt x="131" y="31797"/>
                    <a:pt x="267" y="31885"/>
                    <a:pt x="402" y="31969"/>
                  </a:cubicBezTo>
                  <a:lnTo>
                    <a:pt x="15900" y="31969"/>
                  </a:lnTo>
                  <a:cubicBezTo>
                    <a:pt x="20660" y="26758"/>
                    <a:pt x="19502" y="15100"/>
                    <a:pt x="14218" y="7992"/>
                  </a:cubicBezTo>
                  <a:cubicBezTo>
                    <a:pt x="11490" y="4323"/>
                    <a:pt x="6276" y="0"/>
                    <a:pt x="17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12"/>
            <p:cNvSpPr/>
            <p:nvPr/>
          </p:nvSpPr>
          <p:spPr>
            <a:xfrm flipH="1">
              <a:off x="6064407" y="174853"/>
              <a:ext cx="1469986" cy="1356659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12"/>
            <p:cNvSpPr/>
            <p:nvPr/>
          </p:nvSpPr>
          <p:spPr>
            <a:xfrm flipH="1">
              <a:off x="888727" y="4101282"/>
              <a:ext cx="528802" cy="488005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12"/>
            <p:cNvSpPr/>
            <p:nvPr/>
          </p:nvSpPr>
          <p:spPr>
            <a:xfrm flipH="1" rot="6300158">
              <a:off x="7158132" y="2857491"/>
              <a:ext cx="2512681" cy="2844339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12"/>
            <p:cNvSpPr/>
            <p:nvPr/>
          </p:nvSpPr>
          <p:spPr>
            <a:xfrm rot="10800000">
              <a:off x="25" y="-1"/>
              <a:ext cx="2504350" cy="1784314"/>
            </a:xfrm>
            <a:custGeom>
              <a:rect b="b" l="l" r="r" t="t"/>
              <a:pathLst>
                <a:path extrusionOk="0" h="19961" w="28016">
                  <a:moveTo>
                    <a:pt x="23465" y="0"/>
                  </a:moveTo>
                  <a:cubicBezTo>
                    <a:pt x="22761" y="0"/>
                    <a:pt x="22041" y="121"/>
                    <a:pt x="21319" y="405"/>
                  </a:cubicBezTo>
                  <a:cubicBezTo>
                    <a:pt x="18540" y="1494"/>
                    <a:pt x="16355" y="4745"/>
                    <a:pt x="16832" y="7310"/>
                  </a:cubicBezTo>
                  <a:cubicBezTo>
                    <a:pt x="17287" y="9760"/>
                    <a:pt x="19924" y="10208"/>
                    <a:pt x="20197" y="13005"/>
                  </a:cubicBezTo>
                  <a:cubicBezTo>
                    <a:pt x="20324" y="14309"/>
                    <a:pt x="19734" y="15263"/>
                    <a:pt x="18514" y="15897"/>
                  </a:cubicBezTo>
                  <a:cubicBezTo>
                    <a:pt x="18163" y="16079"/>
                    <a:pt x="17818" y="16160"/>
                    <a:pt x="17449" y="16160"/>
                  </a:cubicBezTo>
                  <a:cubicBezTo>
                    <a:pt x="16045" y="16160"/>
                    <a:pt x="14284" y="14985"/>
                    <a:pt x="10444" y="13693"/>
                  </a:cubicBezTo>
                  <a:cubicBezTo>
                    <a:pt x="8682" y="13102"/>
                    <a:pt x="6935" y="12515"/>
                    <a:pt x="5380" y="12515"/>
                  </a:cubicBezTo>
                  <a:cubicBezTo>
                    <a:pt x="4561" y="12515"/>
                    <a:pt x="3796" y="12678"/>
                    <a:pt x="3110" y="13088"/>
                  </a:cubicBezTo>
                  <a:cubicBezTo>
                    <a:pt x="1122" y="14280"/>
                    <a:pt x="0" y="17426"/>
                    <a:pt x="365" y="19961"/>
                  </a:cubicBezTo>
                  <a:lnTo>
                    <a:pt x="28015" y="19961"/>
                  </a:lnTo>
                  <a:lnTo>
                    <a:pt x="28015" y="1512"/>
                  </a:lnTo>
                  <a:cubicBezTo>
                    <a:pt x="26721" y="686"/>
                    <a:pt x="25139" y="0"/>
                    <a:pt x="23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2"/>
            <p:cNvSpPr/>
            <p:nvPr/>
          </p:nvSpPr>
          <p:spPr>
            <a:xfrm rot="10800000">
              <a:off x="972381" y="512087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" name="Google Shape;115;p12"/>
          <p:cNvSpPr txBox="1"/>
          <p:nvPr>
            <p:ph type="ctrTitle"/>
          </p:nvPr>
        </p:nvSpPr>
        <p:spPr>
          <a:xfrm>
            <a:off x="724200" y="2269507"/>
            <a:ext cx="22539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6" name="Google Shape;116;p12"/>
          <p:cNvSpPr txBox="1"/>
          <p:nvPr>
            <p:ph idx="1" type="subTitle"/>
          </p:nvPr>
        </p:nvSpPr>
        <p:spPr>
          <a:xfrm>
            <a:off x="724100" y="3020125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2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7" name="Google Shape;117;p12"/>
          <p:cNvSpPr txBox="1"/>
          <p:nvPr>
            <p:ph hasCustomPrompt="1" idx="2" type="title"/>
          </p:nvPr>
        </p:nvSpPr>
        <p:spPr>
          <a:xfrm>
            <a:off x="724200" y="1885625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3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118" name="Google Shape;118;p12"/>
          <p:cNvSpPr txBox="1"/>
          <p:nvPr>
            <p:ph idx="3" type="ctrTitle"/>
          </p:nvPr>
        </p:nvSpPr>
        <p:spPr>
          <a:xfrm>
            <a:off x="3810498" y="3448975"/>
            <a:ext cx="15231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12"/>
          <p:cNvSpPr txBox="1"/>
          <p:nvPr>
            <p:ph idx="4" type="subTitle"/>
          </p:nvPr>
        </p:nvSpPr>
        <p:spPr>
          <a:xfrm>
            <a:off x="3445100" y="4199600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2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0" name="Google Shape;120;p12"/>
          <p:cNvSpPr txBox="1"/>
          <p:nvPr>
            <p:ph hasCustomPrompt="1" idx="5" type="title"/>
          </p:nvPr>
        </p:nvSpPr>
        <p:spPr>
          <a:xfrm>
            <a:off x="3445098" y="3065100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3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121" name="Google Shape;121;p12"/>
          <p:cNvSpPr txBox="1"/>
          <p:nvPr>
            <p:ph idx="6" type="ctrTitle"/>
          </p:nvPr>
        </p:nvSpPr>
        <p:spPr>
          <a:xfrm>
            <a:off x="3558648" y="1090050"/>
            <a:ext cx="20268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2" name="Google Shape;122;p12"/>
          <p:cNvSpPr txBox="1"/>
          <p:nvPr>
            <p:ph idx="7" type="subTitle"/>
          </p:nvPr>
        </p:nvSpPr>
        <p:spPr>
          <a:xfrm>
            <a:off x="3445100" y="1840649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2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3" name="Google Shape;123;p12"/>
          <p:cNvSpPr txBox="1"/>
          <p:nvPr>
            <p:ph hasCustomPrompt="1" idx="8" type="title"/>
          </p:nvPr>
        </p:nvSpPr>
        <p:spPr>
          <a:xfrm>
            <a:off x="3445098" y="706156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30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124" name="Google Shape;124;p12"/>
          <p:cNvSpPr txBox="1"/>
          <p:nvPr>
            <p:ph idx="9" type="ctrTitle"/>
          </p:nvPr>
        </p:nvSpPr>
        <p:spPr>
          <a:xfrm>
            <a:off x="6165997" y="2269513"/>
            <a:ext cx="22539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5" name="Google Shape;125;p12"/>
          <p:cNvSpPr txBox="1"/>
          <p:nvPr>
            <p:ph idx="13" type="subTitle"/>
          </p:nvPr>
        </p:nvSpPr>
        <p:spPr>
          <a:xfrm>
            <a:off x="6166000" y="3020124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2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6" name="Google Shape;126;p12"/>
          <p:cNvSpPr txBox="1"/>
          <p:nvPr>
            <p:ph hasCustomPrompt="1" idx="14" type="title"/>
          </p:nvPr>
        </p:nvSpPr>
        <p:spPr>
          <a:xfrm>
            <a:off x="6165997" y="1885631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Fira Sans Extra Condensed"/>
              <a:buNone/>
              <a:defRPr sz="4800">
                <a:solidFill>
                  <a:srgbClr val="FFFFFF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7_1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3"/>
          <p:cNvSpPr txBox="1"/>
          <p:nvPr>
            <p:ph type="ctrTitle"/>
          </p:nvPr>
        </p:nvSpPr>
        <p:spPr>
          <a:xfrm>
            <a:off x="2021100" y="3350175"/>
            <a:ext cx="51018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/>
        </p:txBody>
      </p:sp>
      <p:grpSp>
        <p:nvGrpSpPr>
          <p:cNvPr id="129" name="Google Shape;129;p13"/>
          <p:cNvGrpSpPr/>
          <p:nvPr/>
        </p:nvGrpSpPr>
        <p:grpSpPr>
          <a:xfrm>
            <a:off x="-401400" y="-769400"/>
            <a:ext cx="9545369" cy="5926947"/>
            <a:chOff x="-401400" y="-769400"/>
            <a:chExt cx="9545369" cy="5926947"/>
          </a:xfrm>
        </p:grpSpPr>
        <p:sp>
          <p:nvSpPr>
            <p:cNvPr id="130" name="Google Shape;130;p13"/>
            <p:cNvSpPr/>
            <p:nvPr/>
          </p:nvSpPr>
          <p:spPr>
            <a:xfrm>
              <a:off x="-3665" y="-5057"/>
              <a:ext cx="3870939" cy="1994217"/>
            </a:xfrm>
            <a:custGeom>
              <a:rect b="b" l="l" r="r" t="t"/>
              <a:pathLst>
                <a:path extrusionOk="0" h="42228" w="81968">
                  <a:moveTo>
                    <a:pt x="5172" y="1"/>
                  </a:moveTo>
                  <a:cubicBezTo>
                    <a:pt x="3158" y="1734"/>
                    <a:pt x="1410" y="3588"/>
                    <a:pt x="0" y="5540"/>
                  </a:cubicBezTo>
                  <a:lnTo>
                    <a:pt x="0" y="31250"/>
                  </a:lnTo>
                  <a:cubicBezTo>
                    <a:pt x="2674" y="35707"/>
                    <a:pt x="6567" y="39393"/>
                    <a:pt x="11319" y="41079"/>
                  </a:cubicBezTo>
                  <a:cubicBezTo>
                    <a:pt x="13501" y="41853"/>
                    <a:pt x="15927" y="42228"/>
                    <a:pt x="18363" y="42228"/>
                  </a:cubicBezTo>
                  <a:cubicBezTo>
                    <a:pt x="24510" y="42228"/>
                    <a:pt x="30721" y="39840"/>
                    <a:pt x="33256" y="35456"/>
                  </a:cubicBezTo>
                  <a:cubicBezTo>
                    <a:pt x="36872" y="29196"/>
                    <a:pt x="30707" y="22819"/>
                    <a:pt x="35066" y="16603"/>
                  </a:cubicBezTo>
                  <a:cubicBezTo>
                    <a:pt x="37342" y="13364"/>
                    <a:pt x="41650" y="11345"/>
                    <a:pt x="45592" y="11345"/>
                  </a:cubicBezTo>
                  <a:cubicBezTo>
                    <a:pt x="46268" y="11345"/>
                    <a:pt x="46933" y="11405"/>
                    <a:pt x="47575" y="11527"/>
                  </a:cubicBezTo>
                  <a:cubicBezTo>
                    <a:pt x="53048" y="12572"/>
                    <a:pt x="53231" y="17514"/>
                    <a:pt x="59178" y="20049"/>
                  </a:cubicBezTo>
                  <a:cubicBezTo>
                    <a:pt x="61294" y="20950"/>
                    <a:pt x="63714" y="21404"/>
                    <a:pt x="66114" y="21404"/>
                  </a:cubicBezTo>
                  <a:cubicBezTo>
                    <a:pt x="70519" y="21404"/>
                    <a:pt x="74857" y="19876"/>
                    <a:pt x="77127" y="16785"/>
                  </a:cubicBezTo>
                  <a:cubicBezTo>
                    <a:pt x="81967" y="10194"/>
                    <a:pt x="80241" y="4680"/>
                    <a:pt x="76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3"/>
            <p:cNvSpPr/>
            <p:nvPr/>
          </p:nvSpPr>
          <p:spPr>
            <a:xfrm>
              <a:off x="-401400" y="-769400"/>
              <a:ext cx="3663338" cy="4146874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13"/>
            <p:cNvSpPr/>
            <p:nvPr/>
          </p:nvSpPr>
          <p:spPr>
            <a:xfrm>
              <a:off x="3558177" y="401215"/>
              <a:ext cx="633193" cy="490142"/>
            </a:xfrm>
            <a:custGeom>
              <a:rect b="b" l="l" r="r" t="t"/>
              <a:pathLst>
                <a:path extrusionOk="0" h="5698" w="7361">
                  <a:moveTo>
                    <a:pt x="2773" y="1"/>
                  </a:moveTo>
                  <a:cubicBezTo>
                    <a:pt x="2306" y="1"/>
                    <a:pt x="1841" y="117"/>
                    <a:pt x="1421" y="410"/>
                  </a:cubicBezTo>
                  <a:cubicBezTo>
                    <a:pt x="291" y="1196"/>
                    <a:pt x="0" y="2890"/>
                    <a:pt x="517" y="3971"/>
                  </a:cubicBezTo>
                  <a:cubicBezTo>
                    <a:pt x="1084" y="5156"/>
                    <a:pt x="2659" y="5697"/>
                    <a:pt x="4107" y="5697"/>
                  </a:cubicBezTo>
                  <a:cubicBezTo>
                    <a:pt x="5291" y="5697"/>
                    <a:pt x="6390" y="5335"/>
                    <a:pt x="6784" y="4667"/>
                  </a:cubicBezTo>
                  <a:cubicBezTo>
                    <a:pt x="7360" y="3695"/>
                    <a:pt x="6504" y="1965"/>
                    <a:pt x="5416" y="1055"/>
                  </a:cubicBezTo>
                  <a:cubicBezTo>
                    <a:pt x="4821" y="558"/>
                    <a:pt x="3792" y="1"/>
                    <a:pt x="27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13"/>
            <p:cNvSpPr/>
            <p:nvPr/>
          </p:nvSpPr>
          <p:spPr>
            <a:xfrm>
              <a:off x="5670698" y="2890999"/>
              <a:ext cx="3473272" cy="2266524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13"/>
            <p:cNvSpPr/>
            <p:nvPr/>
          </p:nvSpPr>
          <p:spPr>
            <a:xfrm>
              <a:off x="6273849" y="4211069"/>
              <a:ext cx="1455114" cy="946478"/>
            </a:xfrm>
            <a:custGeom>
              <a:rect b="b" l="l" r="r" t="t"/>
              <a:pathLst>
                <a:path extrusionOk="0" h="11003" w="16916">
                  <a:moveTo>
                    <a:pt x="7808" y="1"/>
                  </a:moveTo>
                  <a:cubicBezTo>
                    <a:pt x="2923" y="1"/>
                    <a:pt x="1" y="6628"/>
                    <a:pt x="937" y="11003"/>
                  </a:cubicBezTo>
                  <a:lnTo>
                    <a:pt x="16072" y="11003"/>
                  </a:lnTo>
                  <a:cubicBezTo>
                    <a:pt x="16690" y="9768"/>
                    <a:pt x="16916" y="8293"/>
                    <a:pt x="16381" y="6611"/>
                  </a:cubicBezTo>
                  <a:cubicBezTo>
                    <a:pt x="15259" y="3064"/>
                    <a:pt x="11275" y="238"/>
                    <a:pt x="8213" y="16"/>
                  </a:cubicBezTo>
                  <a:cubicBezTo>
                    <a:pt x="8076" y="6"/>
                    <a:pt x="7942" y="1"/>
                    <a:pt x="78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3"/>
            <p:cNvSpPr/>
            <p:nvPr/>
          </p:nvSpPr>
          <p:spPr>
            <a:xfrm flipH="1">
              <a:off x="8311031" y="2356754"/>
              <a:ext cx="267508" cy="246846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" name="Google Shape;136;p13"/>
          <p:cNvSpPr txBox="1"/>
          <p:nvPr>
            <p:ph idx="1" type="subTitle"/>
          </p:nvPr>
        </p:nvSpPr>
        <p:spPr>
          <a:xfrm flipH="1">
            <a:off x="2021100" y="2198825"/>
            <a:ext cx="5101800" cy="11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">
  <p:cSld name="TITLE_ONLY_1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Google Shape;138;p14"/>
          <p:cNvGrpSpPr/>
          <p:nvPr/>
        </p:nvGrpSpPr>
        <p:grpSpPr>
          <a:xfrm>
            <a:off x="-369439" y="-202631"/>
            <a:ext cx="9713140" cy="5677198"/>
            <a:chOff x="-369439" y="-202631"/>
            <a:chExt cx="9713140" cy="5677198"/>
          </a:xfrm>
        </p:grpSpPr>
        <p:sp>
          <p:nvSpPr>
            <p:cNvPr id="139" name="Google Shape;139;p14"/>
            <p:cNvSpPr/>
            <p:nvPr/>
          </p:nvSpPr>
          <p:spPr>
            <a:xfrm flipH="1" rot="-5615352">
              <a:off x="-182909" y="-189345"/>
              <a:ext cx="1939225" cy="2195190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4"/>
            <p:cNvSpPr/>
            <p:nvPr/>
          </p:nvSpPr>
          <p:spPr>
            <a:xfrm flipH="1" rot="-5400000">
              <a:off x="7745426" y="3876292"/>
              <a:ext cx="2349444" cy="847107"/>
            </a:xfrm>
            <a:custGeom>
              <a:rect b="b" l="l" r="r" t="t"/>
              <a:pathLst>
                <a:path extrusionOk="0" h="6325" w="17542">
                  <a:moveTo>
                    <a:pt x="9562" y="0"/>
                  </a:moveTo>
                  <a:cubicBezTo>
                    <a:pt x="6030" y="0"/>
                    <a:pt x="2324" y="1673"/>
                    <a:pt x="728" y="4471"/>
                  </a:cubicBezTo>
                  <a:cubicBezTo>
                    <a:pt x="408" y="5032"/>
                    <a:pt x="160" y="5661"/>
                    <a:pt x="0" y="6324"/>
                  </a:cubicBezTo>
                  <a:lnTo>
                    <a:pt x="17542" y="6324"/>
                  </a:lnTo>
                  <a:cubicBezTo>
                    <a:pt x="17334" y="4998"/>
                    <a:pt x="16825" y="3735"/>
                    <a:pt x="16005" y="2723"/>
                  </a:cubicBezTo>
                  <a:cubicBezTo>
                    <a:pt x="14488" y="843"/>
                    <a:pt x="12068" y="0"/>
                    <a:pt x="9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8237879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" name="Google Shape;142;p14"/>
          <p:cNvSpPr txBox="1"/>
          <p:nvPr>
            <p:ph idx="1" type="subTitle"/>
          </p:nvPr>
        </p:nvSpPr>
        <p:spPr>
          <a:xfrm>
            <a:off x="724563" y="186500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3" name="Google Shape;143;p14"/>
          <p:cNvSpPr txBox="1"/>
          <p:nvPr>
            <p:ph idx="2" type="subTitle"/>
          </p:nvPr>
        </p:nvSpPr>
        <p:spPr>
          <a:xfrm>
            <a:off x="3583601" y="186742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4" name="Google Shape;144;p14"/>
          <p:cNvSpPr txBox="1"/>
          <p:nvPr>
            <p:ph idx="3" type="subTitle"/>
          </p:nvPr>
        </p:nvSpPr>
        <p:spPr>
          <a:xfrm>
            <a:off x="6442640" y="186500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5" name="Google Shape;145;p14"/>
          <p:cNvSpPr txBox="1"/>
          <p:nvPr>
            <p:ph idx="4" type="subTitle"/>
          </p:nvPr>
        </p:nvSpPr>
        <p:spPr>
          <a:xfrm>
            <a:off x="724563" y="3688775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6" name="Google Shape;146;p14"/>
          <p:cNvSpPr txBox="1"/>
          <p:nvPr>
            <p:ph idx="5" type="subTitle"/>
          </p:nvPr>
        </p:nvSpPr>
        <p:spPr>
          <a:xfrm>
            <a:off x="3583601" y="3691201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7" name="Google Shape;147;p14"/>
          <p:cNvSpPr txBox="1"/>
          <p:nvPr>
            <p:ph idx="6" type="subTitle"/>
          </p:nvPr>
        </p:nvSpPr>
        <p:spPr>
          <a:xfrm>
            <a:off x="6442640" y="3688775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00"/>
              <a:buNone/>
              <a:defRPr sz="11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8" name="Google Shape;148;p14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CUSTOM_16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5"/>
          <p:cNvSpPr txBox="1"/>
          <p:nvPr>
            <p:ph type="ctrTitle"/>
          </p:nvPr>
        </p:nvSpPr>
        <p:spPr>
          <a:xfrm>
            <a:off x="4783225" y="11649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151" name="Google Shape;151;p15"/>
          <p:cNvGrpSpPr/>
          <p:nvPr/>
        </p:nvGrpSpPr>
        <p:grpSpPr>
          <a:xfrm>
            <a:off x="4" y="-202631"/>
            <a:ext cx="9143992" cy="5770431"/>
            <a:chOff x="4" y="-202631"/>
            <a:chExt cx="9143992" cy="5770431"/>
          </a:xfrm>
        </p:grpSpPr>
        <p:sp>
          <p:nvSpPr>
            <p:cNvPr id="152" name="Google Shape;152;p15"/>
            <p:cNvSpPr/>
            <p:nvPr/>
          </p:nvSpPr>
          <p:spPr>
            <a:xfrm flipH="1">
              <a:off x="4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5"/>
            <p:cNvSpPr/>
            <p:nvPr/>
          </p:nvSpPr>
          <p:spPr>
            <a:xfrm flipH="1" rot="10800000">
              <a:off x="8471874" y="3832368"/>
              <a:ext cx="672122" cy="1735432"/>
            </a:xfrm>
            <a:custGeom>
              <a:rect b="b" l="l" r="r" t="t"/>
              <a:pathLst>
                <a:path extrusionOk="0" h="19109" w="7401">
                  <a:moveTo>
                    <a:pt x="7401" y="1"/>
                  </a:moveTo>
                  <a:cubicBezTo>
                    <a:pt x="6334" y="292"/>
                    <a:pt x="5303" y="791"/>
                    <a:pt x="4359" y="1552"/>
                  </a:cubicBezTo>
                  <a:cubicBezTo>
                    <a:pt x="1" y="5077"/>
                    <a:pt x="55" y="12153"/>
                    <a:pt x="2932" y="15970"/>
                  </a:cubicBezTo>
                  <a:cubicBezTo>
                    <a:pt x="4047" y="17448"/>
                    <a:pt x="5616" y="18475"/>
                    <a:pt x="7401" y="19108"/>
                  </a:cubicBezTo>
                  <a:lnTo>
                    <a:pt x="74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" name="Google Shape;154;p15"/>
          <p:cNvSpPr txBox="1"/>
          <p:nvPr>
            <p:ph idx="1" type="subTitle"/>
          </p:nvPr>
        </p:nvSpPr>
        <p:spPr>
          <a:xfrm>
            <a:off x="4783225" y="1586325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5" name="Google Shape;155;p15"/>
          <p:cNvSpPr txBox="1"/>
          <p:nvPr>
            <p:ph idx="2" type="ctrTitle"/>
          </p:nvPr>
        </p:nvSpPr>
        <p:spPr>
          <a:xfrm>
            <a:off x="1681025" y="23880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6" name="Google Shape;156;p15"/>
          <p:cNvSpPr txBox="1"/>
          <p:nvPr>
            <p:ph idx="3" type="subTitle"/>
          </p:nvPr>
        </p:nvSpPr>
        <p:spPr>
          <a:xfrm>
            <a:off x="1681025" y="2809300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15"/>
          <p:cNvSpPr txBox="1"/>
          <p:nvPr>
            <p:ph idx="4" type="ctrTitle"/>
          </p:nvPr>
        </p:nvSpPr>
        <p:spPr>
          <a:xfrm>
            <a:off x="4783225" y="36110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None/>
              <a:defRPr sz="1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8" name="Google Shape;158;p15"/>
          <p:cNvSpPr txBox="1"/>
          <p:nvPr>
            <p:ph idx="5" type="subTitle"/>
          </p:nvPr>
        </p:nvSpPr>
        <p:spPr>
          <a:xfrm>
            <a:off x="4783225" y="4032300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15"/>
          <p:cNvSpPr txBox="1"/>
          <p:nvPr>
            <p:ph idx="6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TITLE_ONLY_3_1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6"/>
          <p:cNvSpPr/>
          <p:nvPr/>
        </p:nvSpPr>
        <p:spPr>
          <a:xfrm>
            <a:off x="6740723" y="3589249"/>
            <a:ext cx="2403230" cy="1568256"/>
          </a:xfrm>
          <a:custGeom>
            <a:rect b="b" l="l" r="r" t="t"/>
            <a:pathLst>
              <a:path extrusionOk="0" h="32771" w="50219">
                <a:moveTo>
                  <a:pt x="45381" y="1"/>
                </a:moveTo>
                <a:cubicBezTo>
                  <a:pt x="44950" y="1"/>
                  <a:pt x="44511" y="34"/>
                  <a:pt x="44064" y="105"/>
                </a:cubicBezTo>
                <a:cubicBezTo>
                  <a:pt x="41147" y="567"/>
                  <a:pt x="37823" y="2650"/>
                  <a:pt x="36727" y="5779"/>
                </a:cubicBezTo>
                <a:cubicBezTo>
                  <a:pt x="35179" y="10200"/>
                  <a:pt x="39414" y="12960"/>
                  <a:pt x="38077" y="17701"/>
                </a:cubicBezTo>
                <a:cubicBezTo>
                  <a:pt x="36853" y="22035"/>
                  <a:pt x="32065" y="24150"/>
                  <a:pt x="31508" y="24387"/>
                </a:cubicBezTo>
                <a:cubicBezTo>
                  <a:pt x="30178" y="24952"/>
                  <a:pt x="28991" y="25160"/>
                  <a:pt x="27840" y="25160"/>
                </a:cubicBezTo>
                <a:cubicBezTo>
                  <a:pt x="24606" y="25160"/>
                  <a:pt x="21653" y="23518"/>
                  <a:pt x="16605" y="23518"/>
                </a:cubicBezTo>
                <a:cubicBezTo>
                  <a:pt x="15673" y="23518"/>
                  <a:pt x="14670" y="23574"/>
                  <a:pt x="13580" y="23706"/>
                </a:cubicBezTo>
                <a:cubicBezTo>
                  <a:pt x="10619" y="24067"/>
                  <a:pt x="6566" y="24617"/>
                  <a:pt x="3391" y="27742"/>
                </a:cubicBezTo>
                <a:cubicBezTo>
                  <a:pt x="2178" y="28935"/>
                  <a:pt x="801" y="30786"/>
                  <a:pt x="0" y="32771"/>
                </a:cubicBezTo>
                <a:lnTo>
                  <a:pt x="50218" y="32771"/>
                </a:lnTo>
                <a:lnTo>
                  <a:pt x="50218" y="1383"/>
                </a:lnTo>
                <a:cubicBezTo>
                  <a:pt x="48791" y="568"/>
                  <a:pt x="47160" y="1"/>
                  <a:pt x="4538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6"/>
          <p:cNvSpPr/>
          <p:nvPr/>
        </p:nvSpPr>
        <p:spPr>
          <a:xfrm flipH="1">
            <a:off x="4" y="-202631"/>
            <a:ext cx="906127" cy="1071756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6"/>
          <p:cNvSpPr/>
          <p:nvPr/>
        </p:nvSpPr>
        <p:spPr>
          <a:xfrm flipH="1">
            <a:off x="8363731" y="3127304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6"/>
          <p:cNvSpPr txBox="1"/>
          <p:nvPr>
            <p:ph hasCustomPrompt="1" type="title"/>
          </p:nvPr>
        </p:nvSpPr>
        <p:spPr>
          <a:xfrm>
            <a:off x="1326705" y="2903713"/>
            <a:ext cx="2126400" cy="8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5" name="Google Shape;165;p16"/>
          <p:cNvSpPr txBox="1"/>
          <p:nvPr>
            <p:ph idx="1" type="subTitle"/>
          </p:nvPr>
        </p:nvSpPr>
        <p:spPr>
          <a:xfrm>
            <a:off x="958638" y="3886600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66" name="Google Shape;166;p16"/>
          <p:cNvSpPr txBox="1"/>
          <p:nvPr>
            <p:ph hasCustomPrompt="1" idx="2" type="title"/>
          </p:nvPr>
        </p:nvSpPr>
        <p:spPr>
          <a:xfrm>
            <a:off x="5690527" y="2903713"/>
            <a:ext cx="2126400" cy="8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7" name="Google Shape;167;p16"/>
          <p:cNvSpPr txBox="1"/>
          <p:nvPr>
            <p:ph idx="3" type="subTitle"/>
          </p:nvPr>
        </p:nvSpPr>
        <p:spPr>
          <a:xfrm>
            <a:off x="5322463" y="3886600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68" name="Google Shape;168;p16"/>
          <p:cNvSpPr txBox="1"/>
          <p:nvPr>
            <p:ph hasCustomPrompt="1" idx="4" type="title"/>
          </p:nvPr>
        </p:nvSpPr>
        <p:spPr>
          <a:xfrm>
            <a:off x="3508605" y="1857838"/>
            <a:ext cx="2126400" cy="8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9" name="Google Shape;169;p16"/>
          <p:cNvSpPr txBox="1"/>
          <p:nvPr>
            <p:ph idx="5" type="subTitle"/>
          </p:nvPr>
        </p:nvSpPr>
        <p:spPr>
          <a:xfrm>
            <a:off x="3140538" y="2840725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None/>
              <a:defRPr sz="11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70" name="Google Shape;170;p16"/>
          <p:cNvSpPr txBox="1"/>
          <p:nvPr>
            <p:ph idx="6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TITLE_AND_BODY_1"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" name="Google Shape;172;p17"/>
          <p:cNvGrpSpPr/>
          <p:nvPr/>
        </p:nvGrpSpPr>
        <p:grpSpPr>
          <a:xfrm>
            <a:off x="-36211" y="-331377"/>
            <a:ext cx="9720936" cy="5476266"/>
            <a:chOff x="-36211" y="-331377"/>
            <a:chExt cx="9720936" cy="5476266"/>
          </a:xfrm>
        </p:grpSpPr>
        <p:sp>
          <p:nvSpPr>
            <p:cNvPr id="173" name="Google Shape;173;p17"/>
            <p:cNvSpPr/>
            <p:nvPr/>
          </p:nvSpPr>
          <p:spPr>
            <a:xfrm rot="5400000">
              <a:off x="-363596" y="3415481"/>
              <a:ext cx="2093002" cy="1365813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17"/>
            <p:cNvSpPr/>
            <p:nvPr/>
          </p:nvSpPr>
          <p:spPr>
            <a:xfrm flipH="1" rot="5400000">
              <a:off x="8280944" y="127761"/>
              <a:ext cx="1862917" cy="944645"/>
            </a:xfrm>
            <a:custGeom>
              <a:rect b="b" l="l" r="r" t="t"/>
              <a:pathLst>
                <a:path extrusionOk="0" h="9261" w="18263">
                  <a:moveTo>
                    <a:pt x="350" y="1"/>
                  </a:moveTo>
                  <a:cubicBezTo>
                    <a:pt x="1" y="1461"/>
                    <a:pt x="80" y="3078"/>
                    <a:pt x="754" y="4488"/>
                  </a:cubicBezTo>
                  <a:cubicBezTo>
                    <a:pt x="2163" y="7429"/>
                    <a:pt x="6072" y="9260"/>
                    <a:pt x="9804" y="9260"/>
                  </a:cubicBezTo>
                  <a:cubicBezTo>
                    <a:pt x="12284" y="9260"/>
                    <a:pt x="14685" y="8452"/>
                    <a:pt x="16224" y="6625"/>
                  </a:cubicBezTo>
                  <a:cubicBezTo>
                    <a:pt x="17695" y="4877"/>
                    <a:pt x="18263" y="2339"/>
                    <a:pt x="178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17"/>
            <p:cNvSpPr/>
            <p:nvPr/>
          </p:nvSpPr>
          <p:spPr>
            <a:xfrm flipH="1">
              <a:off x="-36211" y="-331377"/>
              <a:ext cx="1520826" cy="179881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" name="Google Shape;176;p17"/>
          <p:cNvSpPr txBox="1"/>
          <p:nvPr>
            <p:ph idx="1" type="body"/>
          </p:nvPr>
        </p:nvSpPr>
        <p:spPr>
          <a:xfrm>
            <a:off x="724200" y="1152475"/>
            <a:ext cx="7695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 sz="1200">
                <a:solidFill>
                  <a:srgbClr val="FFFF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alphaLcPeriod"/>
              <a:defRPr>
                <a:solidFill>
                  <a:srgbClr val="FFFF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romanLcPeriod"/>
              <a:defRPr>
                <a:solidFill>
                  <a:srgbClr val="FFFF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arabicPeriod"/>
              <a:defRPr>
                <a:solidFill>
                  <a:srgbClr val="FFFF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alphaLcPeriod"/>
              <a:defRPr>
                <a:solidFill>
                  <a:srgbClr val="FFFF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romanLcPeriod"/>
              <a:defRPr>
                <a:solidFill>
                  <a:srgbClr val="FFFF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arabicPeriod"/>
              <a:defRPr>
                <a:solidFill>
                  <a:srgbClr val="FFFF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Condensed"/>
              <a:buAutoNum type="alphaLcPeriod"/>
              <a:defRPr>
                <a:solidFill>
                  <a:srgbClr val="FFFF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Font typeface="Roboto Condensed"/>
              <a:buAutoNum type="romanLcPeriod"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7" name="Google Shape;177;p17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design">
  <p:cSld name="TITLE_ONLY_1"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8"/>
          <p:cNvSpPr/>
          <p:nvPr/>
        </p:nvSpPr>
        <p:spPr>
          <a:xfrm flipH="1">
            <a:off x="-2" y="2890999"/>
            <a:ext cx="3473272" cy="2266524"/>
          </a:xfrm>
          <a:custGeom>
            <a:rect b="b" l="l" r="r" t="t"/>
            <a:pathLst>
              <a:path extrusionOk="0" h="32771" w="50219">
                <a:moveTo>
                  <a:pt x="45381" y="1"/>
                </a:moveTo>
                <a:cubicBezTo>
                  <a:pt x="44950" y="1"/>
                  <a:pt x="44511" y="34"/>
                  <a:pt x="44064" y="105"/>
                </a:cubicBezTo>
                <a:cubicBezTo>
                  <a:pt x="41147" y="567"/>
                  <a:pt x="37823" y="2650"/>
                  <a:pt x="36727" y="5779"/>
                </a:cubicBezTo>
                <a:cubicBezTo>
                  <a:pt x="35179" y="10200"/>
                  <a:pt x="39414" y="12960"/>
                  <a:pt x="38077" y="17701"/>
                </a:cubicBezTo>
                <a:cubicBezTo>
                  <a:pt x="36853" y="22035"/>
                  <a:pt x="32065" y="24150"/>
                  <a:pt x="31508" y="24387"/>
                </a:cubicBezTo>
                <a:cubicBezTo>
                  <a:pt x="30178" y="24952"/>
                  <a:pt x="28991" y="25160"/>
                  <a:pt x="27840" y="25160"/>
                </a:cubicBezTo>
                <a:cubicBezTo>
                  <a:pt x="24606" y="25160"/>
                  <a:pt x="21653" y="23518"/>
                  <a:pt x="16605" y="23518"/>
                </a:cubicBezTo>
                <a:cubicBezTo>
                  <a:pt x="15673" y="23518"/>
                  <a:pt x="14670" y="23574"/>
                  <a:pt x="13580" y="23706"/>
                </a:cubicBezTo>
                <a:cubicBezTo>
                  <a:pt x="10619" y="24067"/>
                  <a:pt x="6566" y="24617"/>
                  <a:pt x="3391" y="27742"/>
                </a:cubicBezTo>
                <a:cubicBezTo>
                  <a:pt x="2178" y="28935"/>
                  <a:pt x="801" y="30786"/>
                  <a:pt x="0" y="32771"/>
                </a:cubicBezTo>
                <a:lnTo>
                  <a:pt x="50218" y="32771"/>
                </a:lnTo>
                <a:lnTo>
                  <a:pt x="50218" y="1383"/>
                </a:lnTo>
                <a:cubicBezTo>
                  <a:pt x="48791" y="568"/>
                  <a:pt x="47160" y="1"/>
                  <a:pt x="4538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8"/>
          <p:cNvSpPr/>
          <p:nvPr/>
        </p:nvSpPr>
        <p:spPr>
          <a:xfrm>
            <a:off x="565428" y="2356754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8"/>
          <p:cNvSpPr/>
          <p:nvPr/>
        </p:nvSpPr>
        <p:spPr>
          <a:xfrm flipH="1">
            <a:off x="4" y="-202631"/>
            <a:ext cx="906127" cy="1071756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8"/>
          <p:cNvSpPr/>
          <p:nvPr/>
        </p:nvSpPr>
        <p:spPr>
          <a:xfrm flipH="1" rot="10800000">
            <a:off x="8471874" y="3832368"/>
            <a:ext cx="672122" cy="1735432"/>
          </a:xfrm>
          <a:custGeom>
            <a:rect b="b" l="l" r="r" t="t"/>
            <a:pathLst>
              <a:path extrusionOk="0" h="19109" w="7401">
                <a:moveTo>
                  <a:pt x="7401" y="1"/>
                </a:moveTo>
                <a:cubicBezTo>
                  <a:pt x="6334" y="292"/>
                  <a:pt x="5303" y="791"/>
                  <a:pt x="4359" y="1552"/>
                </a:cubicBezTo>
                <a:cubicBezTo>
                  <a:pt x="1" y="5077"/>
                  <a:pt x="55" y="12153"/>
                  <a:pt x="2932" y="15970"/>
                </a:cubicBezTo>
                <a:cubicBezTo>
                  <a:pt x="4047" y="17448"/>
                  <a:pt x="5616" y="18475"/>
                  <a:pt x="7401" y="19108"/>
                </a:cubicBezTo>
                <a:lnTo>
                  <a:pt x="7401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8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design 1">
  <p:cSld name="TITLE_ONLY_1_2"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" name="Google Shape;185;p19"/>
          <p:cNvGrpSpPr/>
          <p:nvPr/>
        </p:nvGrpSpPr>
        <p:grpSpPr>
          <a:xfrm>
            <a:off x="-445639" y="-356773"/>
            <a:ext cx="9789340" cy="5831340"/>
            <a:chOff x="-445639" y="-356773"/>
            <a:chExt cx="9789340" cy="5831340"/>
          </a:xfrm>
        </p:grpSpPr>
        <p:sp>
          <p:nvSpPr>
            <p:cNvPr id="186" name="Google Shape;186;p19"/>
            <p:cNvSpPr/>
            <p:nvPr/>
          </p:nvSpPr>
          <p:spPr>
            <a:xfrm flipH="1" rot="-5615352">
              <a:off x="-259109" y="-417945"/>
              <a:ext cx="1939225" cy="2195190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9"/>
            <p:cNvSpPr/>
            <p:nvPr/>
          </p:nvSpPr>
          <p:spPr>
            <a:xfrm flipH="1" rot="-5400000">
              <a:off x="7745426" y="3876292"/>
              <a:ext cx="2349444" cy="847107"/>
            </a:xfrm>
            <a:custGeom>
              <a:rect b="b" l="l" r="r" t="t"/>
              <a:pathLst>
                <a:path extrusionOk="0" h="6325" w="17542">
                  <a:moveTo>
                    <a:pt x="9562" y="0"/>
                  </a:moveTo>
                  <a:cubicBezTo>
                    <a:pt x="6030" y="0"/>
                    <a:pt x="2324" y="1673"/>
                    <a:pt x="728" y="4471"/>
                  </a:cubicBezTo>
                  <a:cubicBezTo>
                    <a:pt x="408" y="5032"/>
                    <a:pt x="160" y="5661"/>
                    <a:pt x="0" y="6324"/>
                  </a:cubicBezTo>
                  <a:lnTo>
                    <a:pt x="17542" y="6324"/>
                  </a:lnTo>
                  <a:cubicBezTo>
                    <a:pt x="17334" y="4998"/>
                    <a:pt x="16825" y="3735"/>
                    <a:pt x="16005" y="2723"/>
                  </a:cubicBezTo>
                  <a:cubicBezTo>
                    <a:pt x="14488" y="843"/>
                    <a:pt x="12068" y="0"/>
                    <a:pt x="95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19"/>
            <p:cNvSpPr/>
            <p:nvPr/>
          </p:nvSpPr>
          <p:spPr>
            <a:xfrm>
              <a:off x="8237879" y="-202631"/>
              <a:ext cx="906127" cy="107175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" name="Google Shape;189;p19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AND_BODY_1_1"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20"/>
          <p:cNvSpPr/>
          <p:nvPr/>
        </p:nvSpPr>
        <p:spPr>
          <a:xfrm flipH="1" rot="-5400000">
            <a:off x="7545730" y="3758042"/>
            <a:ext cx="2349444" cy="847107"/>
          </a:xfrm>
          <a:custGeom>
            <a:rect b="b" l="l" r="r" t="t"/>
            <a:pathLst>
              <a:path extrusionOk="0" h="6325" w="17542">
                <a:moveTo>
                  <a:pt x="9562" y="0"/>
                </a:moveTo>
                <a:cubicBezTo>
                  <a:pt x="6030" y="0"/>
                  <a:pt x="2324" y="1673"/>
                  <a:pt x="728" y="4471"/>
                </a:cubicBezTo>
                <a:cubicBezTo>
                  <a:pt x="408" y="5032"/>
                  <a:pt x="160" y="5661"/>
                  <a:pt x="0" y="6324"/>
                </a:cubicBezTo>
                <a:lnTo>
                  <a:pt x="17542" y="6324"/>
                </a:lnTo>
                <a:cubicBezTo>
                  <a:pt x="17334" y="4998"/>
                  <a:pt x="16825" y="3735"/>
                  <a:pt x="16005" y="2723"/>
                </a:cubicBezTo>
                <a:cubicBezTo>
                  <a:pt x="14488" y="843"/>
                  <a:pt x="12068" y="0"/>
                  <a:pt x="956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0"/>
          <p:cNvSpPr/>
          <p:nvPr/>
        </p:nvSpPr>
        <p:spPr>
          <a:xfrm>
            <a:off x="7731675" y="-202625"/>
            <a:ext cx="1412332" cy="1670490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lt2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0"/>
          <p:cNvSpPr txBox="1"/>
          <p:nvPr>
            <p:ph type="ctrTitle"/>
          </p:nvPr>
        </p:nvSpPr>
        <p:spPr>
          <a:xfrm>
            <a:off x="1141550" y="1282525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4" name="Google Shape;194;p20"/>
          <p:cNvSpPr txBox="1"/>
          <p:nvPr>
            <p:ph idx="1" type="subTitle"/>
          </p:nvPr>
        </p:nvSpPr>
        <p:spPr>
          <a:xfrm>
            <a:off x="1141525" y="1968451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5" name="Google Shape;195;p20"/>
          <p:cNvSpPr txBox="1"/>
          <p:nvPr>
            <p:ph idx="2" type="ctrTitle"/>
          </p:nvPr>
        </p:nvSpPr>
        <p:spPr>
          <a:xfrm>
            <a:off x="4946075" y="1282525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6" name="Google Shape;196;p20"/>
          <p:cNvSpPr txBox="1"/>
          <p:nvPr>
            <p:ph idx="3" type="subTitle"/>
          </p:nvPr>
        </p:nvSpPr>
        <p:spPr>
          <a:xfrm>
            <a:off x="4946050" y="1968451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7" name="Google Shape;197;p20"/>
          <p:cNvSpPr txBox="1"/>
          <p:nvPr>
            <p:ph idx="4" type="ctrTitle"/>
          </p:nvPr>
        </p:nvSpPr>
        <p:spPr>
          <a:xfrm>
            <a:off x="1141550" y="3037850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8" name="Google Shape;198;p20"/>
          <p:cNvSpPr txBox="1"/>
          <p:nvPr>
            <p:ph idx="5" type="subTitle"/>
          </p:nvPr>
        </p:nvSpPr>
        <p:spPr>
          <a:xfrm>
            <a:off x="1141525" y="3723776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9" name="Google Shape;199;p20"/>
          <p:cNvSpPr txBox="1"/>
          <p:nvPr>
            <p:ph idx="6" type="ctrTitle"/>
          </p:nvPr>
        </p:nvSpPr>
        <p:spPr>
          <a:xfrm>
            <a:off x="4946075" y="3037850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00" name="Google Shape;200;p20"/>
          <p:cNvSpPr txBox="1"/>
          <p:nvPr>
            <p:ph idx="7" type="subTitle"/>
          </p:nvPr>
        </p:nvSpPr>
        <p:spPr>
          <a:xfrm>
            <a:off x="4946050" y="3723776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1" name="Google Shape;201;p20"/>
          <p:cNvSpPr txBox="1"/>
          <p:nvPr>
            <p:ph idx="8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1_2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21"/>
          <p:cNvSpPr txBox="1"/>
          <p:nvPr>
            <p:ph type="ctrTitle"/>
          </p:nvPr>
        </p:nvSpPr>
        <p:spPr>
          <a:xfrm>
            <a:off x="1697100" y="538850"/>
            <a:ext cx="5749800" cy="9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4" name="Google Shape;204;p21"/>
          <p:cNvSpPr txBox="1"/>
          <p:nvPr>
            <p:ph idx="1" type="subTitle"/>
          </p:nvPr>
        </p:nvSpPr>
        <p:spPr>
          <a:xfrm>
            <a:off x="2118300" y="1858850"/>
            <a:ext cx="4907400" cy="161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Overpass"/>
              <a:buNone/>
              <a:defRPr sz="2800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defRPr>
            </a:lvl9pPr>
          </a:lstStyle>
          <a:p/>
        </p:txBody>
      </p:sp>
      <p:sp>
        <p:nvSpPr>
          <p:cNvPr id="205" name="Google Shape;205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06" name="Google Shape;206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07" name="Google Shape;207;p2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08" name="Google Shape;208;p2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09" name="Google Shape;209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210" name="Google Shape;210;p21"/>
          <p:cNvGrpSpPr/>
          <p:nvPr/>
        </p:nvGrpSpPr>
        <p:grpSpPr>
          <a:xfrm>
            <a:off x="-92388" y="-769400"/>
            <a:ext cx="9640216" cy="5919201"/>
            <a:chOff x="-92388" y="-769400"/>
            <a:chExt cx="9640216" cy="5919201"/>
          </a:xfrm>
        </p:grpSpPr>
        <p:sp>
          <p:nvSpPr>
            <p:cNvPr id="211" name="Google Shape;211;p21"/>
            <p:cNvSpPr/>
            <p:nvPr/>
          </p:nvSpPr>
          <p:spPr>
            <a:xfrm flipH="1" rot="5400000">
              <a:off x="268753" y="3469003"/>
              <a:ext cx="1319658" cy="2041940"/>
            </a:xfrm>
            <a:custGeom>
              <a:rect b="b" l="l" r="r" t="t"/>
              <a:pathLst>
                <a:path extrusionOk="0" h="31969" w="20660">
                  <a:moveTo>
                    <a:pt x="1728" y="0"/>
                  </a:moveTo>
                  <a:cubicBezTo>
                    <a:pt x="1138" y="0"/>
                    <a:pt x="560" y="73"/>
                    <a:pt x="0" y="229"/>
                  </a:cubicBezTo>
                  <a:lnTo>
                    <a:pt x="0" y="31710"/>
                  </a:lnTo>
                  <a:cubicBezTo>
                    <a:pt x="131" y="31797"/>
                    <a:pt x="267" y="31885"/>
                    <a:pt x="402" y="31969"/>
                  </a:cubicBezTo>
                  <a:lnTo>
                    <a:pt x="15900" y="31969"/>
                  </a:lnTo>
                  <a:cubicBezTo>
                    <a:pt x="20660" y="26758"/>
                    <a:pt x="19502" y="15100"/>
                    <a:pt x="14218" y="7992"/>
                  </a:cubicBezTo>
                  <a:cubicBezTo>
                    <a:pt x="11490" y="4323"/>
                    <a:pt x="6276" y="0"/>
                    <a:pt x="17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2" name="Google Shape;212;p21"/>
            <p:cNvSpPr/>
            <p:nvPr/>
          </p:nvSpPr>
          <p:spPr>
            <a:xfrm flipH="1">
              <a:off x="7134478" y="3377477"/>
              <a:ext cx="970096" cy="895339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3" name="Google Shape;213;p21"/>
            <p:cNvSpPr/>
            <p:nvPr/>
          </p:nvSpPr>
          <p:spPr>
            <a:xfrm flipH="1">
              <a:off x="5279154" y="-5057"/>
              <a:ext cx="3870939" cy="1994217"/>
            </a:xfrm>
            <a:custGeom>
              <a:rect b="b" l="l" r="r" t="t"/>
              <a:pathLst>
                <a:path extrusionOk="0" h="42228" w="81968">
                  <a:moveTo>
                    <a:pt x="5172" y="1"/>
                  </a:moveTo>
                  <a:cubicBezTo>
                    <a:pt x="3158" y="1734"/>
                    <a:pt x="1410" y="3588"/>
                    <a:pt x="0" y="5540"/>
                  </a:cubicBezTo>
                  <a:lnTo>
                    <a:pt x="0" y="31250"/>
                  </a:lnTo>
                  <a:cubicBezTo>
                    <a:pt x="2674" y="35707"/>
                    <a:pt x="6567" y="39393"/>
                    <a:pt x="11319" y="41079"/>
                  </a:cubicBezTo>
                  <a:cubicBezTo>
                    <a:pt x="13501" y="41853"/>
                    <a:pt x="15927" y="42228"/>
                    <a:pt x="18363" y="42228"/>
                  </a:cubicBezTo>
                  <a:cubicBezTo>
                    <a:pt x="24510" y="42228"/>
                    <a:pt x="30721" y="39840"/>
                    <a:pt x="33256" y="35456"/>
                  </a:cubicBezTo>
                  <a:cubicBezTo>
                    <a:pt x="36872" y="29196"/>
                    <a:pt x="30707" y="22819"/>
                    <a:pt x="35066" y="16603"/>
                  </a:cubicBezTo>
                  <a:cubicBezTo>
                    <a:pt x="37342" y="13364"/>
                    <a:pt x="41650" y="11345"/>
                    <a:pt x="45592" y="11345"/>
                  </a:cubicBezTo>
                  <a:cubicBezTo>
                    <a:pt x="46268" y="11345"/>
                    <a:pt x="46933" y="11405"/>
                    <a:pt x="47575" y="11527"/>
                  </a:cubicBezTo>
                  <a:cubicBezTo>
                    <a:pt x="53048" y="12572"/>
                    <a:pt x="53231" y="17514"/>
                    <a:pt x="59178" y="20049"/>
                  </a:cubicBezTo>
                  <a:cubicBezTo>
                    <a:pt x="61294" y="20950"/>
                    <a:pt x="63714" y="21404"/>
                    <a:pt x="66114" y="21404"/>
                  </a:cubicBezTo>
                  <a:cubicBezTo>
                    <a:pt x="70519" y="21404"/>
                    <a:pt x="74857" y="19876"/>
                    <a:pt x="77127" y="16785"/>
                  </a:cubicBezTo>
                  <a:cubicBezTo>
                    <a:pt x="81967" y="10194"/>
                    <a:pt x="80241" y="4680"/>
                    <a:pt x="76606" y="1"/>
                  </a:cubicBezTo>
                  <a:close/>
                </a:path>
              </a:pathLst>
            </a:custGeom>
            <a:solidFill>
              <a:srgbClr val="423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4" name="Google Shape;214;p21"/>
            <p:cNvSpPr/>
            <p:nvPr/>
          </p:nvSpPr>
          <p:spPr>
            <a:xfrm flipH="1">
              <a:off x="8174425" y="3640064"/>
              <a:ext cx="975668" cy="1509736"/>
            </a:xfrm>
            <a:custGeom>
              <a:rect b="b" l="l" r="r" t="t"/>
              <a:pathLst>
                <a:path extrusionOk="0" h="31969" w="20660">
                  <a:moveTo>
                    <a:pt x="1728" y="0"/>
                  </a:moveTo>
                  <a:cubicBezTo>
                    <a:pt x="1138" y="0"/>
                    <a:pt x="560" y="73"/>
                    <a:pt x="0" y="229"/>
                  </a:cubicBezTo>
                  <a:lnTo>
                    <a:pt x="0" y="31710"/>
                  </a:lnTo>
                  <a:cubicBezTo>
                    <a:pt x="131" y="31797"/>
                    <a:pt x="267" y="31885"/>
                    <a:pt x="402" y="31969"/>
                  </a:cubicBezTo>
                  <a:lnTo>
                    <a:pt x="15900" y="31969"/>
                  </a:lnTo>
                  <a:cubicBezTo>
                    <a:pt x="20660" y="26758"/>
                    <a:pt x="19502" y="15100"/>
                    <a:pt x="14218" y="7992"/>
                  </a:cubicBezTo>
                  <a:cubicBezTo>
                    <a:pt x="11490" y="4323"/>
                    <a:pt x="6276" y="0"/>
                    <a:pt x="17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5" name="Google Shape;215;p21"/>
            <p:cNvSpPr/>
            <p:nvPr/>
          </p:nvSpPr>
          <p:spPr>
            <a:xfrm flipH="1">
              <a:off x="5884490" y="-769400"/>
              <a:ext cx="3663338" cy="4146874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6" name="Google Shape;216;p21"/>
            <p:cNvSpPr/>
            <p:nvPr/>
          </p:nvSpPr>
          <p:spPr>
            <a:xfrm flipH="1">
              <a:off x="-41575" y="-331377"/>
              <a:ext cx="1520826" cy="1798816"/>
            </a:xfrm>
            <a:custGeom>
              <a:rect b="b" l="l" r="r" t="t"/>
              <a:pathLst>
                <a:path extrusionOk="0" h="47528" w="40183">
                  <a:moveTo>
                    <a:pt x="34064" y="14950"/>
                  </a:moveTo>
                  <a:cubicBezTo>
                    <a:pt x="34391" y="14950"/>
                    <a:pt x="34699" y="14986"/>
                    <a:pt x="34982" y="15062"/>
                  </a:cubicBezTo>
                  <a:cubicBezTo>
                    <a:pt x="36329" y="15423"/>
                    <a:pt x="37648" y="16806"/>
                    <a:pt x="38507" y="18759"/>
                  </a:cubicBezTo>
                  <a:cubicBezTo>
                    <a:pt x="39669" y="21388"/>
                    <a:pt x="39749" y="24374"/>
                    <a:pt x="38714" y="26363"/>
                  </a:cubicBezTo>
                  <a:cubicBezTo>
                    <a:pt x="36959" y="29738"/>
                    <a:pt x="31191" y="32258"/>
                    <a:pt x="24359" y="32633"/>
                  </a:cubicBezTo>
                  <a:cubicBezTo>
                    <a:pt x="23768" y="32665"/>
                    <a:pt x="23183" y="32681"/>
                    <a:pt x="22606" y="32681"/>
                  </a:cubicBezTo>
                  <a:cubicBezTo>
                    <a:pt x="21292" y="32681"/>
                    <a:pt x="20015" y="32599"/>
                    <a:pt x="18780" y="32440"/>
                  </a:cubicBezTo>
                  <a:cubicBezTo>
                    <a:pt x="19086" y="28700"/>
                    <a:pt x="20977" y="24669"/>
                    <a:pt x="24279" y="20954"/>
                  </a:cubicBezTo>
                  <a:cubicBezTo>
                    <a:pt x="27517" y="17312"/>
                    <a:pt x="31435" y="14950"/>
                    <a:pt x="34064" y="14950"/>
                  </a:cubicBezTo>
                  <a:close/>
                  <a:moveTo>
                    <a:pt x="6092" y="0"/>
                  </a:moveTo>
                  <a:cubicBezTo>
                    <a:pt x="663" y="8533"/>
                    <a:pt x="1" y="18300"/>
                    <a:pt x="4403" y="24887"/>
                  </a:cubicBezTo>
                  <a:cubicBezTo>
                    <a:pt x="7247" y="29141"/>
                    <a:pt x="12244" y="31926"/>
                    <a:pt x="18328" y="32808"/>
                  </a:cubicBezTo>
                  <a:cubicBezTo>
                    <a:pt x="18234" y="34592"/>
                    <a:pt x="18493" y="36311"/>
                    <a:pt x="19126" y="37899"/>
                  </a:cubicBezTo>
                  <a:cubicBezTo>
                    <a:pt x="21453" y="43747"/>
                    <a:pt x="28456" y="47527"/>
                    <a:pt x="36267" y="47527"/>
                  </a:cubicBezTo>
                  <a:cubicBezTo>
                    <a:pt x="37546" y="47527"/>
                    <a:pt x="38842" y="47426"/>
                    <a:pt x="40146" y="47218"/>
                  </a:cubicBezTo>
                  <a:lnTo>
                    <a:pt x="40077" y="46796"/>
                  </a:lnTo>
                  <a:cubicBezTo>
                    <a:pt x="38794" y="47002"/>
                    <a:pt x="37516" y="47101"/>
                    <a:pt x="36260" y="47101"/>
                  </a:cubicBezTo>
                  <a:cubicBezTo>
                    <a:pt x="28624" y="47101"/>
                    <a:pt x="21787" y="43427"/>
                    <a:pt x="19523" y="37742"/>
                  </a:cubicBezTo>
                  <a:cubicBezTo>
                    <a:pt x="18915" y="36224"/>
                    <a:pt x="18668" y="34578"/>
                    <a:pt x="18751" y="32866"/>
                  </a:cubicBezTo>
                  <a:lnTo>
                    <a:pt x="18751" y="32866"/>
                  </a:lnTo>
                  <a:cubicBezTo>
                    <a:pt x="19997" y="33025"/>
                    <a:pt x="21284" y="33107"/>
                    <a:pt x="22608" y="33107"/>
                  </a:cubicBezTo>
                  <a:cubicBezTo>
                    <a:pt x="23192" y="33107"/>
                    <a:pt x="23783" y="33091"/>
                    <a:pt x="24381" y="33059"/>
                  </a:cubicBezTo>
                  <a:cubicBezTo>
                    <a:pt x="31359" y="32673"/>
                    <a:pt x="37272" y="30062"/>
                    <a:pt x="39094" y="26559"/>
                  </a:cubicBezTo>
                  <a:cubicBezTo>
                    <a:pt x="40183" y="24457"/>
                    <a:pt x="40106" y="21329"/>
                    <a:pt x="38901" y="18587"/>
                  </a:cubicBezTo>
                  <a:cubicBezTo>
                    <a:pt x="37971" y="16486"/>
                    <a:pt x="36584" y="15051"/>
                    <a:pt x="35092" y="14651"/>
                  </a:cubicBezTo>
                  <a:cubicBezTo>
                    <a:pt x="34768" y="14564"/>
                    <a:pt x="34420" y="14522"/>
                    <a:pt x="34050" y="14522"/>
                  </a:cubicBezTo>
                  <a:cubicBezTo>
                    <a:pt x="31276" y="14522"/>
                    <a:pt x="27317" y="16894"/>
                    <a:pt x="23959" y="20670"/>
                  </a:cubicBezTo>
                  <a:cubicBezTo>
                    <a:pt x="20605" y="24447"/>
                    <a:pt x="18678" y="28555"/>
                    <a:pt x="18358" y="32382"/>
                  </a:cubicBezTo>
                  <a:cubicBezTo>
                    <a:pt x="12407" y="31515"/>
                    <a:pt x="7528" y="28795"/>
                    <a:pt x="4756" y="24650"/>
                  </a:cubicBezTo>
                  <a:cubicBezTo>
                    <a:pt x="448" y="18205"/>
                    <a:pt x="1115" y="8616"/>
                    <a:pt x="6450" y="226"/>
                  </a:cubicBezTo>
                  <a:lnTo>
                    <a:pt x="60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7" name="Google Shape;217;p21"/>
            <p:cNvSpPr/>
            <p:nvPr/>
          </p:nvSpPr>
          <p:spPr>
            <a:xfrm flipH="1">
              <a:off x="557894" y="3458219"/>
              <a:ext cx="321893" cy="297088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  <p:sp>
          <p:nvSpPr>
            <p:cNvPr id="218" name="Google Shape;218;p21"/>
            <p:cNvSpPr/>
            <p:nvPr/>
          </p:nvSpPr>
          <p:spPr>
            <a:xfrm rot="5400000">
              <a:off x="-367628" y="3415481"/>
              <a:ext cx="2093002" cy="1365813"/>
            </a:xfrm>
            <a:custGeom>
              <a:rect b="b" l="l" r="r" t="t"/>
              <a:pathLst>
                <a:path extrusionOk="0" h="32771" w="50219">
                  <a:moveTo>
                    <a:pt x="45381" y="1"/>
                  </a:moveTo>
                  <a:cubicBezTo>
                    <a:pt x="44950" y="1"/>
                    <a:pt x="44511" y="34"/>
                    <a:pt x="44064" y="105"/>
                  </a:cubicBezTo>
                  <a:cubicBezTo>
                    <a:pt x="41147" y="567"/>
                    <a:pt x="37823" y="2650"/>
                    <a:pt x="36727" y="5779"/>
                  </a:cubicBezTo>
                  <a:cubicBezTo>
                    <a:pt x="35179" y="10200"/>
                    <a:pt x="39414" y="12960"/>
                    <a:pt x="38077" y="17701"/>
                  </a:cubicBezTo>
                  <a:cubicBezTo>
                    <a:pt x="36853" y="22035"/>
                    <a:pt x="32065" y="24150"/>
                    <a:pt x="31508" y="24387"/>
                  </a:cubicBezTo>
                  <a:cubicBezTo>
                    <a:pt x="30178" y="24952"/>
                    <a:pt x="28991" y="25160"/>
                    <a:pt x="27840" y="25160"/>
                  </a:cubicBezTo>
                  <a:cubicBezTo>
                    <a:pt x="24606" y="25160"/>
                    <a:pt x="21653" y="23518"/>
                    <a:pt x="16605" y="23518"/>
                  </a:cubicBezTo>
                  <a:cubicBezTo>
                    <a:pt x="15673" y="23518"/>
                    <a:pt x="14670" y="23574"/>
                    <a:pt x="13580" y="23706"/>
                  </a:cubicBezTo>
                  <a:cubicBezTo>
                    <a:pt x="10619" y="24067"/>
                    <a:pt x="6566" y="24617"/>
                    <a:pt x="3391" y="27742"/>
                  </a:cubicBezTo>
                  <a:cubicBezTo>
                    <a:pt x="2178" y="28935"/>
                    <a:pt x="801" y="30786"/>
                    <a:pt x="0" y="32771"/>
                  </a:cubicBezTo>
                  <a:lnTo>
                    <a:pt x="50218" y="32771"/>
                  </a:lnTo>
                  <a:lnTo>
                    <a:pt x="50218" y="1383"/>
                  </a:lnTo>
                  <a:cubicBezTo>
                    <a:pt x="48791" y="568"/>
                    <a:pt x="47160" y="1"/>
                    <a:pt x="45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Glegoo"/>
                <a:ea typeface="Glegoo"/>
                <a:cs typeface="Glegoo"/>
                <a:sym typeface="Glegoo"/>
              </a:endParaRPr>
            </a:p>
          </p:txBody>
        </p:sp>
      </p:grpSp>
      <p:sp>
        <p:nvSpPr>
          <p:cNvPr id="219" name="Google Shape;219;p21"/>
          <p:cNvSpPr txBox="1"/>
          <p:nvPr/>
        </p:nvSpPr>
        <p:spPr>
          <a:xfrm>
            <a:off x="2987250" y="3752850"/>
            <a:ext cx="31695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CREDITS: This presentation template was created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, including icons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, and infographics &amp; images by </a:t>
            </a:r>
            <a:r>
              <a:rPr lang="en" sz="1000">
                <a:solidFill>
                  <a:srgbClr val="FFFFFF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grpSp>
        <p:nvGrpSpPr>
          <p:cNvPr id="220" name="Google Shape;220;p21"/>
          <p:cNvGrpSpPr/>
          <p:nvPr/>
        </p:nvGrpSpPr>
        <p:grpSpPr>
          <a:xfrm>
            <a:off x="1910075" y="-57375"/>
            <a:ext cx="4950475" cy="5010575"/>
            <a:chOff x="1910075" y="-57375"/>
            <a:chExt cx="4950475" cy="5010575"/>
          </a:xfrm>
        </p:grpSpPr>
        <p:sp>
          <p:nvSpPr>
            <p:cNvPr id="221" name="Google Shape;221;p21"/>
            <p:cNvSpPr/>
            <p:nvPr/>
          </p:nvSpPr>
          <p:spPr>
            <a:xfrm>
              <a:off x="1910075" y="376100"/>
              <a:ext cx="4577100" cy="4577100"/>
            </a:xfrm>
            <a:prstGeom prst="ellipse">
              <a:avLst/>
            </a:prstGeom>
            <a:gradFill>
              <a:gsLst>
                <a:gs pos="0">
                  <a:srgbClr val="434343">
                    <a:alpha val="42745"/>
                  </a:srgbClr>
                </a:gs>
                <a:gs pos="50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1"/>
            <p:cNvSpPr/>
            <p:nvPr/>
          </p:nvSpPr>
          <p:spPr>
            <a:xfrm>
              <a:off x="2283450" y="-57375"/>
              <a:ext cx="4577100" cy="4577100"/>
            </a:xfrm>
            <a:prstGeom prst="ellipse">
              <a:avLst/>
            </a:prstGeom>
            <a:gradFill>
              <a:gsLst>
                <a:gs pos="0">
                  <a:srgbClr val="434343">
                    <a:alpha val="42745"/>
                  </a:srgbClr>
                </a:gs>
                <a:gs pos="70000">
                  <a:srgbClr val="FFFFFF">
                    <a:alpha val="0"/>
                  </a:srgbClr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8"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lanquin Dark"/>
              <a:buNone/>
              <a:defRPr sz="2800">
                <a:solidFill>
                  <a:schemeClr val="dk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Kirang Haerang"/>
              <a:buNone/>
              <a:defRPr sz="2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Glegoo"/>
              <a:buChar char="●"/>
              <a:defRPr sz="1800"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○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■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●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○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■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●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legoo"/>
              <a:buChar char="○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Glegoo"/>
              <a:buChar char="■"/>
              <a:defRPr>
                <a:solidFill>
                  <a:schemeClr val="dk1"/>
                </a:solidFill>
                <a:latin typeface="Glegoo"/>
                <a:ea typeface="Glegoo"/>
                <a:cs typeface="Glegoo"/>
                <a:sym typeface="Glego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pos="2880">
          <p15:clr>
            <a:srgbClr val="00FF00"/>
          </p15:clr>
        </p15:guide>
        <p15:guide id="2">
          <p15:clr>
            <a:srgbClr val="00FF00"/>
          </p15:clr>
        </p15:guide>
        <p15:guide id="3" pos="5760">
          <p15:clr>
            <a:srgbClr val="00FF00"/>
          </p15:clr>
        </p15:guide>
        <p15:guide id="4" pos="449">
          <p15:clr>
            <a:srgbClr val="00FF00"/>
          </p15:clr>
        </p15:guide>
        <p15:guide id="5" pos="5311">
          <p15:clr>
            <a:srgbClr val="00FF00"/>
          </p15:clr>
        </p15:guide>
        <p15:guide id="6" orient="horz" pos="1620">
          <p15:clr>
            <a:srgbClr val="EA4335"/>
          </p15:clr>
        </p15:guide>
        <p15:guide id="7" orient="horz" pos="340">
          <p15:clr>
            <a:srgbClr val="00FF00"/>
          </p15:clr>
        </p15:guide>
        <p15:guide id="8" orient="horz">
          <p15:clr>
            <a:srgbClr val="00FF00"/>
          </p15:clr>
        </p15:guide>
        <p15:guide id="9" orient="horz" pos="2903">
          <p15:clr>
            <a:srgbClr val="00FF00"/>
          </p15:clr>
        </p15:guide>
        <p15:guide id="10" orient="horz" pos="3237">
          <p15:clr>
            <a:srgbClr val="00FF00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27" name="Google Shape;227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pn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26.xml"/><Relationship Id="rId10" Type="http://schemas.openxmlformats.org/officeDocument/2006/relationships/slide" Target="/ppt/slides/slide26.xml"/><Relationship Id="rId13" Type="http://schemas.openxmlformats.org/officeDocument/2006/relationships/slide" Target="/ppt/slides/slide28.xml"/><Relationship Id="rId12" Type="http://schemas.openxmlformats.org/officeDocument/2006/relationships/slide" Target="/ppt/slides/slide27.xm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23.xml"/><Relationship Id="rId15" Type="http://schemas.openxmlformats.org/officeDocument/2006/relationships/slide" Target="/ppt/slides/slide29.xml"/><Relationship Id="rId14" Type="http://schemas.openxmlformats.org/officeDocument/2006/relationships/slide" Target="/ppt/slides/slide28.xml"/><Relationship Id="rId17" Type="http://schemas.openxmlformats.org/officeDocument/2006/relationships/slide" Target="/ppt/slides/slide35.xml"/><Relationship Id="rId16" Type="http://schemas.openxmlformats.org/officeDocument/2006/relationships/slide" Target="/ppt/slides/slide29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5.xml"/><Relationship Id="rId8" Type="http://schemas.openxmlformats.org/officeDocument/2006/relationships/slide" Target="/ppt/slides/slide23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1.png"/><Relationship Id="rId4" Type="http://schemas.openxmlformats.org/officeDocument/2006/relationships/image" Target="../media/image13.jp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jpg"/><Relationship Id="rId4" Type="http://schemas.openxmlformats.org/officeDocument/2006/relationships/image" Target="../media/image14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NVHWuciw-25lm38l_AjVNWuva0sgxTEKjEE36E3qpr0/copy" TargetMode="External"/><Relationship Id="rId4" Type="http://schemas.openxmlformats.org/officeDocument/2006/relationships/image" Target="../media/image1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3.jpg"/><Relationship Id="rId4" Type="http://schemas.openxmlformats.org/officeDocument/2006/relationships/image" Target="../media/image2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0.png"/><Relationship Id="rId4" Type="http://schemas.openxmlformats.org/officeDocument/2006/relationships/image" Target="../media/image5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6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2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0" Type="http://schemas.openxmlformats.org/officeDocument/2006/relationships/hyperlink" Target="https://www.freepik.com/free-photo/ethnic-male-holding-basketball-while-standing-playground_4954830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man-ball-high-angle-view_5459504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women-stretching-outdoors-low-angle-view_685982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multiethnic-teenage-friends-playing-baseball_4931129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beautiful-sportive-girls-putting-hands-together_6088696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athletic-girl-trying-catch-rugby-ball_6088703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happy-kid-celebrating-victory_5052993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heerful-young-woman-playing-rugby_4936892.htm/?utm_source=slidesgo_template&amp;utm_medium=referral-link&amp;utm_campaign=sg_resources&amp;utm_content=freepik" TargetMode="External"/></Relationships>
</file>

<file path=ppt/slides/_rels/slide26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close-up-kid-looking-away_5052989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young-woman-doing-baseball-pitch_4936907.htm/?utm_source=slidesgo_template&amp;utm_medium=referral-link&amp;utm_campaign=sg_resources&amp;utm_content=freepik" TargetMode="External"/><Relationship Id="rId12" Type="http://schemas.openxmlformats.org/officeDocument/2006/relationships/hyperlink" Target="https://www.flaticon.com/packs/sport-icon-set/?utm_source=slidesgo_template&amp;utm_medium=referral-link&amp;utm_campaign=sg_resources&amp;utm_content=flaticon" TargetMode="External"/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photo/front-view-girl-holding-ball-with-copy-space_6088709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girl-catching-ball-helped-by-her-team-mates_6088680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sporty-man-smiling-medium-shot_5417471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multiethnic-teenage-friends-standing-baseball-field_495482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basketball-ball-sports-field_541750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teen-student-playing-soccer_4936912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women-legs-sitting-trophy_6088545.htm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3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Palanquin+Dark" TargetMode="External"/><Relationship Id="rId4" Type="http://schemas.openxmlformats.org/officeDocument/2006/relationships/hyperlink" Target="https://fonts.google.com/specimen/Glegoo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p26"/>
          <p:cNvSpPr/>
          <p:nvPr/>
        </p:nvSpPr>
        <p:spPr>
          <a:xfrm>
            <a:off x="4075050" y="1352275"/>
            <a:ext cx="3489000" cy="3489000"/>
          </a:xfrm>
          <a:prstGeom prst="ellipse">
            <a:avLst/>
          </a:prstGeom>
          <a:gradFill>
            <a:gsLst>
              <a:gs pos="0">
                <a:srgbClr val="434343">
                  <a:alpha val="43137"/>
                </a:srgbClr>
              </a:gs>
              <a:gs pos="5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6"/>
          <p:cNvSpPr txBox="1"/>
          <p:nvPr>
            <p:ph type="ctrTitle"/>
          </p:nvPr>
        </p:nvSpPr>
        <p:spPr>
          <a:xfrm>
            <a:off x="3017325" y="1545550"/>
            <a:ext cx="5194200" cy="248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6500">
                <a:solidFill>
                  <a:schemeClr val="dk1"/>
                </a:solidFill>
              </a:rPr>
              <a:t>SPORTS CENTER</a:t>
            </a:r>
            <a:endParaRPr sz="6500">
              <a:solidFill>
                <a:schemeClr val="dk1"/>
              </a:solidFill>
            </a:endParaRPr>
          </a:p>
        </p:txBody>
      </p:sp>
      <p:sp>
        <p:nvSpPr>
          <p:cNvPr id="235" name="Google Shape;235;p26"/>
          <p:cNvSpPr txBox="1"/>
          <p:nvPr>
            <p:ph idx="1" type="subTitle"/>
          </p:nvPr>
        </p:nvSpPr>
        <p:spPr>
          <a:xfrm>
            <a:off x="2343952" y="4054525"/>
            <a:ext cx="5867700" cy="67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 is where your presentation begins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27"/>
          <p:cNvSpPr txBox="1"/>
          <p:nvPr>
            <p:ph idx="1" type="body"/>
          </p:nvPr>
        </p:nvSpPr>
        <p:spPr>
          <a:xfrm>
            <a:off x="724200" y="1152475"/>
            <a:ext cx="7695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dk1"/>
                </a:solidFill>
              </a:rPr>
              <a:t>template: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school center,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rPr>
              <a:t> </a:t>
            </a:r>
            <a:r>
              <a:rPr lang="en">
                <a:solidFill>
                  <a:schemeClr val="dk1"/>
                </a:solidFill>
              </a:rPr>
              <a:t>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pictures that are suitable for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</a:rPr>
              <a:t> slide.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dk1"/>
                </a:solidFill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chemeClr val="dk1"/>
                </a:solidFill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  <a:latin typeface="Overpass"/>
                <a:ea typeface="Overpass"/>
                <a:cs typeface="Overpass"/>
                <a:sym typeface="Overpass"/>
              </a:rPr>
              <a:t>.</a:t>
            </a:r>
            <a:endParaRPr>
              <a:solidFill>
                <a:schemeClr val="dk1"/>
              </a:solidFill>
              <a:latin typeface="Overpass"/>
              <a:ea typeface="Overpass"/>
              <a:cs typeface="Overpass"/>
              <a:sym typeface="Overpass"/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More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Overpass"/>
                <a:ea typeface="Overpass"/>
                <a:cs typeface="Overpass"/>
                <a:sym typeface="Overpass"/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13716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41" name="Google Shape;241;p27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28"/>
          <p:cNvSpPr txBox="1"/>
          <p:nvPr>
            <p:ph type="ctrTitle"/>
          </p:nvPr>
        </p:nvSpPr>
        <p:spPr>
          <a:xfrm>
            <a:off x="724150" y="1990586"/>
            <a:ext cx="22539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TEACHING METHOD</a:t>
            </a:r>
            <a:endParaRPr/>
          </a:p>
        </p:txBody>
      </p:sp>
      <p:sp>
        <p:nvSpPr>
          <p:cNvPr id="247" name="Google Shape;247;p28"/>
          <p:cNvSpPr txBox="1"/>
          <p:nvPr>
            <p:ph idx="1" type="subTitle"/>
          </p:nvPr>
        </p:nvSpPr>
        <p:spPr>
          <a:xfrm>
            <a:off x="724150" y="2741204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 you could describe the topic of the section</a:t>
            </a:r>
            <a:endParaRPr sz="1400"/>
          </a:p>
        </p:txBody>
      </p:sp>
      <p:sp>
        <p:nvSpPr>
          <p:cNvPr id="248" name="Google Shape;248;p28"/>
          <p:cNvSpPr txBox="1"/>
          <p:nvPr>
            <p:ph idx="2" type="title"/>
          </p:nvPr>
        </p:nvSpPr>
        <p:spPr>
          <a:xfrm>
            <a:off x="724150" y="1606704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49" name="Google Shape;249;p28"/>
          <p:cNvSpPr txBox="1"/>
          <p:nvPr>
            <p:ph idx="3" type="ctrTitle"/>
          </p:nvPr>
        </p:nvSpPr>
        <p:spPr>
          <a:xfrm>
            <a:off x="3810499" y="3170054"/>
            <a:ext cx="15231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TEACHERS</a:t>
            </a:r>
            <a:endParaRPr/>
          </a:p>
        </p:txBody>
      </p:sp>
      <p:sp>
        <p:nvSpPr>
          <p:cNvPr id="250" name="Google Shape;250;p28"/>
          <p:cNvSpPr txBox="1"/>
          <p:nvPr>
            <p:ph idx="4" type="subTitle"/>
          </p:nvPr>
        </p:nvSpPr>
        <p:spPr>
          <a:xfrm>
            <a:off x="3445099" y="3920679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 you could describe the topic of the section</a:t>
            </a:r>
            <a:endParaRPr sz="1400"/>
          </a:p>
        </p:txBody>
      </p:sp>
      <p:sp>
        <p:nvSpPr>
          <p:cNvPr id="251" name="Google Shape;251;p28"/>
          <p:cNvSpPr txBox="1"/>
          <p:nvPr>
            <p:ph idx="5" type="title"/>
          </p:nvPr>
        </p:nvSpPr>
        <p:spPr>
          <a:xfrm>
            <a:off x="3445099" y="2786179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52" name="Google Shape;252;p28"/>
          <p:cNvSpPr txBox="1"/>
          <p:nvPr>
            <p:ph idx="6" type="ctrTitle"/>
          </p:nvPr>
        </p:nvSpPr>
        <p:spPr>
          <a:xfrm>
            <a:off x="3558649" y="811129"/>
            <a:ext cx="20268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ACADEMIC AREAS</a:t>
            </a:r>
            <a:endParaRPr/>
          </a:p>
        </p:txBody>
      </p:sp>
      <p:sp>
        <p:nvSpPr>
          <p:cNvPr id="253" name="Google Shape;253;p28"/>
          <p:cNvSpPr txBox="1"/>
          <p:nvPr>
            <p:ph idx="7" type="subTitle"/>
          </p:nvPr>
        </p:nvSpPr>
        <p:spPr>
          <a:xfrm>
            <a:off x="3445099" y="1561728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 you could describe the topic of the section</a:t>
            </a:r>
            <a:endParaRPr sz="1400"/>
          </a:p>
        </p:txBody>
      </p:sp>
      <p:sp>
        <p:nvSpPr>
          <p:cNvPr id="254" name="Google Shape;254;p28"/>
          <p:cNvSpPr txBox="1"/>
          <p:nvPr>
            <p:ph idx="8" type="title"/>
          </p:nvPr>
        </p:nvSpPr>
        <p:spPr>
          <a:xfrm>
            <a:off x="3445099" y="427235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55" name="Google Shape;255;p28"/>
          <p:cNvSpPr txBox="1"/>
          <p:nvPr>
            <p:ph idx="9" type="ctrTitle"/>
          </p:nvPr>
        </p:nvSpPr>
        <p:spPr>
          <a:xfrm>
            <a:off x="6165999" y="1990592"/>
            <a:ext cx="2253900" cy="83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ENROLLMENT PROCESS</a:t>
            </a:r>
            <a:endParaRPr/>
          </a:p>
        </p:txBody>
      </p:sp>
      <p:sp>
        <p:nvSpPr>
          <p:cNvPr id="256" name="Google Shape;256;p28"/>
          <p:cNvSpPr txBox="1"/>
          <p:nvPr>
            <p:ph idx="13" type="subTitle"/>
          </p:nvPr>
        </p:nvSpPr>
        <p:spPr>
          <a:xfrm>
            <a:off x="6165999" y="2741203"/>
            <a:ext cx="2253900" cy="6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 you could describe the topic of the section</a:t>
            </a:r>
            <a:endParaRPr sz="1400"/>
          </a:p>
        </p:txBody>
      </p:sp>
      <p:sp>
        <p:nvSpPr>
          <p:cNvPr id="257" name="Google Shape;257;p28"/>
          <p:cNvSpPr txBox="1"/>
          <p:nvPr>
            <p:ph idx="14" type="title"/>
          </p:nvPr>
        </p:nvSpPr>
        <p:spPr>
          <a:xfrm>
            <a:off x="6165999" y="1606710"/>
            <a:ext cx="2253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" name="Google Shape;262;p29"/>
          <p:cNvPicPr preferRelativeResize="0"/>
          <p:nvPr/>
        </p:nvPicPr>
        <p:blipFill rotWithShape="1">
          <a:blip r:embed="rId3">
            <a:alphaModFix/>
          </a:blip>
          <a:srcRect b="0" l="21625" r="21630" t="0"/>
          <a:stretch/>
        </p:blipFill>
        <p:spPr>
          <a:xfrm>
            <a:off x="4931175" y="936550"/>
            <a:ext cx="3540600" cy="35097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263" name="Google Shape;263;p29"/>
          <p:cNvSpPr txBox="1"/>
          <p:nvPr>
            <p:ph type="ctrTitle"/>
          </p:nvPr>
        </p:nvSpPr>
        <p:spPr>
          <a:xfrm>
            <a:off x="688825" y="1263775"/>
            <a:ext cx="48444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264" name="Google Shape;264;p29"/>
          <p:cNvSpPr txBox="1"/>
          <p:nvPr>
            <p:ph idx="1" type="body"/>
          </p:nvPr>
        </p:nvSpPr>
        <p:spPr>
          <a:xfrm>
            <a:off x="724200" y="2238650"/>
            <a:ext cx="2984100" cy="174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pic>
        <p:nvPicPr>
          <p:cNvPr id="265" name="Google Shape;265;p29"/>
          <p:cNvPicPr preferRelativeResize="0"/>
          <p:nvPr/>
        </p:nvPicPr>
        <p:blipFill rotWithShape="1">
          <a:blip r:embed="rId4">
            <a:alphaModFix/>
          </a:blip>
          <a:srcRect b="426" l="0" r="0" t="436"/>
          <a:stretch/>
        </p:blipFill>
        <p:spPr>
          <a:xfrm>
            <a:off x="3841081" y="2696650"/>
            <a:ext cx="1764900" cy="17496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266" name="Google Shape;266;p29"/>
          <p:cNvGrpSpPr/>
          <p:nvPr/>
        </p:nvGrpSpPr>
        <p:grpSpPr>
          <a:xfrm>
            <a:off x="5276425" y="-769400"/>
            <a:ext cx="4268674" cy="4146874"/>
            <a:chOff x="5276425" y="-769400"/>
            <a:chExt cx="4268674" cy="4146874"/>
          </a:xfrm>
        </p:grpSpPr>
        <p:sp>
          <p:nvSpPr>
            <p:cNvPr id="267" name="Google Shape;267;p29"/>
            <p:cNvSpPr/>
            <p:nvPr/>
          </p:nvSpPr>
          <p:spPr>
            <a:xfrm flipH="1">
              <a:off x="5276425" y="-5057"/>
              <a:ext cx="3870939" cy="1994217"/>
            </a:xfrm>
            <a:custGeom>
              <a:rect b="b" l="l" r="r" t="t"/>
              <a:pathLst>
                <a:path extrusionOk="0" h="42228" w="81968">
                  <a:moveTo>
                    <a:pt x="5172" y="1"/>
                  </a:moveTo>
                  <a:cubicBezTo>
                    <a:pt x="3158" y="1734"/>
                    <a:pt x="1410" y="3588"/>
                    <a:pt x="0" y="5540"/>
                  </a:cubicBezTo>
                  <a:lnTo>
                    <a:pt x="0" y="31250"/>
                  </a:lnTo>
                  <a:cubicBezTo>
                    <a:pt x="2674" y="35707"/>
                    <a:pt x="6567" y="39393"/>
                    <a:pt x="11319" y="41079"/>
                  </a:cubicBezTo>
                  <a:cubicBezTo>
                    <a:pt x="13501" y="41853"/>
                    <a:pt x="15927" y="42228"/>
                    <a:pt x="18363" y="42228"/>
                  </a:cubicBezTo>
                  <a:cubicBezTo>
                    <a:pt x="24510" y="42228"/>
                    <a:pt x="30721" y="39840"/>
                    <a:pt x="33256" y="35456"/>
                  </a:cubicBezTo>
                  <a:cubicBezTo>
                    <a:pt x="36872" y="29196"/>
                    <a:pt x="30707" y="22819"/>
                    <a:pt x="35066" y="16603"/>
                  </a:cubicBezTo>
                  <a:cubicBezTo>
                    <a:pt x="37342" y="13364"/>
                    <a:pt x="41650" y="11345"/>
                    <a:pt x="45592" y="11345"/>
                  </a:cubicBezTo>
                  <a:cubicBezTo>
                    <a:pt x="46268" y="11345"/>
                    <a:pt x="46933" y="11405"/>
                    <a:pt x="47575" y="11527"/>
                  </a:cubicBezTo>
                  <a:cubicBezTo>
                    <a:pt x="53048" y="12572"/>
                    <a:pt x="53231" y="17514"/>
                    <a:pt x="59178" y="20049"/>
                  </a:cubicBezTo>
                  <a:cubicBezTo>
                    <a:pt x="61294" y="20950"/>
                    <a:pt x="63714" y="21404"/>
                    <a:pt x="66114" y="21404"/>
                  </a:cubicBezTo>
                  <a:cubicBezTo>
                    <a:pt x="70519" y="21404"/>
                    <a:pt x="74857" y="19876"/>
                    <a:pt x="77127" y="16785"/>
                  </a:cubicBezTo>
                  <a:cubicBezTo>
                    <a:pt x="81967" y="10194"/>
                    <a:pt x="80241" y="4680"/>
                    <a:pt x="76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9"/>
            <p:cNvSpPr/>
            <p:nvPr/>
          </p:nvSpPr>
          <p:spPr>
            <a:xfrm flipH="1">
              <a:off x="5881761" y="-769400"/>
              <a:ext cx="3663338" cy="4146874"/>
            </a:xfrm>
            <a:custGeom>
              <a:rect b="b" l="l" r="r" t="t"/>
              <a:pathLst>
                <a:path extrusionOk="0" h="87811" w="77572">
                  <a:moveTo>
                    <a:pt x="51581" y="0"/>
                  </a:moveTo>
                  <a:lnTo>
                    <a:pt x="51447" y="404"/>
                  </a:lnTo>
                  <a:cubicBezTo>
                    <a:pt x="68915" y="6154"/>
                    <a:pt x="77102" y="21315"/>
                    <a:pt x="73788" y="31865"/>
                  </a:cubicBezTo>
                  <a:cubicBezTo>
                    <a:pt x="71974" y="37648"/>
                    <a:pt x="65955" y="44198"/>
                    <a:pt x="58380" y="44949"/>
                  </a:cubicBezTo>
                  <a:cubicBezTo>
                    <a:pt x="57960" y="44991"/>
                    <a:pt x="57555" y="45011"/>
                    <a:pt x="57162" y="45011"/>
                  </a:cubicBezTo>
                  <a:cubicBezTo>
                    <a:pt x="52742" y="45011"/>
                    <a:pt x="49997" y="42473"/>
                    <a:pt x="47339" y="40015"/>
                  </a:cubicBezTo>
                  <a:cubicBezTo>
                    <a:pt x="44758" y="37630"/>
                    <a:pt x="42113" y="35182"/>
                    <a:pt x="37977" y="35182"/>
                  </a:cubicBezTo>
                  <a:cubicBezTo>
                    <a:pt x="36749" y="35182"/>
                    <a:pt x="35389" y="35398"/>
                    <a:pt x="33861" y="35895"/>
                  </a:cubicBezTo>
                  <a:cubicBezTo>
                    <a:pt x="29039" y="37465"/>
                    <a:pt x="26803" y="45699"/>
                    <a:pt x="28099" y="51733"/>
                  </a:cubicBezTo>
                  <a:cubicBezTo>
                    <a:pt x="29083" y="56311"/>
                    <a:pt x="32000" y="58762"/>
                    <a:pt x="34826" y="61132"/>
                  </a:cubicBezTo>
                  <a:cubicBezTo>
                    <a:pt x="37706" y="63550"/>
                    <a:pt x="40431" y="65834"/>
                    <a:pt x="41152" y="70215"/>
                  </a:cubicBezTo>
                  <a:cubicBezTo>
                    <a:pt x="41967" y="75193"/>
                    <a:pt x="39811" y="80797"/>
                    <a:pt x="35784" y="84158"/>
                  </a:cubicBezTo>
                  <a:cubicBezTo>
                    <a:pt x="32863" y="86595"/>
                    <a:pt x="29401" y="87385"/>
                    <a:pt x="26142" y="87385"/>
                  </a:cubicBezTo>
                  <a:cubicBezTo>
                    <a:pt x="22129" y="87385"/>
                    <a:pt x="18422" y="86187"/>
                    <a:pt x="16406" y="85393"/>
                  </a:cubicBezTo>
                  <a:cubicBezTo>
                    <a:pt x="4466" y="80688"/>
                    <a:pt x="992" y="67779"/>
                    <a:pt x="416" y="65240"/>
                  </a:cubicBezTo>
                  <a:lnTo>
                    <a:pt x="1" y="65332"/>
                  </a:lnTo>
                  <a:cubicBezTo>
                    <a:pt x="583" y="67910"/>
                    <a:pt x="4108" y="81005"/>
                    <a:pt x="16250" y="85790"/>
                  </a:cubicBezTo>
                  <a:cubicBezTo>
                    <a:pt x="18297" y="86595"/>
                    <a:pt x="22062" y="87811"/>
                    <a:pt x="26144" y="87811"/>
                  </a:cubicBezTo>
                  <a:cubicBezTo>
                    <a:pt x="29487" y="87811"/>
                    <a:pt x="33045" y="86999"/>
                    <a:pt x="36056" y="84486"/>
                  </a:cubicBezTo>
                  <a:cubicBezTo>
                    <a:pt x="40197" y="81030"/>
                    <a:pt x="42411" y="75269"/>
                    <a:pt x="41570" y="70145"/>
                  </a:cubicBezTo>
                  <a:cubicBezTo>
                    <a:pt x="40824" y="65608"/>
                    <a:pt x="37914" y="63164"/>
                    <a:pt x="35099" y="60804"/>
                  </a:cubicBezTo>
                  <a:cubicBezTo>
                    <a:pt x="32331" y="58481"/>
                    <a:pt x="29469" y="56078"/>
                    <a:pt x="28515" y="51646"/>
                  </a:cubicBezTo>
                  <a:cubicBezTo>
                    <a:pt x="27284" y="45903"/>
                    <a:pt x="29451" y="37779"/>
                    <a:pt x="33992" y="36300"/>
                  </a:cubicBezTo>
                  <a:cubicBezTo>
                    <a:pt x="35490" y="35812"/>
                    <a:pt x="36814" y="35599"/>
                    <a:pt x="38007" y="35599"/>
                  </a:cubicBezTo>
                  <a:cubicBezTo>
                    <a:pt x="41936" y="35599"/>
                    <a:pt x="44439" y="37911"/>
                    <a:pt x="47051" y="40327"/>
                  </a:cubicBezTo>
                  <a:cubicBezTo>
                    <a:pt x="49772" y="42845"/>
                    <a:pt x="52580" y="45439"/>
                    <a:pt x="57154" y="45439"/>
                  </a:cubicBezTo>
                  <a:cubicBezTo>
                    <a:pt x="57563" y="45439"/>
                    <a:pt x="57986" y="45418"/>
                    <a:pt x="58424" y="45375"/>
                  </a:cubicBezTo>
                  <a:cubicBezTo>
                    <a:pt x="66180" y="44603"/>
                    <a:pt x="72338" y="37906"/>
                    <a:pt x="74196" y="31992"/>
                  </a:cubicBezTo>
                  <a:cubicBezTo>
                    <a:pt x="77571" y="21249"/>
                    <a:pt x="69287" y="5826"/>
                    <a:pt x="515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30"/>
          <p:cNvSpPr txBox="1"/>
          <p:nvPr>
            <p:ph idx="1" type="subTitle"/>
          </p:nvPr>
        </p:nvSpPr>
        <p:spPr>
          <a:xfrm flipH="1">
            <a:off x="2021100" y="2198825"/>
            <a:ext cx="5101800" cy="111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This is a quote. Words full of wisdom that someone important said and can make the reader get inspired.”</a:t>
            </a:r>
            <a:endParaRPr/>
          </a:p>
        </p:txBody>
      </p:sp>
      <p:sp>
        <p:nvSpPr>
          <p:cNvPr id="274" name="Google Shape;274;p30"/>
          <p:cNvSpPr txBox="1"/>
          <p:nvPr/>
        </p:nvSpPr>
        <p:spPr>
          <a:xfrm>
            <a:off x="4149150" y="1567075"/>
            <a:ext cx="845700" cy="59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4754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0">
                <a:solidFill>
                  <a:schemeClr val="lt2"/>
                </a:solidFill>
                <a:latin typeface="Glegoo"/>
                <a:ea typeface="Glegoo"/>
                <a:cs typeface="Glegoo"/>
                <a:sym typeface="Glegoo"/>
              </a:rPr>
              <a:t>“</a:t>
            </a:r>
            <a:endParaRPr sz="12000">
              <a:solidFill>
                <a:schemeClr val="lt2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275" name="Google Shape;275;p30"/>
          <p:cNvSpPr txBox="1"/>
          <p:nvPr>
            <p:ph type="ctrTitle"/>
          </p:nvPr>
        </p:nvSpPr>
        <p:spPr>
          <a:xfrm>
            <a:off x="2021100" y="3350175"/>
            <a:ext cx="51018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—SOMEONE FAMOUS</a:t>
            </a:r>
            <a:endParaRPr sz="14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31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TEACHING METHOD</a:t>
            </a:r>
            <a:endParaRPr/>
          </a:p>
        </p:txBody>
      </p:sp>
      <p:sp>
        <p:nvSpPr>
          <p:cNvPr id="281" name="Google Shape;281;p31"/>
          <p:cNvSpPr txBox="1"/>
          <p:nvPr>
            <p:ph idx="4294967295" type="subTitle"/>
          </p:nvPr>
        </p:nvSpPr>
        <p:spPr>
          <a:xfrm>
            <a:off x="3272844" y="4058150"/>
            <a:ext cx="2559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282" name="Google Shape;282;p31"/>
          <p:cNvSpPr txBox="1"/>
          <p:nvPr>
            <p:ph idx="4294967295" type="subTitle"/>
          </p:nvPr>
        </p:nvSpPr>
        <p:spPr>
          <a:xfrm>
            <a:off x="692069" y="2618539"/>
            <a:ext cx="2230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283" name="Google Shape;283;p31"/>
          <p:cNvSpPr txBox="1"/>
          <p:nvPr>
            <p:ph idx="4294967295" type="subTitle"/>
          </p:nvPr>
        </p:nvSpPr>
        <p:spPr>
          <a:xfrm>
            <a:off x="6221131" y="2618476"/>
            <a:ext cx="2230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of hydrogen and helium</a:t>
            </a:r>
            <a:endParaRPr sz="1400"/>
          </a:p>
        </p:txBody>
      </p:sp>
      <p:sp>
        <p:nvSpPr>
          <p:cNvPr id="284" name="Google Shape;284;p31"/>
          <p:cNvSpPr txBox="1"/>
          <p:nvPr>
            <p:ph idx="4294967295" type="ctrTitle"/>
          </p:nvPr>
        </p:nvSpPr>
        <p:spPr>
          <a:xfrm>
            <a:off x="692069" y="2197189"/>
            <a:ext cx="22308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FEEDBACK</a:t>
            </a:r>
            <a:endParaRPr sz="1600"/>
          </a:p>
        </p:txBody>
      </p:sp>
      <p:sp>
        <p:nvSpPr>
          <p:cNvPr id="285" name="Google Shape;285;p31"/>
          <p:cNvSpPr txBox="1"/>
          <p:nvPr>
            <p:ph idx="4294967295" type="ctrTitle"/>
          </p:nvPr>
        </p:nvSpPr>
        <p:spPr>
          <a:xfrm>
            <a:off x="6221131" y="2197251"/>
            <a:ext cx="22308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ACTIVITIES</a:t>
            </a:r>
            <a:endParaRPr sz="1600"/>
          </a:p>
        </p:txBody>
      </p:sp>
      <p:sp>
        <p:nvSpPr>
          <p:cNvPr id="286" name="Google Shape;286;p31"/>
          <p:cNvSpPr txBox="1"/>
          <p:nvPr>
            <p:ph idx="4294967295" type="ctrTitle"/>
          </p:nvPr>
        </p:nvSpPr>
        <p:spPr>
          <a:xfrm>
            <a:off x="3272844" y="3636925"/>
            <a:ext cx="2559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GOALS</a:t>
            </a:r>
            <a:endParaRPr sz="1600"/>
          </a:p>
        </p:txBody>
      </p:sp>
      <p:grpSp>
        <p:nvGrpSpPr>
          <p:cNvPr id="287" name="Google Shape;287;p31"/>
          <p:cNvGrpSpPr/>
          <p:nvPr/>
        </p:nvGrpSpPr>
        <p:grpSpPr>
          <a:xfrm>
            <a:off x="3115143" y="750755"/>
            <a:ext cx="2875807" cy="2802486"/>
            <a:chOff x="3134449" y="834442"/>
            <a:chExt cx="2875807" cy="2802486"/>
          </a:xfrm>
        </p:grpSpPr>
        <p:grpSp>
          <p:nvGrpSpPr>
            <p:cNvPr id="288" name="Google Shape;288;p31"/>
            <p:cNvGrpSpPr/>
            <p:nvPr/>
          </p:nvGrpSpPr>
          <p:grpSpPr>
            <a:xfrm>
              <a:off x="3412932" y="834442"/>
              <a:ext cx="2528228" cy="2578336"/>
              <a:chOff x="3412932" y="652042"/>
              <a:chExt cx="2528228" cy="2578336"/>
            </a:xfrm>
          </p:grpSpPr>
          <p:sp>
            <p:nvSpPr>
              <p:cNvPr id="289" name="Google Shape;289;p31"/>
              <p:cNvSpPr/>
              <p:nvPr/>
            </p:nvSpPr>
            <p:spPr>
              <a:xfrm rot="7444262">
                <a:off x="3942023" y="858665"/>
                <a:ext cx="1340939" cy="1586048"/>
              </a:xfrm>
              <a:custGeom>
                <a:rect b="b" l="l" r="r" t="t"/>
                <a:pathLst>
                  <a:path extrusionOk="0" h="47528" w="40183">
                    <a:moveTo>
                      <a:pt x="34064" y="14950"/>
                    </a:moveTo>
                    <a:cubicBezTo>
                      <a:pt x="34391" y="14950"/>
                      <a:pt x="34699" y="14986"/>
                      <a:pt x="34982" y="15062"/>
                    </a:cubicBezTo>
                    <a:cubicBezTo>
                      <a:pt x="36329" y="15423"/>
                      <a:pt x="37648" y="16806"/>
                      <a:pt x="38507" y="18759"/>
                    </a:cubicBezTo>
                    <a:cubicBezTo>
                      <a:pt x="39669" y="21388"/>
                      <a:pt x="39749" y="24374"/>
                      <a:pt x="38714" y="26363"/>
                    </a:cubicBezTo>
                    <a:cubicBezTo>
                      <a:pt x="36959" y="29738"/>
                      <a:pt x="31191" y="32258"/>
                      <a:pt x="24359" y="32633"/>
                    </a:cubicBezTo>
                    <a:cubicBezTo>
                      <a:pt x="23768" y="32665"/>
                      <a:pt x="23183" y="32681"/>
                      <a:pt x="22606" y="32681"/>
                    </a:cubicBezTo>
                    <a:cubicBezTo>
                      <a:pt x="21292" y="32681"/>
                      <a:pt x="20015" y="32599"/>
                      <a:pt x="18780" y="32440"/>
                    </a:cubicBezTo>
                    <a:cubicBezTo>
                      <a:pt x="19086" y="28700"/>
                      <a:pt x="20977" y="24669"/>
                      <a:pt x="24279" y="20954"/>
                    </a:cubicBezTo>
                    <a:cubicBezTo>
                      <a:pt x="27517" y="17312"/>
                      <a:pt x="31435" y="14950"/>
                      <a:pt x="34064" y="14950"/>
                    </a:cubicBezTo>
                    <a:close/>
                    <a:moveTo>
                      <a:pt x="6092" y="0"/>
                    </a:moveTo>
                    <a:cubicBezTo>
                      <a:pt x="663" y="8533"/>
                      <a:pt x="1" y="18300"/>
                      <a:pt x="4403" y="24887"/>
                    </a:cubicBezTo>
                    <a:cubicBezTo>
                      <a:pt x="7247" y="29141"/>
                      <a:pt x="12244" y="31926"/>
                      <a:pt x="18328" y="32808"/>
                    </a:cubicBezTo>
                    <a:cubicBezTo>
                      <a:pt x="18234" y="34592"/>
                      <a:pt x="18493" y="36311"/>
                      <a:pt x="19126" y="37899"/>
                    </a:cubicBezTo>
                    <a:cubicBezTo>
                      <a:pt x="21453" y="43747"/>
                      <a:pt x="28456" y="47527"/>
                      <a:pt x="36267" y="47527"/>
                    </a:cubicBezTo>
                    <a:cubicBezTo>
                      <a:pt x="37546" y="47527"/>
                      <a:pt x="38842" y="47426"/>
                      <a:pt x="40146" y="47218"/>
                    </a:cubicBezTo>
                    <a:lnTo>
                      <a:pt x="40077" y="46796"/>
                    </a:lnTo>
                    <a:cubicBezTo>
                      <a:pt x="38794" y="47002"/>
                      <a:pt x="37516" y="47101"/>
                      <a:pt x="36260" y="47101"/>
                    </a:cubicBezTo>
                    <a:cubicBezTo>
                      <a:pt x="28624" y="47101"/>
                      <a:pt x="21787" y="43427"/>
                      <a:pt x="19523" y="37742"/>
                    </a:cubicBezTo>
                    <a:cubicBezTo>
                      <a:pt x="18915" y="36224"/>
                      <a:pt x="18668" y="34578"/>
                      <a:pt x="18751" y="32866"/>
                    </a:cubicBezTo>
                    <a:lnTo>
                      <a:pt x="18751" y="32866"/>
                    </a:lnTo>
                    <a:cubicBezTo>
                      <a:pt x="19997" y="33025"/>
                      <a:pt x="21284" y="33107"/>
                      <a:pt x="22608" y="33107"/>
                    </a:cubicBezTo>
                    <a:cubicBezTo>
                      <a:pt x="23192" y="33107"/>
                      <a:pt x="23783" y="33091"/>
                      <a:pt x="24381" y="33059"/>
                    </a:cubicBezTo>
                    <a:cubicBezTo>
                      <a:pt x="31359" y="32673"/>
                      <a:pt x="37272" y="30062"/>
                      <a:pt x="39094" y="26559"/>
                    </a:cubicBezTo>
                    <a:cubicBezTo>
                      <a:pt x="40183" y="24457"/>
                      <a:pt x="40106" y="21329"/>
                      <a:pt x="38901" y="18587"/>
                    </a:cubicBezTo>
                    <a:cubicBezTo>
                      <a:pt x="37971" y="16486"/>
                      <a:pt x="36584" y="15051"/>
                      <a:pt x="35092" y="14651"/>
                    </a:cubicBezTo>
                    <a:cubicBezTo>
                      <a:pt x="34768" y="14564"/>
                      <a:pt x="34420" y="14522"/>
                      <a:pt x="34050" y="14522"/>
                    </a:cubicBezTo>
                    <a:cubicBezTo>
                      <a:pt x="31276" y="14522"/>
                      <a:pt x="27317" y="16894"/>
                      <a:pt x="23959" y="20670"/>
                    </a:cubicBezTo>
                    <a:cubicBezTo>
                      <a:pt x="20605" y="24447"/>
                      <a:pt x="18678" y="28555"/>
                      <a:pt x="18358" y="32382"/>
                    </a:cubicBezTo>
                    <a:cubicBezTo>
                      <a:pt x="12407" y="31515"/>
                      <a:pt x="7528" y="28795"/>
                      <a:pt x="4756" y="24650"/>
                    </a:cubicBezTo>
                    <a:cubicBezTo>
                      <a:pt x="448" y="18205"/>
                      <a:pt x="1115" y="8616"/>
                      <a:pt x="6450" y="226"/>
                    </a:cubicBezTo>
                    <a:lnTo>
                      <a:pt x="6092" y="0"/>
                    </a:lnTo>
                    <a:close/>
                  </a:path>
                </a:pathLst>
              </a:custGeom>
              <a:solidFill>
                <a:schemeClr val="accent5"/>
              </a:solidFill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31"/>
              <p:cNvSpPr/>
              <p:nvPr/>
            </p:nvSpPr>
            <p:spPr>
              <a:xfrm rot="10022289">
                <a:off x="4695019" y="2258949"/>
                <a:ext cx="1165486" cy="851567"/>
              </a:xfrm>
              <a:custGeom>
                <a:rect b="b" l="l" r="r" t="t"/>
                <a:pathLst>
                  <a:path extrusionOk="0" h="28562" w="39091">
                    <a:moveTo>
                      <a:pt x="23838" y="0"/>
                    </a:moveTo>
                    <a:cubicBezTo>
                      <a:pt x="22403" y="0"/>
                      <a:pt x="20978" y="110"/>
                      <a:pt x="19575" y="332"/>
                    </a:cubicBezTo>
                    <a:cubicBezTo>
                      <a:pt x="13453" y="1301"/>
                      <a:pt x="8216" y="4389"/>
                      <a:pt x="5209" y="8799"/>
                    </a:cubicBezTo>
                    <a:cubicBezTo>
                      <a:pt x="1" y="16435"/>
                      <a:pt x="2576" y="25857"/>
                      <a:pt x="3490" y="28562"/>
                    </a:cubicBezTo>
                    <a:lnTo>
                      <a:pt x="3894" y="28423"/>
                    </a:lnTo>
                    <a:cubicBezTo>
                      <a:pt x="2998" y="25765"/>
                      <a:pt x="463" y="16512"/>
                      <a:pt x="5562" y="9039"/>
                    </a:cubicBezTo>
                    <a:cubicBezTo>
                      <a:pt x="9376" y="3445"/>
                      <a:pt x="16292" y="478"/>
                      <a:pt x="23812" y="478"/>
                    </a:cubicBezTo>
                    <a:cubicBezTo>
                      <a:pt x="28812" y="478"/>
                      <a:pt x="34080" y="1790"/>
                      <a:pt x="38880" y="4513"/>
                    </a:cubicBezTo>
                    <a:lnTo>
                      <a:pt x="39090" y="4141"/>
                    </a:lnTo>
                    <a:cubicBezTo>
                      <a:pt x="34291" y="1420"/>
                      <a:pt x="29003" y="0"/>
                      <a:pt x="2383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31"/>
              <p:cNvSpPr/>
              <p:nvPr/>
            </p:nvSpPr>
            <p:spPr>
              <a:xfrm rot="-5278325">
                <a:off x="3276332" y="2207170"/>
                <a:ext cx="1165446" cy="851538"/>
              </a:xfrm>
              <a:custGeom>
                <a:rect b="b" l="l" r="r" t="t"/>
                <a:pathLst>
                  <a:path extrusionOk="0" h="28562" w="39091">
                    <a:moveTo>
                      <a:pt x="23838" y="0"/>
                    </a:moveTo>
                    <a:cubicBezTo>
                      <a:pt x="22403" y="0"/>
                      <a:pt x="20978" y="110"/>
                      <a:pt x="19575" y="332"/>
                    </a:cubicBezTo>
                    <a:cubicBezTo>
                      <a:pt x="13453" y="1301"/>
                      <a:pt x="8216" y="4389"/>
                      <a:pt x="5209" y="8799"/>
                    </a:cubicBezTo>
                    <a:cubicBezTo>
                      <a:pt x="1" y="16435"/>
                      <a:pt x="2576" y="25857"/>
                      <a:pt x="3490" y="28562"/>
                    </a:cubicBezTo>
                    <a:lnTo>
                      <a:pt x="3894" y="28423"/>
                    </a:lnTo>
                    <a:cubicBezTo>
                      <a:pt x="2998" y="25765"/>
                      <a:pt x="463" y="16512"/>
                      <a:pt x="5562" y="9039"/>
                    </a:cubicBezTo>
                    <a:cubicBezTo>
                      <a:pt x="9376" y="3445"/>
                      <a:pt x="16292" y="478"/>
                      <a:pt x="23812" y="478"/>
                    </a:cubicBezTo>
                    <a:cubicBezTo>
                      <a:pt x="28812" y="478"/>
                      <a:pt x="34080" y="1790"/>
                      <a:pt x="38880" y="4513"/>
                    </a:cubicBezTo>
                    <a:lnTo>
                      <a:pt x="39090" y="4141"/>
                    </a:lnTo>
                    <a:cubicBezTo>
                      <a:pt x="34291" y="1420"/>
                      <a:pt x="29003" y="0"/>
                      <a:pt x="2383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 cap="flat" cmpd="sng" w="9525">
                <a:solidFill>
                  <a:schemeClr val="dk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2" name="Google Shape;292;p31"/>
            <p:cNvSpPr/>
            <p:nvPr/>
          </p:nvSpPr>
          <p:spPr>
            <a:xfrm>
              <a:off x="4164449" y="2884634"/>
              <a:ext cx="815107" cy="752293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1"/>
            <p:cNvSpPr/>
            <p:nvPr/>
          </p:nvSpPr>
          <p:spPr>
            <a:xfrm>
              <a:off x="3134449" y="1846172"/>
              <a:ext cx="815107" cy="752293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1"/>
            <p:cNvSpPr/>
            <p:nvPr/>
          </p:nvSpPr>
          <p:spPr>
            <a:xfrm>
              <a:off x="5195149" y="1846172"/>
              <a:ext cx="815107" cy="752293"/>
            </a:xfrm>
            <a:custGeom>
              <a:rect b="b" l="l" r="r" t="t"/>
              <a:pathLst>
                <a:path extrusionOk="0" h="18959" w="20542">
                  <a:moveTo>
                    <a:pt x="10127" y="1"/>
                  </a:moveTo>
                  <a:cubicBezTo>
                    <a:pt x="9567" y="1"/>
                    <a:pt x="9003" y="62"/>
                    <a:pt x="8442" y="190"/>
                  </a:cubicBezTo>
                  <a:cubicBezTo>
                    <a:pt x="3755" y="1261"/>
                    <a:pt x="1" y="6880"/>
                    <a:pt x="1734" y="12334"/>
                  </a:cubicBezTo>
                  <a:cubicBezTo>
                    <a:pt x="3058" y="16499"/>
                    <a:pt x="7069" y="18958"/>
                    <a:pt x="11019" y="18958"/>
                  </a:cubicBezTo>
                  <a:cubicBezTo>
                    <a:pt x="11990" y="18958"/>
                    <a:pt x="12959" y="18809"/>
                    <a:pt x="13882" y="18500"/>
                  </a:cubicBezTo>
                  <a:cubicBezTo>
                    <a:pt x="17218" y="17378"/>
                    <a:pt x="19731" y="14250"/>
                    <a:pt x="20044" y="10885"/>
                  </a:cubicBezTo>
                  <a:cubicBezTo>
                    <a:pt x="20541" y="5551"/>
                    <a:pt x="15481" y="1"/>
                    <a:pt x="10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" name="Google Shape;295;p31"/>
          <p:cNvGrpSpPr/>
          <p:nvPr/>
        </p:nvGrpSpPr>
        <p:grpSpPr>
          <a:xfrm>
            <a:off x="3338656" y="1996964"/>
            <a:ext cx="368050" cy="283375"/>
            <a:chOff x="7767725" y="1563450"/>
            <a:chExt cx="368050" cy="283375"/>
          </a:xfrm>
        </p:grpSpPr>
        <p:sp>
          <p:nvSpPr>
            <p:cNvPr id="296" name="Google Shape;296;p31"/>
            <p:cNvSpPr/>
            <p:nvPr/>
          </p:nvSpPr>
          <p:spPr>
            <a:xfrm>
              <a:off x="7767725" y="1563450"/>
              <a:ext cx="368050" cy="283375"/>
            </a:xfrm>
            <a:custGeom>
              <a:rect b="b" l="l" r="r" t="t"/>
              <a:pathLst>
                <a:path extrusionOk="0" h="11335" w="14722">
                  <a:moveTo>
                    <a:pt x="14134" y="585"/>
                  </a:moveTo>
                  <a:lnTo>
                    <a:pt x="14134" y="8308"/>
                  </a:lnTo>
                  <a:lnTo>
                    <a:pt x="585" y="8308"/>
                  </a:lnTo>
                  <a:lnTo>
                    <a:pt x="585" y="585"/>
                  </a:lnTo>
                  <a:close/>
                  <a:moveTo>
                    <a:pt x="3607" y="8891"/>
                  </a:moveTo>
                  <a:lnTo>
                    <a:pt x="3607" y="10747"/>
                  </a:lnTo>
                  <a:lnTo>
                    <a:pt x="2933" y="10747"/>
                  </a:lnTo>
                  <a:lnTo>
                    <a:pt x="2933" y="8891"/>
                  </a:lnTo>
                  <a:close/>
                  <a:moveTo>
                    <a:pt x="11790" y="8891"/>
                  </a:moveTo>
                  <a:lnTo>
                    <a:pt x="11790" y="10747"/>
                  </a:lnTo>
                  <a:lnTo>
                    <a:pt x="11117" y="10747"/>
                  </a:lnTo>
                  <a:lnTo>
                    <a:pt x="11117" y="8891"/>
                  </a:lnTo>
                  <a:close/>
                  <a:moveTo>
                    <a:pt x="290" y="1"/>
                  </a:moveTo>
                  <a:cubicBezTo>
                    <a:pt x="130" y="1"/>
                    <a:pt x="1" y="130"/>
                    <a:pt x="1" y="290"/>
                  </a:cubicBezTo>
                  <a:lnTo>
                    <a:pt x="1" y="8597"/>
                  </a:lnTo>
                  <a:cubicBezTo>
                    <a:pt x="1" y="8764"/>
                    <a:pt x="130" y="8891"/>
                    <a:pt x="290" y="8891"/>
                  </a:cubicBezTo>
                  <a:lnTo>
                    <a:pt x="2344" y="8891"/>
                  </a:lnTo>
                  <a:lnTo>
                    <a:pt x="2344" y="11041"/>
                  </a:lnTo>
                  <a:cubicBezTo>
                    <a:pt x="2344" y="11202"/>
                    <a:pt x="2477" y="11334"/>
                    <a:pt x="2639" y="11334"/>
                  </a:cubicBezTo>
                  <a:lnTo>
                    <a:pt x="3901" y="11334"/>
                  </a:lnTo>
                  <a:cubicBezTo>
                    <a:pt x="4062" y="11334"/>
                    <a:pt x="4194" y="11202"/>
                    <a:pt x="4194" y="11041"/>
                  </a:cubicBezTo>
                  <a:lnTo>
                    <a:pt x="4194" y="8891"/>
                  </a:lnTo>
                  <a:lnTo>
                    <a:pt x="10528" y="8891"/>
                  </a:lnTo>
                  <a:lnTo>
                    <a:pt x="10528" y="11041"/>
                  </a:lnTo>
                  <a:cubicBezTo>
                    <a:pt x="10528" y="11202"/>
                    <a:pt x="10662" y="11334"/>
                    <a:pt x="10822" y="11334"/>
                  </a:cubicBezTo>
                  <a:lnTo>
                    <a:pt x="12085" y="11334"/>
                  </a:lnTo>
                  <a:cubicBezTo>
                    <a:pt x="12245" y="11334"/>
                    <a:pt x="12374" y="11202"/>
                    <a:pt x="12374" y="11041"/>
                  </a:cubicBezTo>
                  <a:lnTo>
                    <a:pt x="12374" y="8891"/>
                  </a:lnTo>
                  <a:lnTo>
                    <a:pt x="14428" y="8891"/>
                  </a:lnTo>
                  <a:cubicBezTo>
                    <a:pt x="14590" y="8891"/>
                    <a:pt x="14722" y="8764"/>
                    <a:pt x="14722" y="8597"/>
                  </a:cubicBezTo>
                  <a:lnTo>
                    <a:pt x="14722" y="290"/>
                  </a:lnTo>
                  <a:cubicBezTo>
                    <a:pt x="14722" y="130"/>
                    <a:pt x="14590" y="1"/>
                    <a:pt x="14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1"/>
            <p:cNvSpPr/>
            <p:nvPr/>
          </p:nvSpPr>
          <p:spPr>
            <a:xfrm>
              <a:off x="7820050" y="1625600"/>
              <a:ext cx="48425" cy="47000"/>
            </a:xfrm>
            <a:custGeom>
              <a:rect b="b" l="l" r="r" t="t"/>
              <a:pathLst>
                <a:path extrusionOk="0" h="1880" w="1937">
                  <a:moveTo>
                    <a:pt x="321" y="0"/>
                  </a:moveTo>
                  <a:cubicBezTo>
                    <a:pt x="246" y="0"/>
                    <a:pt x="171" y="29"/>
                    <a:pt x="114" y="86"/>
                  </a:cubicBezTo>
                  <a:cubicBezTo>
                    <a:pt x="1" y="200"/>
                    <a:pt x="1" y="390"/>
                    <a:pt x="114" y="504"/>
                  </a:cubicBezTo>
                  <a:lnTo>
                    <a:pt x="570" y="955"/>
                  </a:lnTo>
                  <a:lnTo>
                    <a:pt x="204" y="1320"/>
                  </a:lnTo>
                  <a:cubicBezTo>
                    <a:pt x="91" y="1434"/>
                    <a:pt x="91" y="1618"/>
                    <a:pt x="204" y="1732"/>
                  </a:cubicBezTo>
                  <a:cubicBezTo>
                    <a:pt x="261" y="1789"/>
                    <a:pt x="337" y="1818"/>
                    <a:pt x="408" y="1818"/>
                  </a:cubicBezTo>
                  <a:cubicBezTo>
                    <a:pt x="485" y="1818"/>
                    <a:pt x="560" y="1789"/>
                    <a:pt x="617" y="1732"/>
                  </a:cubicBezTo>
                  <a:lnTo>
                    <a:pt x="982" y="1372"/>
                  </a:lnTo>
                  <a:lnTo>
                    <a:pt x="1405" y="1794"/>
                  </a:lnTo>
                  <a:cubicBezTo>
                    <a:pt x="1461" y="1851"/>
                    <a:pt x="1538" y="1879"/>
                    <a:pt x="1613" y="1879"/>
                  </a:cubicBezTo>
                  <a:cubicBezTo>
                    <a:pt x="1689" y="1879"/>
                    <a:pt x="1765" y="1851"/>
                    <a:pt x="1822" y="1794"/>
                  </a:cubicBezTo>
                  <a:cubicBezTo>
                    <a:pt x="1936" y="1680"/>
                    <a:pt x="1936" y="1491"/>
                    <a:pt x="1822" y="1377"/>
                  </a:cubicBezTo>
                  <a:lnTo>
                    <a:pt x="1395" y="955"/>
                  </a:lnTo>
                  <a:lnTo>
                    <a:pt x="1775" y="575"/>
                  </a:lnTo>
                  <a:cubicBezTo>
                    <a:pt x="1888" y="462"/>
                    <a:pt x="1888" y="276"/>
                    <a:pt x="1775" y="162"/>
                  </a:cubicBezTo>
                  <a:cubicBezTo>
                    <a:pt x="1718" y="105"/>
                    <a:pt x="1643" y="77"/>
                    <a:pt x="1568" y="77"/>
                  </a:cubicBezTo>
                  <a:cubicBezTo>
                    <a:pt x="1493" y="77"/>
                    <a:pt x="1418" y="105"/>
                    <a:pt x="1361" y="162"/>
                  </a:cubicBezTo>
                  <a:lnTo>
                    <a:pt x="982" y="541"/>
                  </a:lnTo>
                  <a:lnTo>
                    <a:pt x="531" y="86"/>
                  </a:lnTo>
                  <a:cubicBezTo>
                    <a:pt x="472" y="29"/>
                    <a:pt x="396" y="0"/>
                    <a:pt x="3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1"/>
            <p:cNvSpPr/>
            <p:nvPr/>
          </p:nvSpPr>
          <p:spPr>
            <a:xfrm>
              <a:off x="7875800" y="1699750"/>
              <a:ext cx="48400" cy="46850"/>
            </a:xfrm>
            <a:custGeom>
              <a:rect b="b" l="l" r="r" t="t"/>
              <a:pathLst>
                <a:path extrusionOk="0" h="1874" w="1936">
                  <a:moveTo>
                    <a:pt x="320" y="0"/>
                  </a:moveTo>
                  <a:cubicBezTo>
                    <a:pt x="245" y="0"/>
                    <a:pt x="171" y="29"/>
                    <a:pt x="114" y="86"/>
                  </a:cubicBezTo>
                  <a:cubicBezTo>
                    <a:pt x="0" y="200"/>
                    <a:pt x="0" y="384"/>
                    <a:pt x="114" y="498"/>
                  </a:cubicBezTo>
                  <a:lnTo>
                    <a:pt x="565" y="949"/>
                  </a:lnTo>
                  <a:lnTo>
                    <a:pt x="204" y="1314"/>
                  </a:lnTo>
                  <a:cubicBezTo>
                    <a:pt x="85" y="1428"/>
                    <a:pt x="85" y="1617"/>
                    <a:pt x="204" y="1731"/>
                  </a:cubicBezTo>
                  <a:cubicBezTo>
                    <a:pt x="261" y="1788"/>
                    <a:pt x="332" y="1817"/>
                    <a:pt x="408" y="1817"/>
                  </a:cubicBezTo>
                  <a:cubicBezTo>
                    <a:pt x="484" y="1817"/>
                    <a:pt x="560" y="1788"/>
                    <a:pt x="617" y="1731"/>
                  </a:cubicBezTo>
                  <a:lnTo>
                    <a:pt x="981" y="1367"/>
                  </a:lnTo>
                  <a:lnTo>
                    <a:pt x="1404" y="1788"/>
                  </a:lnTo>
                  <a:cubicBezTo>
                    <a:pt x="1461" y="1845"/>
                    <a:pt x="1537" y="1873"/>
                    <a:pt x="1613" y="1873"/>
                  </a:cubicBezTo>
                  <a:cubicBezTo>
                    <a:pt x="1689" y="1873"/>
                    <a:pt x="1760" y="1845"/>
                    <a:pt x="1817" y="1788"/>
                  </a:cubicBezTo>
                  <a:cubicBezTo>
                    <a:pt x="1936" y="1674"/>
                    <a:pt x="1936" y="1490"/>
                    <a:pt x="1817" y="1376"/>
                  </a:cubicBezTo>
                  <a:lnTo>
                    <a:pt x="1395" y="949"/>
                  </a:lnTo>
                  <a:lnTo>
                    <a:pt x="1774" y="574"/>
                  </a:lnTo>
                  <a:cubicBezTo>
                    <a:pt x="1888" y="456"/>
                    <a:pt x="1888" y="270"/>
                    <a:pt x="1774" y="156"/>
                  </a:cubicBezTo>
                  <a:cubicBezTo>
                    <a:pt x="1717" y="100"/>
                    <a:pt x="1642" y="71"/>
                    <a:pt x="1568" y="71"/>
                  </a:cubicBezTo>
                  <a:cubicBezTo>
                    <a:pt x="1493" y="71"/>
                    <a:pt x="1419" y="100"/>
                    <a:pt x="1362" y="156"/>
                  </a:cubicBezTo>
                  <a:lnTo>
                    <a:pt x="981" y="536"/>
                  </a:lnTo>
                  <a:lnTo>
                    <a:pt x="526" y="86"/>
                  </a:lnTo>
                  <a:cubicBezTo>
                    <a:pt x="469" y="29"/>
                    <a:pt x="395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1"/>
            <p:cNvSpPr/>
            <p:nvPr/>
          </p:nvSpPr>
          <p:spPr>
            <a:xfrm>
              <a:off x="7881000" y="1623750"/>
              <a:ext cx="30025" cy="26075"/>
            </a:xfrm>
            <a:custGeom>
              <a:rect b="b" l="l" r="r" t="t"/>
              <a:pathLst>
                <a:path extrusionOk="0" h="1043" w="1201">
                  <a:moveTo>
                    <a:pt x="867" y="1"/>
                  </a:moveTo>
                  <a:cubicBezTo>
                    <a:pt x="811" y="1"/>
                    <a:pt x="753" y="17"/>
                    <a:pt x="703" y="52"/>
                  </a:cubicBezTo>
                  <a:cubicBezTo>
                    <a:pt x="495" y="199"/>
                    <a:pt x="295" y="359"/>
                    <a:pt x="114" y="545"/>
                  </a:cubicBezTo>
                  <a:cubicBezTo>
                    <a:pt x="0" y="659"/>
                    <a:pt x="0" y="843"/>
                    <a:pt x="114" y="957"/>
                  </a:cubicBezTo>
                  <a:cubicBezTo>
                    <a:pt x="171" y="1014"/>
                    <a:pt x="247" y="1042"/>
                    <a:pt x="318" y="1042"/>
                  </a:cubicBezTo>
                  <a:cubicBezTo>
                    <a:pt x="394" y="1042"/>
                    <a:pt x="471" y="1014"/>
                    <a:pt x="528" y="957"/>
                  </a:cubicBezTo>
                  <a:cubicBezTo>
                    <a:pt x="684" y="801"/>
                    <a:pt x="854" y="659"/>
                    <a:pt x="1035" y="536"/>
                  </a:cubicBezTo>
                  <a:cubicBezTo>
                    <a:pt x="1167" y="440"/>
                    <a:pt x="1200" y="260"/>
                    <a:pt x="1111" y="127"/>
                  </a:cubicBezTo>
                  <a:cubicBezTo>
                    <a:pt x="1052" y="45"/>
                    <a:pt x="960" y="1"/>
                    <a:pt x="8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1"/>
            <p:cNvSpPr/>
            <p:nvPr/>
          </p:nvSpPr>
          <p:spPr>
            <a:xfrm>
              <a:off x="7917775" y="1606175"/>
              <a:ext cx="108350" cy="35500"/>
            </a:xfrm>
            <a:custGeom>
              <a:rect b="b" l="l" r="r" t="t"/>
              <a:pathLst>
                <a:path extrusionOk="0" h="1420" w="4334">
                  <a:moveTo>
                    <a:pt x="1645" y="1"/>
                  </a:moveTo>
                  <a:cubicBezTo>
                    <a:pt x="1167" y="1"/>
                    <a:pt x="689" y="80"/>
                    <a:pt x="233" y="242"/>
                  </a:cubicBezTo>
                  <a:cubicBezTo>
                    <a:pt x="81" y="294"/>
                    <a:pt x="0" y="464"/>
                    <a:pt x="57" y="617"/>
                  </a:cubicBezTo>
                  <a:cubicBezTo>
                    <a:pt x="98" y="735"/>
                    <a:pt x="209" y="811"/>
                    <a:pt x="327" y="811"/>
                  </a:cubicBezTo>
                  <a:cubicBezTo>
                    <a:pt x="361" y="811"/>
                    <a:pt x="394" y="805"/>
                    <a:pt x="427" y="792"/>
                  </a:cubicBezTo>
                  <a:cubicBezTo>
                    <a:pt x="823" y="655"/>
                    <a:pt x="1236" y="587"/>
                    <a:pt x="1647" y="587"/>
                  </a:cubicBezTo>
                  <a:cubicBezTo>
                    <a:pt x="2115" y="587"/>
                    <a:pt x="2581" y="675"/>
                    <a:pt x="3018" y="849"/>
                  </a:cubicBezTo>
                  <a:lnTo>
                    <a:pt x="2965" y="930"/>
                  </a:lnTo>
                  <a:cubicBezTo>
                    <a:pt x="2847" y="1101"/>
                    <a:pt x="2961" y="1338"/>
                    <a:pt x="3169" y="1352"/>
                  </a:cubicBezTo>
                  <a:lnTo>
                    <a:pt x="3981" y="1418"/>
                  </a:lnTo>
                  <a:cubicBezTo>
                    <a:pt x="3987" y="1419"/>
                    <a:pt x="3994" y="1419"/>
                    <a:pt x="4000" y="1419"/>
                  </a:cubicBezTo>
                  <a:cubicBezTo>
                    <a:pt x="4198" y="1419"/>
                    <a:pt x="4333" y="1213"/>
                    <a:pt x="4246" y="1029"/>
                  </a:cubicBezTo>
                  <a:lnTo>
                    <a:pt x="3896" y="294"/>
                  </a:lnTo>
                  <a:cubicBezTo>
                    <a:pt x="3847" y="192"/>
                    <a:pt x="3749" y="139"/>
                    <a:pt x="3649" y="139"/>
                  </a:cubicBezTo>
                  <a:cubicBezTo>
                    <a:pt x="3565" y="139"/>
                    <a:pt x="3480" y="177"/>
                    <a:pt x="3425" y="256"/>
                  </a:cubicBezTo>
                  <a:lnTo>
                    <a:pt x="3359" y="356"/>
                  </a:lnTo>
                  <a:cubicBezTo>
                    <a:pt x="2818" y="121"/>
                    <a:pt x="2232" y="1"/>
                    <a:pt x="16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" name="Google Shape;301;p31"/>
          <p:cNvGrpSpPr/>
          <p:nvPr/>
        </p:nvGrpSpPr>
        <p:grpSpPr>
          <a:xfrm>
            <a:off x="5439593" y="1954626"/>
            <a:ext cx="315875" cy="368050"/>
            <a:chOff x="5347375" y="1520875"/>
            <a:chExt cx="315875" cy="368050"/>
          </a:xfrm>
        </p:grpSpPr>
        <p:sp>
          <p:nvSpPr>
            <p:cNvPr id="302" name="Google Shape;302;p31"/>
            <p:cNvSpPr/>
            <p:nvPr/>
          </p:nvSpPr>
          <p:spPr>
            <a:xfrm>
              <a:off x="5347375" y="1520875"/>
              <a:ext cx="315875" cy="368050"/>
            </a:xfrm>
            <a:custGeom>
              <a:rect b="b" l="l" r="r" t="t"/>
              <a:pathLst>
                <a:path extrusionOk="0" h="14722" w="12635">
                  <a:moveTo>
                    <a:pt x="7610" y="589"/>
                  </a:moveTo>
                  <a:lnTo>
                    <a:pt x="7610" y="1058"/>
                  </a:lnTo>
                  <a:lnTo>
                    <a:pt x="5024" y="1058"/>
                  </a:lnTo>
                  <a:lnTo>
                    <a:pt x="5024" y="589"/>
                  </a:lnTo>
                  <a:close/>
                  <a:moveTo>
                    <a:pt x="6320" y="2672"/>
                  </a:moveTo>
                  <a:cubicBezTo>
                    <a:pt x="9480" y="2672"/>
                    <a:pt x="12051" y="5243"/>
                    <a:pt x="12051" y="8408"/>
                  </a:cubicBezTo>
                  <a:cubicBezTo>
                    <a:pt x="12051" y="11568"/>
                    <a:pt x="9480" y="14139"/>
                    <a:pt x="6320" y="14139"/>
                  </a:cubicBezTo>
                  <a:cubicBezTo>
                    <a:pt x="3156" y="14139"/>
                    <a:pt x="584" y="11568"/>
                    <a:pt x="584" y="8408"/>
                  </a:cubicBezTo>
                  <a:cubicBezTo>
                    <a:pt x="584" y="5243"/>
                    <a:pt x="3156" y="2672"/>
                    <a:pt x="6320" y="2672"/>
                  </a:cubicBezTo>
                  <a:close/>
                  <a:moveTo>
                    <a:pt x="4731" y="1"/>
                  </a:moveTo>
                  <a:cubicBezTo>
                    <a:pt x="4569" y="1"/>
                    <a:pt x="4437" y="134"/>
                    <a:pt x="4437" y="295"/>
                  </a:cubicBezTo>
                  <a:lnTo>
                    <a:pt x="4437" y="1353"/>
                  </a:lnTo>
                  <a:cubicBezTo>
                    <a:pt x="4437" y="1514"/>
                    <a:pt x="4569" y="1647"/>
                    <a:pt x="4731" y="1647"/>
                  </a:cubicBezTo>
                  <a:lnTo>
                    <a:pt x="6026" y="1647"/>
                  </a:lnTo>
                  <a:lnTo>
                    <a:pt x="6026" y="2093"/>
                  </a:lnTo>
                  <a:cubicBezTo>
                    <a:pt x="4446" y="2164"/>
                    <a:pt x="2975" y="2814"/>
                    <a:pt x="1851" y="3939"/>
                  </a:cubicBezTo>
                  <a:cubicBezTo>
                    <a:pt x="656" y="5129"/>
                    <a:pt x="1" y="6718"/>
                    <a:pt x="1" y="8408"/>
                  </a:cubicBezTo>
                  <a:cubicBezTo>
                    <a:pt x="1" y="10092"/>
                    <a:pt x="656" y="11681"/>
                    <a:pt x="1851" y="12871"/>
                  </a:cubicBezTo>
                  <a:cubicBezTo>
                    <a:pt x="3042" y="14067"/>
                    <a:pt x="4631" y="14721"/>
                    <a:pt x="6320" y="14721"/>
                  </a:cubicBezTo>
                  <a:cubicBezTo>
                    <a:pt x="8004" y="14721"/>
                    <a:pt x="9594" y="14067"/>
                    <a:pt x="10784" y="12871"/>
                  </a:cubicBezTo>
                  <a:cubicBezTo>
                    <a:pt x="11980" y="11681"/>
                    <a:pt x="12635" y="10092"/>
                    <a:pt x="12635" y="8408"/>
                  </a:cubicBezTo>
                  <a:cubicBezTo>
                    <a:pt x="12635" y="6970"/>
                    <a:pt x="12160" y="5604"/>
                    <a:pt x="11282" y="4493"/>
                  </a:cubicBezTo>
                  <a:lnTo>
                    <a:pt x="11657" y="4119"/>
                  </a:lnTo>
                  <a:lnTo>
                    <a:pt x="12027" y="4489"/>
                  </a:lnTo>
                  <a:cubicBezTo>
                    <a:pt x="12084" y="4546"/>
                    <a:pt x="12160" y="4574"/>
                    <a:pt x="12236" y="4574"/>
                  </a:cubicBezTo>
                  <a:cubicBezTo>
                    <a:pt x="12307" y="4574"/>
                    <a:pt x="12383" y="4546"/>
                    <a:pt x="12440" y="4489"/>
                  </a:cubicBezTo>
                  <a:cubicBezTo>
                    <a:pt x="12554" y="4370"/>
                    <a:pt x="12554" y="4185"/>
                    <a:pt x="12440" y="4071"/>
                  </a:cubicBezTo>
                  <a:lnTo>
                    <a:pt x="11258" y="2890"/>
                  </a:lnTo>
                  <a:cubicBezTo>
                    <a:pt x="11201" y="2833"/>
                    <a:pt x="11127" y="2805"/>
                    <a:pt x="11051" y="2805"/>
                  </a:cubicBezTo>
                  <a:cubicBezTo>
                    <a:pt x="10976" y="2805"/>
                    <a:pt x="10901" y="2833"/>
                    <a:pt x="10841" y="2890"/>
                  </a:cubicBezTo>
                  <a:cubicBezTo>
                    <a:pt x="10728" y="3004"/>
                    <a:pt x="10728" y="3189"/>
                    <a:pt x="10841" y="3302"/>
                  </a:cubicBezTo>
                  <a:lnTo>
                    <a:pt x="11244" y="3701"/>
                  </a:lnTo>
                  <a:lnTo>
                    <a:pt x="10898" y="4053"/>
                  </a:lnTo>
                  <a:cubicBezTo>
                    <a:pt x="10860" y="4014"/>
                    <a:pt x="10822" y="3977"/>
                    <a:pt x="10784" y="3939"/>
                  </a:cubicBezTo>
                  <a:cubicBezTo>
                    <a:pt x="9660" y="2814"/>
                    <a:pt x="8190" y="2164"/>
                    <a:pt x="6609" y="2093"/>
                  </a:cubicBezTo>
                  <a:lnTo>
                    <a:pt x="6609" y="1647"/>
                  </a:lnTo>
                  <a:lnTo>
                    <a:pt x="7905" y="1647"/>
                  </a:lnTo>
                  <a:cubicBezTo>
                    <a:pt x="8066" y="1647"/>
                    <a:pt x="8199" y="1514"/>
                    <a:pt x="8199" y="1353"/>
                  </a:cubicBezTo>
                  <a:lnTo>
                    <a:pt x="8199" y="295"/>
                  </a:lnTo>
                  <a:cubicBezTo>
                    <a:pt x="8199" y="134"/>
                    <a:pt x="8066" y="1"/>
                    <a:pt x="79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1"/>
            <p:cNvSpPr/>
            <p:nvPr/>
          </p:nvSpPr>
          <p:spPr>
            <a:xfrm>
              <a:off x="5377750" y="1603425"/>
              <a:ext cx="255125" cy="255150"/>
            </a:xfrm>
            <a:custGeom>
              <a:rect b="b" l="l" r="r" t="t"/>
              <a:pathLst>
                <a:path extrusionOk="0" h="10206" w="10205">
                  <a:moveTo>
                    <a:pt x="5105" y="585"/>
                  </a:moveTo>
                  <a:cubicBezTo>
                    <a:pt x="7595" y="585"/>
                    <a:pt x="9622" y="2610"/>
                    <a:pt x="9622" y="5106"/>
                  </a:cubicBezTo>
                  <a:cubicBezTo>
                    <a:pt x="9622" y="7596"/>
                    <a:pt x="7595" y="9622"/>
                    <a:pt x="5105" y="9622"/>
                  </a:cubicBezTo>
                  <a:cubicBezTo>
                    <a:pt x="2609" y="9622"/>
                    <a:pt x="584" y="7596"/>
                    <a:pt x="584" y="5106"/>
                  </a:cubicBezTo>
                  <a:cubicBezTo>
                    <a:pt x="584" y="2610"/>
                    <a:pt x="2609" y="585"/>
                    <a:pt x="5105" y="585"/>
                  </a:cubicBezTo>
                  <a:close/>
                  <a:moveTo>
                    <a:pt x="5105" y="0"/>
                  </a:moveTo>
                  <a:cubicBezTo>
                    <a:pt x="2287" y="0"/>
                    <a:pt x="1" y="2288"/>
                    <a:pt x="1" y="5106"/>
                  </a:cubicBezTo>
                  <a:cubicBezTo>
                    <a:pt x="1" y="7918"/>
                    <a:pt x="2287" y="10206"/>
                    <a:pt x="5105" y="10206"/>
                  </a:cubicBezTo>
                  <a:cubicBezTo>
                    <a:pt x="7919" y="10206"/>
                    <a:pt x="10205" y="7918"/>
                    <a:pt x="10205" y="5106"/>
                  </a:cubicBezTo>
                  <a:cubicBezTo>
                    <a:pt x="10205" y="2288"/>
                    <a:pt x="7919" y="0"/>
                    <a:pt x="51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1"/>
            <p:cNvSpPr/>
            <p:nvPr/>
          </p:nvSpPr>
          <p:spPr>
            <a:xfrm>
              <a:off x="5498025" y="1667950"/>
              <a:ext cx="14600" cy="70000"/>
            </a:xfrm>
            <a:custGeom>
              <a:rect b="b" l="l" r="r" t="t"/>
              <a:pathLst>
                <a:path extrusionOk="0" h="2800" w="584">
                  <a:moveTo>
                    <a:pt x="294" y="1"/>
                  </a:moveTo>
                  <a:cubicBezTo>
                    <a:pt x="128" y="1"/>
                    <a:pt x="0" y="134"/>
                    <a:pt x="0" y="294"/>
                  </a:cubicBezTo>
                  <a:lnTo>
                    <a:pt x="0" y="2506"/>
                  </a:lnTo>
                  <a:cubicBezTo>
                    <a:pt x="0" y="2667"/>
                    <a:pt x="128" y="2799"/>
                    <a:pt x="294" y="2799"/>
                  </a:cubicBezTo>
                  <a:cubicBezTo>
                    <a:pt x="456" y="2799"/>
                    <a:pt x="583" y="2667"/>
                    <a:pt x="583" y="2506"/>
                  </a:cubicBezTo>
                  <a:lnTo>
                    <a:pt x="583" y="294"/>
                  </a:lnTo>
                  <a:cubicBezTo>
                    <a:pt x="583" y="134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1"/>
            <p:cNvSpPr/>
            <p:nvPr/>
          </p:nvSpPr>
          <p:spPr>
            <a:xfrm>
              <a:off x="5498025" y="1805075"/>
              <a:ext cx="14600" cy="27875"/>
            </a:xfrm>
            <a:custGeom>
              <a:rect b="b" l="l" r="r" t="t"/>
              <a:pathLst>
                <a:path extrusionOk="0" h="1115" w="584">
                  <a:moveTo>
                    <a:pt x="294" y="0"/>
                  </a:moveTo>
                  <a:cubicBezTo>
                    <a:pt x="128" y="0"/>
                    <a:pt x="0" y="128"/>
                    <a:pt x="0" y="290"/>
                  </a:cubicBezTo>
                  <a:lnTo>
                    <a:pt x="0" y="820"/>
                  </a:lnTo>
                  <a:cubicBezTo>
                    <a:pt x="0" y="982"/>
                    <a:pt x="128" y="1115"/>
                    <a:pt x="294" y="1115"/>
                  </a:cubicBezTo>
                  <a:cubicBezTo>
                    <a:pt x="456" y="1115"/>
                    <a:pt x="583" y="982"/>
                    <a:pt x="583" y="820"/>
                  </a:cubicBezTo>
                  <a:lnTo>
                    <a:pt x="583" y="290"/>
                  </a:lnTo>
                  <a:cubicBezTo>
                    <a:pt x="583" y="128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1"/>
            <p:cNvSpPr/>
            <p:nvPr/>
          </p:nvSpPr>
          <p:spPr>
            <a:xfrm>
              <a:off x="5545100" y="1789425"/>
              <a:ext cx="24325" cy="25375"/>
            </a:xfrm>
            <a:custGeom>
              <a:rect b="b" l="l" r="r" t="t"/>
              <a:pathLst>
                <a:path extrusionOk="0" h="1015" w="973">
                  <a:moveTo>
                    <a:pt x="332" y="0"/>
                  </a:moveTo>
                  <a:cubicBezTo>
                    <a:pt x="272" y="0"/>
                    <a:pt x="210" y="19"/>
                    <a:pt x="157" y="57"/>
                  </a:cubicBezTo>
                  <a:cubicBezTo>
                    <a:pt x="29" y="152"/>
                    <a:pt x="1" y="331"/>
                    <a:pt x="95" y="465"/>
                  </a:cubicBezTo>
                  <a:lnTo>
                    <a:pt x="404" y="892"/>
                  </a:lnTo>
                  <a:cubicBezTo>
                    <a:pt x="461" y="972"/>
                    <a:pt x="550" y="1015"/>
                    <a:pt x="640" y="1015"/>
                  </a:cubicBezTo>
                  <a:cubicBezTo>
                    <a:pt x="702" y="1015"/>
                    <a:pt x="765" y="996"/>
                    <a:pt x="816" y="958"/>
                  </a:cubicBezTo>
                  <a:cubicBezTo>
                    <a:pt x="944" y="863"/>
                    <a:pt x="973" y="678"/>
                    <a:pt x="878" y="550"/>
                  </a:cubicBezTo>
                  <a:lnTo>
                    <a:pt x="570" y="118"/>
                  </a:lnTo>
                  <a:cubicBezTo>
                    <a:pt x="513" y="41"/>
                    <a:pt x="423" y="0"/>
                    <a:pt x="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1"/>
            <p:cNvSpPr/>
            <p:nvPr/>
          </p:nvSpPr>
          <p:spPr>
            <a:xfrm>
              <a:off x="5574875" y="1748525"/>
              <a:ext cx="28950" cy="18700"/>
            </a:xfrm>
            <a:custGeom>
              <a:rect b="b" l="l" r="r" t="t"/>
              <a:pathLst>
                <a:path extrusionOk="0" h="748" w="1158">
                  <a:moveTo>
                    <a:pt x="331" y="0"/>
                  </a:moveTo>
                  <a:cubicBezTo>
                    <a:pt x="207" y="0"/>
                    <a:pt x="90" y="80"/>
                    <a:pt x="47" y="203"/>
                  </a:cubicBezTo>
                  <a:cubicBezTo>
                    <a:pt x="1" y="360"/>
                    <a:pt x="80" y="520"/>
                    <a:pt x="237" y="573"/>
                  </a:cubicBezTo>
                  <a:lnTo>
                    <a:pt x="741" y="734"/>
                  </a:lnTo>
                  <a:cubicBezTo>
                    <a:pt x="769" y="748"/>
                    <a:pt x="802" y="748"/>
                    <a:pt x="831" y="748"/>
                  </a:cubicBezTo>
                  <a:cubicBezTo>
                    <a:pt x="954" y="748"/>
                    <a:pt x="1067" y="673"/>
                    <a:pt x="1111" y="549"/>
                  </a:cubicBezTo>
                  <a:cubicBezTo>
                    <a:pt x="1157" y="393"/>
                    <a:pt x="1076" y="226"/>
                    <a:pt x="920" y="179"/>
                  </a:cubicBezTo>
                  <a:lnTo>
                    <a:pt x="417" y="14"/>
                  </a:lnTo>
                  <a:cubicBezTo>
                    <a:pt x="389" y="5"/>
                    <a:pt x="360" y="0"/>
                    <a:pt x="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1"/>
            <p:cNvSpPr/>
            <p:nvPr/>
          </p:nvSpPr>
          <p:spPr>
            <a:xfrm>
              <a:off x="5574875" y="1693900"/>
              <a:ext cx="28950" cy="18800"/>
            </a:xfrm>
            <a:custGeom>
              <a:rect b="b" l="l" r="r" t="t"/>
              <a:pathLst>
                <a:path extrusionOk="0" h="752" w="1158">
                  <a:moveTo>
                    <a:pt x="832" y="0"/>
                  </a:moveTo>
                  <a:cubicBezTo>
                    <a:pt x="802" y="0"/>
                    <a:pt x="771" y="5"/>
                    <a:pt x="741" y="16"/>
                  </a:cubicBezTo>
                  <a:lnTo>
                    <a:pt x="237" y="178"/>
                  </a:lnTo>
                  <a:cubicBezTo>
                    <a:pt x="80" y="229"/>
                    <a:pt x="1" y="395"/>
                    <a:pt x="47" y="548"/>
                  </a:cubicBezTo>
                  <a:cubicBezTo>
                    <a:pt x="90" y="671"/>
                    <a:pt x="204" y="751"/>
                    <a:pt x="327" y="751"/>
                  </a:cubicBezTo>
                  <a:cubicBezTo>
                    <a:pt x="356" y="751"/>
                    <a:pt x="389" y="747"/>
                    <a:pt x="417" y="737"/>
                  </a:cubicBezTo>
                  <a:lnTo>
                    <a:pt x="920" y="576"/>
                  </a:lnTo>
                  <a:cubicBezTo>
                    <a:pt x="1076" y="524"/>
                    <a:pt x="1157" y="357"/>
                    <a:pt x="1111" y="206"/>
                  </a:cubicBezTo>
                  <a:cubicBezTo>
                    <a:pt x="1069" y="80"/>
                    <a:pt x="954" y="0"/>
                    <a:pt x="8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1"/>
            <p:cNvSpPr/>
            <p:nvPr/>
          </p:nvSpPr>
          <p:spPr>
            <a:xfrm>
              <a:off x="5545100" y="1646400"/>
              <a:ext cx="24325" cy="25475"/>
            </a:xfrm>
            <a:custGeom>
              <a:rect b="b" l="l" r="r" t="t"/>
              <a:pathLst>
                <a:path extrusionOk="0" h="1019" w="973">
                  <a:moveTo>
                    <a:pt x="642" y="0"/>
                  </a:moveTo>
                  <a:cubicBezTo>
                    <a:pt x="550" y="0"/>
                    <a:pt x="461" y="42"/>
                    <a:pt x="404" y="123"/>
                  </a:cubicBezTo>
                  <a:lnTo>
                    <a:pt x="95" y="550"/>
                  </a:lnTo>
                  <a:cubicBezTo>
                    <a:pt x="1" y="683"/>
                    <a:pt x="29" y="867"/>
                    <a:pt x="157" y="962"/>
                  </a:cubicBezTo>
                  <a:cubicBezTo>
                    <a:pt x="209" y="1000"/>
                    <a:pt x="270" y="1019"/>
                    <a:pt x="332" y="1019"/>
                  </a:cubicBezTo>
                  <a:cubicBezTo>
                    <a:pt x="423" y="1019"/>
                    <a:pt x="513" y="977"/>
                    <a:pt x="570" y="896"/>
                  </a:cubicBezTo>
                  <a:lnTo>
                    <a:pt x="878" y="469"/>
                  </a:lnTo>
                  <a:cubicBezTo>
                    <a:pt x="973" y="336"/>
                    <a:pt x="944" y="151"/>
                    <a:pt x="816" y="57"/>
                  </a:cubicBezTo>
                  <a:cubicBezTo>
                    <a:pt x="763" y="19"/>
                    <a:pt x="702" y="0"/>
                    <a:pt x="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1"/>
            <p:cNvSpPr/>
            <p:nvPr/>
          </p:nvSpPr>
          <p:spPr>
            <a:xfrm>
              <a:off x="5498025" y="1628325"/>
              <a:ext cx="14600" cy="27900"/>
            </a:xfrm>
            <a:custGeom>
              <a:rect b="b" l="l" r="r" t="t"/>
              <a:pathLst>
                <a:path extrusionOk="0" h="1116" w="584">
                  <a:moveTo>
                    <a:pt x="294" y="1"/>
                  </a:moveTo>
                  <a:cubicBezTo>
                    <a:pt x="128" y="1"/>
                    <a:pt x="0" y="129"/>
                    <a:pt x="0" y="296"/>
                  </a:cubicBezTo>
                  <a:lnTo>
                    <a:pt x="0" y="822"/>
                  </a:lnTo>
                  <a:cubicBezTo>
                    <a:pt x="0" y="983"/>
                    <a:pt x="128" y="1115"/>
                    <a:pt x="294" y="1115"/>
                  </a:cubicBezTo>
                  <a:cubicBezTo>
                    <a:pt x="456" y="1115"/>
                    <a:pt x="583" y="983"/>
                    <a:pt x="583" y="822"/>
                  </a:cubicBezTo>
                  <a:lnTo>
                    <a:pt x="583" y="296"/>
                  </a:lnTo>
                  <a:cubicBezTo>
                    <a:pt x="583" y="129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1"/>
            <p:cNvSpPr/>
            <p:nvPr/>
          </p:nvSpPr>
          <p:spPr>
            <a:xfrm>
              <a:off x="5441200" y="1646400"/>
              <a:ext cx="24450" cy="25475"/>
            </a:xfrm>
            <a:custGeom>
              <a:rect b="b" l="l" r="r" t="t"/>
              <a:pathLst>
                <a:path extrusionOk="0" h="1019" w="978">
                  <a:moveTo>
                    <a:pt x="332" y="0"/>
                  </a:moveTo>
                  <a:cubicBezTo>
                    <a:pt x="272" y="0"/>
                    <a:pt x="212" y="19"/>
                    <a:pt x="161" y="57"/>
                  </a:cubicBezTo>
                  <a:cubicBezTo>
                    <a:pt x="29" y="151"/>
                    <a:pt x="1" y="336"/>
                    <a:pt x="95" y="469"/>
                  </a:cubicBezTo>
                  <a:lnTo>
                    <a:pt x="404" y="896"/>
                  </a:lnTo>
                  <a:cubicBezTo>
                    <a:pt x="465" y="977"/>
                    <a:pt x="551" y="1019"/>
                    <a:pt x="645" y="1019"/>
                  </a:cubicBezTo>
                  <a:cubicBezTo>
                    <a:pt x="702" y="1019"/>
                    <a:pt x="765" y="1000"/>
                    <a:pt x="816" y="962"/>
                  </a:cubicBezTo>
                  <a:cubicBezTo>
                    <a:pt x="945" y="867"/>
                    <a:pt x="978" y="683"/>
                    <a:pt x="878" y="550"/>
                  </a:cubicBezTo>
                  <a:lnTo>
                    <a:pt x="570" y="123"/>
                  </a:lnTo>
                  <a:cubicBezTo>
                    <a:pt x="512" y="42"/>
                    <a:pt x="422" y="0"/>
                    <a:pt x="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1"/>
            <p:cNvSpPr/>
            <p:nvPr/>
          </p:nvSpPr>
          <p:spPr>
            <a:xfrm>
              <a:off x="5406800" y="1693900"/>
              <a:ext cx="28975" cy="18800"/>
            </a:xfrm>
            <a:custGeom>
              <a:rect b="b" l="l" r="r" t="t"/>
              <a:pathLst>
                <a:path extrusionOk="0" h="752" w="1159">
                  <a:moveTo>
                    <a:pt x="326" y="0"/>
                  </a:moveTo>
                  <a:cubicBezTo>
                    <a:pt x="205" y="0"/>
                    <a:pt x="90" y="80"/>
                    <a:pt x="48" y="206"/>
                  </a:cubicBezTo>
                  <a:cubicBezTo>
                    <a:pt x="0" y="357"/>
                    <a:pt x="81" y="524"/>
                    <a:pt x="238" y="576"/>
                  </a:cubicBezTo>
                  <a:lnTo>
                    <a:pt x="740" y="737"/>
                  </a:lnTo>
                  <a:cubicBezTo>
                    <a:pt x="769" y="747"/>
                    <a:pt x="803" y="751"/>
                    <a:pt x="831" y="751"/>
                  </a:cubicBezTo>
                  <a:cubicBezTo>
                    <a:pt x="954" y="751"/>
                    <a:pt x="1068" y="671"/>
                    <a:pt x="1110" y="548"/>
                  </a:cubicBezTo>
                  <a:cubicBezTo>
                    <a:pt x="1158" y="395"/>
                    <a:pt x="1077" y="229"/>
                    <a:pt x="921" y="178"/>
                  </a:cubicBezTo>
                  <a:lnTo>
                    <a:pt x="418" y="16"/>
                  </a:lnTo>
                  <a:cubicBezTo>
                    <a:pt x="388" y="5"/>
                    <a:pt x="357" y="0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1"/>
            <p:cNvSpPr/>
            <p:nvPr/>
          </p:nvSpPr>
          <p:spPr>
            <a:xfrm>
              <a:off x="5406800" y="1748525"/>
              <a:ext cx="28975" cy="18700"/>
            </a:xfrm>
            <a:custGeom>
              <a:rect b="b" l="l" r="r" t="t"/>
              <a:pathLst>
                <a:path extrusionOk="0" h="748" w="1159">
                  <a:moveTo>
                    <a:pt x="829" y="0"/>
                  </a:moveTo>
                  <a:cubicBezTo>
                    <a:pt x="800" y="0"/>
                    <a:pt x="770" y="5"/>
                    <a:pt x="740" y="14"/>
                  </a:cubicBezTo>
                  <a:lnTo>
                    <a:pt x="238" y="179"/>
                  </a:lnTo>
                  <a:cubicBezTo>
                    <a:pt x="81" y="226"/>
                    <a:pt x="0" y="393"/>
                    <a:pt x="48" y="549"/>
                  </a:cubicBezTo>
                  <a:cubicBezTo>
                    <a:pt x="91" y="673"/>
                    <a:pt x="205" y="748"/>
                    <a:pt x="328" y="748"/>
                  </a:cubicBezTo>
                  <a:cubicBezTo>
                    <a:pt x="356" y="748"/>
                    <a:pt x="389" y="748"/>
                    <a:pt x="418" y="734"/>
                  </a:cubicBezTo>
                  <a:lnTo>
                    <a:pt x="921" y="573"/>
                  </a:lnTo>
                  <a:cubicBezTo>
                    <a:pt x="1077" y="520"/>
                    <a:pt x="1158" y="360"/>
                    <a:pt x="1110" y="203"/>
                  </a:cubicBezTo>
                  <a:cubicBezTo>
                    <a:pt x="1069" y="80"/>
                    <a:pt x="954" y="0"/>
                    <a:pt x="8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1"/>
            <p:cNvSpPr/>
            <p:nvPr/>
          </p:nvSpPr>
          <p:spPr>
            <a:xfrm>
              <a:off x="5441200" y="1789425"/>
              <a:ext cx="24450" cy="25375"/>
            </a:xfrm>
            <a:custGeom>
              <a:rect b="b" l="l" r="r" t="t"/>
              <a:pathLst>
                <a:path extrusionOk="0" h="1015" w="978">
                  <a:moveTo>
                    <a:pt x="642" y="0"/>
                  </a:moveTo>
                  <a:cubicBezTo>
                    <a:pt x="552" y="0"/>
                    <a:pt x="463" y="41"/>
                    <a:pt x="404" y="118"/>
                  </a:cubicBezTo>
                  <a:lnTo>
                    <a:pt x="95" y="550"/>
                  </a:lnTo>
                  <a:cubicBezTo>
                    <a:pt x="1" y="678"/>
                    <a:pt x="29" y="863"/>
                    <a:pt x="161" y="958"/>
                  </a:cubicBezTo>
                  <a:cubicBezTo>
                    <a:pt x="214" y="996"/>
                    <a:pt x="270" y="1015"/>
                    <a:pt x="332" y="1015"/>
                  </a:cubicBezTo>
                  <a:cubicBezTo>
                    <a:pt x="423" y="1015"/>
                    <a:pt x="513" y="972"/>
                    <a:pt x="570" y="892"/>
                  </a:cubicBezTo>
                  <a:lnTo>
                    <a:pt x="878" y="465"/>
                  </a:lnTo>
                  <a:cubicBezTo>
                    <a:pt x="978" y="331"/>
                    <a:pt x="945" y="152"/>
                    <a:pt x="816" y="57"/>
                  </a:cubicBezTo>
                  <a:cubicBezTo>
                    <a:pt x="763" y="19"/>
                    <a:pt x="702" y="0"/>
                    <a:pt x="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" name="Google Shape;315;p31"/>
          <p:cNvGrpSpPr/>
          <p:nvPr/>
        </p:nvGrpSpPr>
        <p:grpSpPr>
          <a:xfrm>
            <a:off x="4387681" y="3098176"/>
            <a:ext cx="368650" cy="222175"/>
            <a:chOff x="1630450" y="1594175"/>
            <a:chExt cx="368650" cy="222175"/>
          </a:xfrm>
        </p:grpSpPr>
        <p:sp>
          <p:nvSpPr>
            <p:cNvPr id="316" name="Google Shape;316;p31"/>
            <p:cNvSpPr/>
            <p:nvPr/>
          </p:nvSpPr>
          <p:spPr>
            <a:xfrm>
              <a:off x="1630450" y="1594175"/>
              <a:ext cx="368650" cy="222175"/>
            </a:xfrm>
            <a:custGeom>
              <a:rect b="b" l="l" r="r" t="t"/>
              <a:pathLst>
                <a:path extrusionOk="0" h="8887" w="14746">
                  <a:moveTo>
                    <a:pt x="14019" y="589"/>
                  </a:moveTo>
                  <a:lnTo>
                    <a:pt x="13360" y="2430"/>
                  </a:lnTo>
                  <a:lnTo>
                    <a:pt x="9882" y="2430"/>
                  </a:lnTo>
                  <a:cubicBezTo>
                    <a:pt x="9418" y="2430"/>
                    <a:pt x="8991" y="2615"/>
                    <a:pt x="8672" y="2952"/>
                  </a:cubicBezTo>
                  <a:cubicBezTo>
                    <a:pt x="8350" y="3289"/>
                    <a:pt x="8188" y="3729"/>
                    <a:pt x="8212" y="4200"/>
                  </a:cubicBezTo>
                  <a:cubicBezTo>
                    <a:pt x="8217" y="4280"/>
                    <a:pt x="8222" y="4360"/>
                    <a:pt x="8217" y="4446"/>
                  </a:cubicBezTo>
                  <a:cubicBezTo>
                    <a:pt x="8198" y="6524"/>
                    <a:pt x="6489" y="8213"/>
                    <a:pt x="4410" y="8213"/>
                  </a:cubicBezTo>
                  <a:cubicBezTo>
                    <a:pt x="4404" y="8213"/>
                    <a:pt x="4399" y="8213"/>
                    <a:pt x="4393" y="8213"/>
                  </a:cubicBezTo>
                  <a:cubicBezTo>
                    <a:pt x="3786" y="8213"/>
                    <a:pt x="3207" y="8075"/>
                    <a:pt x="2672" y="7800"/>
                  </a:cubicBezTo>
                  <a:cubicBezTo>
                    <a:pt x="1988" y="7449"/>
                    <a:pt x="1428" y="6908"/>
                    <a:pt x="1058" y="6230"/>
                  </a:cubicBezTo>
                  <a:cubicBezTo>
                    <a:pt x="750" y="5665"/>
                    <a:pt x="588" y="5021"/>
                    <a:pt x="594" y="4375"/>
                  </a:cubicBezTo>
                  <a:cubicBezTo>
                    <a:pt x="607" y="2288"/>
                    <a:pt x="2335" y="589"/>
                    <a:pt x="4446" y="589"/>
                  </a:cubicBezTo>
                  <a:close/>
                  <a:moveTo>
                    <a:pt x="745" y="6847"/>
                  </a:moveTo>
                  <a:cubicBezTo>
                    <a:pt x="1091" y="7364"/>
                    <a:pt x="1542" y="7800"/>
                    <a:pt x="2068" y="8128"/>
                  </a:cubicBezTo>
                  <a:lnTo>
                    <a:pt x="2064" y="8128"/>
                  </a:lnTo>
                  <a:cubicBezTo>
                    <a:pt x="1912" y="8237"/>
                    <a:pt x="1722" y="8299"/>
                    <a:pt x="1527" y="8299"/>
                  </a:cubicBezTo>
                  <a:cubicBezTo>
                    <a:pt x="1010" y="8299"/>
                    <a:pt x="594" y="7881"/>
                    <a:pt x="594" y="7364"/>
                  </a:cubicBezTo>
                  <a:cubicBezTo>
                    <a:pt x="594" y="7174"/>
                    <a:pt x="645" y="6998"/>
                    <a:pt x="745" y="6847"/>
                  </a:cubicBezTo>
                  <a:close/>
                  <a:moveTo>
                    <a:pt x="4446" y="0"/>
                  </a:moveTo>
                  <a:cubicBezTo>
                    <a:pt x="2017" y="0"/>
                    <a:pt x="24" y="1960"/>
                    <a:pt x="5" y="4370"/>
                  </a:cubicBezTo>
                  <a:cubicBezTo>
                    <a:pt x="0" y="5039"/>
                    <a:pt x="147" y="5704"/>
                    <a:pt x="437" y="6301"/>
                  </a:cubicBezTo>
                  <a:cubicBezTo>
                    <a:pt x="161" y="6586"/>
                    <a:pt x="5" y="6965"/>
                    <a:pt x="5" y="7364"/>
                  </a:cubicBezTo>
                  <a:cubicBezTo>
                    <a:pt x="5" y="8203"/>
                    <a:pt x="688" y="8886"/>
                    <a:pt x="1527" y="8886"/>
                  </a:cubicBezTo>
                  <a:cubicBezTo>
                    <a:pt x="1941" y="8886"/>
                    <a:pt x="2335" y="8715"/>
                    <a:pt x="2619" y="8422"/>
                  </a:cubicBezTo>
                  <a:cubicBezTo>
                    <a:pt x="3178" y="8673"/>
                    <a:pt x="3772" y="8801"/>
                    <a:pt x="4389" y="8801"/>
                  </a:cubicBezTo>
                  <a:lnTo>
                    <a:pt x="4408" y="8801"/>
                  </a:lnTo>
                  <a:cubicBezTo>
                    <a:pt x="6808" y="8801"/>
                    <a:pt x="8777" y="6851"/>
                    <a:pt x="8805" y="4451"/>
                  </a:cubicBezTo>
                  <a:cubicBezTo>
                    <a:pt x="8805" y="4356"/>
                    <a:pt x="8805" y="4261"/>
                    <a:pt x="8801" y="4167"/>
                  </a:cubicBezTo>
                  <a:cubicBezTo>
                    <a:pt x="8781" y="3863"/>
                    <a:pt x="8891" y="3573"/>
                    <a:pt x="9099" y="3355"/>
                  </a:cubicBezTo>
                  <a:cubicBezTo>
                    <a:pt x="9304" y="3136"/>
                    <a:pt x="9583" y="3018"/>
                    <a:pt x="9882" y="3018"/>
                  </a:cubicBezTo>
                  <a:lnTo>
                    <a:pt x="13568" y="3018"/>
                  </a:lnTo>
                  <a:cubicBezTo>
                    <a:pt x="13692" y="3018"/>
                    <a:pt x="13806" y="2943"/>
                    <a:pt x="13844" y="2823"/>
                  </a:cubicBezTo>
                  <a:lnTo>
                    <a:pt x="14712" y="394"/>
                  </a:lnTo>
                  <a:cubicBezTo>
                    <a:pt x="14745" y="304"/>
                    <a:pt x="14731" y="204"/>
                    <a:pt x="14674" y="125"/>
                  </a:cubicBezTo>
                  <a:cubicBezTo>
                    <a:pt x="14621" y="48"/>
                    <a:pt x="14531" y="0"/>
                    <a:pt x="144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1"/>
            <p:cNvSpPr/>
            <p:nvPr/>
          </p:nvSpPr>
          <p:spPr>
            <a:xfrm>
              <a:off x="1667675" y="1646725"/>
              <a:ext cx="31350" cy="36200"/>
            </a:xfrm>
            <a:custGeom>
              <a:rect b="b" l="l" r="r" t="t"/>
              <a:pathLst>
                <a:path extrusionOk="0" h="1448" w="1254">
                  <a:moveTo>
                    <a:pt x="933" y="0"/>
                  </a:moveTo>
                  <a:cubicBezTo>
                    <a:pt x="859" y="0"/>
                    <a:pt x="784" y="29"/>
                    <a:pt x="727" y="86"/>
                  </a:cubicBezTo>
                  <a:cubicBezTo>
                    <a:pt x="447" y="361"/>
                    <a:pt x="229" y="679"/>
                    <a:pt x="67" y="1034"/>
                  </a:cubicBezTo>
                  <a:cubicBezTo>
                    <a:pt x="1" y="1182"/>
                    <a:pt x="73" y="1358"/>
                    <a:pt x="219" y="1424"/>
                  </a:cubicBezTo>
                  <a:cubicBezTo>
                    <a:pt x="257" y="1438"/>
                    <a:pt x="295" y="1447"/>
                    <a:pt x="338" y="1447"/>
                  </a:cubicBezTo>
                  <a:cubicBezTo>
                    <a:pt x="447" y="1447"/>
                    <a:pt x="556" y="1381"/>
                    <a:pt x="603" y="1272"/>
                  </a:cubicBezTo>
                  <a:cubicBezTo>
                    <a:pt x="732" y="983"/>
                    <a:pt x="912" y="727"/>
                    <a:pt x="1139" y="504"/>
                  </a:cubicBezTo>
                  <a:cubicBezTo>
                    <a:pt x="1253" y="390"/>
                    <a:pt x="1253" y="200"/>
                    <a:pt x="1139" y="86"/>
                  </a:cubicBezTo>
                  <a:cubicBezTo>
                    <a:pt x="1082" y="29"/>
                    <a:pt x="1008" y="0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1"/>
            <p:cNvSpPr/>
            <p:nvPr/>
          </p:nvSpPr>
          <p:spPr>
            <a:xfrm>
              <a:off x="1662700" y="1696900"/>
              <a:ext cx="155750" cy="85175"/>
            </a:xfrm>
            <a:custGeom>
              <a:rect b="b" l="l" r="r" t="t"/>
              <a:pathLst>
                <a:path extrusionOk="0" h="3407" w="6230">
                  <a:moveTo>
                    <a:pt x="294" y="1"/>
                  </a:moveTo>
                  <a:cubicBezTo>
                    <a:pt x="134" y="1"/>
                    <a:pt x="1" y="128"/>
                    <a:pt x="1" y="294"/>
                  </a:cubicBezTo>
                  <a:cubicBezTo>
                    <a:pt x="1" y="2011"/>
                    <a:pt x="1400" y="3406"/>
                    <a:pt x="3118" y="3406"/>
                  </a:cubicBezTo>
                  <a:cubicBezTo>
                    <a:pt x="4835" y="3406"/>
                    <a:pt x="6230" y="2011"/>
                    <a:pt x="6230" y="294"/>
                  </a:cubicBezTo>
                  <a:cubicBezTo>
                    <a:pt x="6230" y="128"/>
                    <a:pt x="6097" y="1"/>
                    <a:pt x="5936" y="1"/>
                  </a:cubicBezTo>
                  <a:cubicBezTo>
                    <a:pt x="5774" y="1"/>
                    <a:pt x="5641" y="128"/>
                    <a:pt x="5641" y="294"/>
                  </a:cubicBezTo>
                  <a:cubicBezTo>
                    <a:pt x="5641" y="1685"/>
                    <a:pt x="4507" y="2823"/>
                    <a:pt x="3118" y="2823"/>
                  </a:cubicBezTo>
                  <a:cubicBezTo>
                    <a:pt x="1723" y="2823"/>
                    <a:pt x="589" y="1685"/>
                    <a:pt x="589" y="294"/>
                  </a:cubicBezTo>
                  <a:cubicBezTo>
                    <a:pt x="589" y="128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/>
          <p:nvPr/>
        </p:nvSpPr>
        <p:spPr>
          <a:xfrm>
            <a:off x="582495" y="2508707"/>
            <a:ext cx="1098551" cy="793532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32"/>
          <p:cNvSpPr/>
          <p:nvPr/>
        </p:nvSpPr>
        <p:spPr>
          <a:xfrm>
            <a:off x="3692195" y="3732607"/>
            <a:ext cx="1098551" cy="793532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32"/>
          <p:cNvSpPr/>
          <p:nvPr/>
        </p:nvSpPr>
        <p:spPr>
          <a:xfrm>
            <a:off x="3692195" y="1287232"/>
            <a:ext cx="1098551" cy="793532"/>
          </a:xfrm>
          <a:custGeom>
            <a:rect b="b" l="l" r="r" t="t"/>
            <a:pathLst>
              <a:path extrusionOk="0" h="6296" w="9344">
                <a:moveTo>
                  <a:pt x="6153" y="0"/>
                </a:moveTo>
                <a:cubicBezTo>
                  <a:pt x="5508" y="0"/>
                  <a:pt x="4822" y="102"/>
                  <a:pt x="4234" y="279"/>
                </a:cubicBezTo>
                <a:cubicBezTo>
                  <a:pt x="1" y="795"/>
                  <a:pt x="1112" y="6295"/>
                  <a:pt x="4560" y="6295"/>
                </a:cubicBezTo>
                <a:cubicBezTo>
                  <a:pt x="4985" y="6295"/>
                  <a:pt x="5447" y="6214"/>
                  <a:pt x="5936" y="6027"/>
                </a:cubicBezTo>
                <a:cubicBezTo>
                  <a:pt x="7428" y="5599"/>
                  <a:pt x="9344" y="2195"/>
                  <a:pt x="8276" y="703"/>
                </a:cubicBezTo>
                <a:cubicBezTo>
                  <a:pt x="7903" y="204"/>
                  <a:pt x="7067" y="0"/>
                  <a:pt x="615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32"/>
          <p:cNvSpPr txBox="1"/>
          <p:nvPr>
            <p:ph idx="6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SETS US APART?</a:t>
            </a:r>
            <a:endParaRPr/>
          </a:p>
        </p:txBody>
      </p:sp>
      <p:sp>
        <p:nvSpPr>
          <p:cNvPr id="327" name="Google Shape;327;p32"/>
          <p:cNvSpPr txBox="1"/>
          <p:nvPr>
            <p:ph type="ctrTitle"/>
          </p:nvPr>
        </p:nvSpPr>
        <p:spPr>
          <a:xfrm>
            <a:off x="4783225" y="11649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28" name="Google Shape;328;p32"/>
          <p:cNvSpPr txBox="1"/>
          <p:nvPr>
            <p:ph idx="1" type="subTitle"/>
          </p:nvPr>
        </p:nvSpPr>
        <p:spPr>
          <a:xfrm>
            <a:off x="4783225" y="1586325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329" name="Google Shape;329;p32"/>
          <p:cNvSpPr txBox="1"/>
          <p:nvPr>
            <p:ph idx="2" type="ctrTitle"/>
          </p:nvPr>
        </p:nvSpPr>
        <p:spPr>
          <a:xfrm>
            <a:off x="1681025" y="23880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30" name="Google Shape;330;p32"/>
          <p:cNvSpPr txBox="1"/>
          <p:nvPr>
            <p:ph idx="3" type="subTitle"/>
          </p:nvPr>
        </p:nvSpPr>
        <p:spPr>
          <a:xfrm>
            <a:off x="1681025" y="2809300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331" name="Google Shape;331;p32"/>
          <p:cNvSpPr txBox="1"/>
          <p:nvPr>
            <p:ph idx="4" type="ctrTitle"/>
          </p:nvPr>
        </p:nvSpPr>
        <p:spPr>
          <a:xfrm>
            <a:off x="4783225" y="3611075"/>
            <a:ext cx="3636600" cy="50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32" name="Google Shape;332;p32"/>
          <p:cNvSpPr txBox="1"/>
          <p:nvPr>
            <p:ph idx="5" type="subTitle"/>
          </p:nvPr>
        </p:nvSpPr>
        <p:spPr>
          <a:xfrm>
            <a:off x="4783225" y="4032300"/>
            <a:ext cx="3636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grpSp>
        <p:nvGrpSpPr>
          <p:cNvPr id="333" name="Google Shape;333;p32"/>
          <p:cNvGrpSpPr/>
          <p:nvPr/>
        </p:nvGrpSpPr>
        <p:grpSpPr>
          <a:xfrm>
            <a:off x="4078150" y="3955125"/>
            <a:ext cx="368200" cy="348500"/>
            <a:chOff x="3450525" y="3275500"/>
            <a:chExt cx="368200" cy="348500"/>
          </a:xfrm>
        </p:grpSpPr>
        <p:sp>
          <p:nvSpPr>
            <p:cNvPr id="334" name="Google Shape;334;p32"/>
            <p:cNvSpPr/>
            <p:nvPr/>
          </p:nvSpPr>
          <p:spPr>
            <a:xfrm>
              <a:off x="3598100" y="3446750"/>
              <a:ext cx="18150" cy="83650"/>
            </a:xfrm>
            <a:custGeom>
              <a:rect b="b" l="l" r="r" t="t"/>
              <a:pathLst>
                <a:path extrusionOk="0" h="3346" w="726">
                  <a:moveTo>
                    <a:pt x="338" y="1"/>
                  </a:moveTo>
                  <a:cubicBezTo>
                    <a:pt x="188" y="1"/>
                    <a:pt x="61" y="115"/>
                    <a:pt x="47" y="267"/>
                  </a:cubicBezTo>
                  <a:cubicBezTo>
                    <a:pt x="14" y="622"/>
                    <a:pt x="0" y="992"/>
                    <a:pt x="0" y="1358"/>
                  </a:cubicBezTo>
                  <a:cubicBezTo>
                    <a:pt x="0" y="1956"/>
                    <a:pt x="42" y="2540"/>
                    <a:pt x="123" y="3094"/>
                  </a:cubicBezTo>
                  <a:cubicBezTo>
                    <a:pt x="147" y="3241"/>
                    <a:pt x="270" y="3346"/>
                    <a:pt x="412" y="3346"/>
                  </a:cubicBezTo>
                  <a:cubicBezTo>
                    <a:pt x="427" y="3346"/>
                    <a:pt x="441" y="3341"/>
                    <a:pt x="456" y="3341"/>
                  </a:cubicBezTo>
                  <a:cubicBezTo>
                    <a:pt x="616" y="3317"/>
                    <a:pt x="726" y="3166"/>
                    <a:pt x="702" y="3004"/>
                  </a:cubicBezTo>
                  <a:cubicBezTo>
                    <a:pt x="626" y="2478"/>
                    <a:pt x="583" y="1923"/>
                    <a:pt x="583" y="1358"/>
                  </a:cubicBezTo>
                  <a:cubicBezTo>
                    <a:pt x="583" y="1012"/>
                    <a:pt x="603" y="661"/>
                    <a:pt x="631" y="320"/>
                  </a:cubicBezTo>
                  <a:cubicBezTo>
                    <a:pt x="645" y="158"/>
                    <a:pt x="526" y="16"/>
                    <a:pt x="366" y="2"/>
                  </a:cubicBezTo>
                  <a:cubicBezTo>
                    <a:pt x="357" y="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2"/>
            <p:cNvSpPr/>
            <p:nvPr/>
          </p:nvSpPr>
          <p:spPr>
            <a:xfrm>
              <a:off x="3605675" y="3547925"/>
              <a:ext cx="16375" cy="41075"/>
            </a:xfrm>
            <a:custGeom>
              <a:rect b="b" l="l" r="r" t="t"/>
              <a:pathLst>
                <a:path extrusionOk="0" h="1643" w="655">
                  <a:moveTo>
                    <a:pt x="307" y="0"/>
                  </a:moveTo>
                  <a:cubicBezTo>
                    <a:pt x="298" y="0"/>
                    <a:pt x="289" y="1"/>
                    <a:pt x="280" y="1"/>
                  </a:cubicBezTo>
                  <a:cubicBezTo>
                    <a:pt x="120" y="20"/>
                    <a:pt x="0" y="162"/>
                    <a:pt x="15" y="324"/>
                  </a:cubicBezTo>
                  <a:cubicBezTo>
                    <a:pt x="48" y="656"/>
                    <a:pt x="67" y="1002"/>
                    <a:pt x="67" y="1348"/>
                  </a:cubicBezTo>
                  <a:cubicBezTo>
                    <a:pt x="67" y="1515"/>
                    <a:pt x="199" y="1642"/>
                    <a:pt x="361" y="1642"/>
                  </a:cubicBezTo>
                  <a:cubicBezTo>
                    <a:pt x="523" y="1642"/>
                    <a:pt x="655" y="1515"/>
                    <a:pt x="655" y="1348"/>
                  </a:cubicBezTo>
                  <a:cubicBezTo>
                    <a:pt x="655" y="983"/>
                    <a:pt x="637" y="617"/>
                    <a:pt x="598" y="267"/>
                  </a:cubicBezTo>
                  <a:cubicBezTo>
                    <a:pt x="585" y="114"/>
                    <a:pt x="458" y="0"/>
                    <a:pt x="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2"/>
            <p:cNvSpPr/>
            <p:nvPr/>
          </p:nvSpPr>
          <p:spPr>
            <a:xfrm>
              <a:off x="3570450" y="3285100"/>
              <a:ext cx="127525" cy="338900"/>
            </a:xfrm>
            <a:custGeom>
              <a:rect b="b" l="l" r="r" t="t"/>
              <a:pathLst>
                <a:path extrusionOk="0" h="13556" w="5101">
                  <a:moveTo>
                    <a:pt x="2538" y="589"/>
                  </a:moveTo>
                  <a:cubicBezTo>
                    <a:pt x="2549" y="589"/>
                    <a:pt x="2560" y="589"/>
                    <a:pt x="2572" y="589"/>
                  </a:cubicBezTo>
                  <a:cubicBezTo>
                    <a:pt x="3350" y="598"/>
                    <a:pt x="3990" y="1216"/>
                    <a:pt x="4028" y="1989"/>
                  </a:cubicBezTo>
                  <a:cubicBezTo>
                    <a:pt x="4043" y="2240"/>
                    <a:pt x="3990" y="2483"/>
                    <a:pt x="3886" y="2705"/>
                  </a:cubicBezTo>
                  <a:cubicBezTo>
                    <a:pt x="3730" y="3024"/>
                    <a:pt x="3668" y="3370"/>
                    <a:pt x="3692" y="3716"/>
                  </a:cubicBezTo>
                  <a:lnTo>
                    <a:pt x="1419" y="3716"/>
                  </a:lnTo>
                  <a:cubicBezTo>
                    <a:pt x="1448" y="3374"/>
                    <a:pt x="1381" y="3028"/>
                    <a:pt x="1225" y="2715"/>
                  </a:cubicBezTo>
                  <a:cubicBezTo>
                    <a:pt x="1124" y="2511"/>
                    <a:pt x="1078" y="2293"/>
                    <a:pt x="1078" y="2065"/>
                  </a:cubicBezTo>
                  <a:cubicBezTo>
                    <a:pt x="1078" y="1666"/>
                    <a:pt x="1234" y="1292"/>
                    <a:pt x="1514" y="1012"/>
                  </a:cubicBezTo>
                  <a:cubicBezTo>
                    <a:pt x="1790" y="740"/>
                    <a:pt x="2152" y="589"/>
                    <a:pt x="2538" y="589"/>
                  </a:cubicBezTo>
                  <a:close/>
                  <a:moveTo>
                    <a:pt x="3829" y="4299"/>
                  </a:moveTo>
                  <a:cubicBezTo>
                    <a:pt x="3839" y="4318"/>
                    <a:pt x="3848" y="4342"/>
                    <a:pt x="3853" y="4361"/>
                  </a:cubicBezTo>
                  <a:cubicBezTo>
                    <a:pt x="3995" y="4675"/>
                    <a:pt x="4119" y="5034"/>
                    <a:pt x="4218" y="5428"/>
                  </a:cubicBezTo>
                  <a:lnTo>
                    <a:pt x="888" y="5428"/>
                  </a:lnTo>
                  <a:cubicBezTo>
                    <a:pt x="988" y="5025"/>
                    <a:pt x="1115" y="4660"/>
                    <a:pt x="1258" y="4338"/>
                  </a:cubicBezTo>
                  <a:cubicBezTo>
                    <a:pt x="1267" y="4327"/>
                    <a:pt x="1272" y="4314"/>
                    <a:pt x="1277" y="4299"/>
                  </a:cubicBezTo>
                  <a:close/>
                  <a:moveTo>
                    <a:pt x="4347" y="6012"/>
                  </a:moveTo>
                  <a:cubicBezTo>
                    <a:pt x="4461" y="6628"/>
                    <a:pt x="4518" y="7283"/>
                    <a:pt x="4518" y="7962"/>
                  </a:cubicBezTo>
                  <a:cubicBezTo>
                    <a:pt x="4518" y="8730"/>
                    <a:pt x="4441" y="9466"/>
                    <a:pt x="4299" y="10149"/>
                  </a:cubicBezTo>
                  <a:cubicBezTo>
                    <a:pt x="4157" y="10823"/>
                    <a:pt x="4085" y="11491"/>
                    <a:pt x="4085" y="12137"/>
                  </a:cubicBezTo>
                  <a:lnTo>
                    <a:pt x="4085" y="12545"/>
                  </a:lnTo>
                  <a:cubicBezTo>
                    <a:pt x="4085" y="12777"/>
                    <a:pt x="3900" y="12967"/>
                    <a:pt x="3668" y="12967"/>
                  </a:cubicBezTo>
                  <a:lnTo>
                    <a:pt x="1381" y="12967"/>
                  </a:lnTo>
                  <a:cubicBezTo>
                    <a:pt x="1148" y="12967"/>
                    <a:pt x="959" y="12777"/>
                    <a:pt x="959" y="12545"/>
                  </a:cubicBezTo>
                  <a:lnTo>
                    <a:pt x="959" y="11999"/>
                  </a:lnTo>
                  <a:cubicBezTo>
                    <a:pt x="959" y="11311"/>
                    <a:pt x="897" y="10637"/>
                    <a:pt x="778" y="10002"/>
                  </a:cubicBezTo>
                  <a:cubicBezTo>
                    <a:pt x="651" y="9361"/>
                    <a:pt x="589" y="8673"/>
                    <a:pt x="589" y="7962"/>
                  </a:cubicBezTo>
                  <a:cubicBezTo>
                    <a:pt x="589" y="7283"/>
                    <a:pt x="646" y="6628"/>
                    <a:pt x="760" y="6012"/>
                  </a:cubicBezTo>
                  <a:close/>
                  <a:moveTo>
                    <a:pt x="2548" y="0"/>
                  </a:moveTo>
                  <a:cubicBezTo>
                    <a:pt x="2005" y="0"/>
                    <a:pt x="1492" y="214"/>
                    <a:pt x="1106" y="594"/>
                  </a:cubicBezTo>
                  <a:cubicBezTo>
                    <a:pt x="708" y="988"/>
                    <a:pt x="489" y="1509"/>
                    <a:pt x="489" y="2065"/>
                  </a:cubicBezTo>
                  <a:cubicBezTo>
                    <a:pt x="489" y="2383"/>
                    <a:pt x="561" y="2687"/>
                    <a:pt x="697" y="2971"/>
                  </a:cubicBezTo>
                  <a:cubicBezTo>
                    <a:pt x="846" y="3274"/>
                    <a:pt x="879" y="3611"/>
                    <a:pt x="789" y="3924"/>
                  </a:cubicBezTo>
                  <a:cubicBezTo>
                    <a:pt x="769" y="3986"/>
                    <a:pt x="750" y="4043"/>
                    <a:pt x="726" y="4095"/>
                  </a:cubicBezTo>
                  <a:cubicBezTo>
                    <a:pt x="518" y="4550"/>
                    <a:pt x="351" y="5078"/>
                    <a:pt x="233" y="5661"/>
                  </a:cubicBezTo>
                  <a:cubicBezTo>
                    <a:pt x="82" y="6382"/>
                    <a:pt x="1" y="7156"/>
                    <a:pt x="1" y="7962"/>
                  </a:cubicBezTo>
                  <a:cubicBezTo>
                    <a:pt x="1" y="8711"/>
                    <a:pt x="67" y="9433"/>
                    <a:pt x="200" y="10116"/>
                  </a:cubicBezTo>
                  <a:cubicBezTo>
                    <a:pt x="318" y="10714"/>
                    <a:pt x="375" y="11349"/>
                    <a:pt x="375" y="11999"/>
                  </a:cubicBezTo>
                  <a:lnTo>
                    <a:pt x="375" y="12545"/>
                  </a:lnTo>
                  <a:cubicBezTo>
                    <a:pt x="375" y="13100"/>
                    <a:pt x="826" y="13556"/>
                    <a:pt x="1381" y="13556"/>
                  </a:cubicBezTo>
                  <a:lnTo>
                    <a:pt x="3668" y="13556"/>
                  </a:lnTo>
                  <a:cubicBezTo>
                    <a:pt x="4223" y="13556"/>
                    <a:pt x="4673" y="13100"/>
                    <a:pt x="4673" y="12545"/>
                  </a:cubicBezTo>
                  <a:lnTo>
                    <a:pt x="4673" y="12137"/>
                  </a:lnTo>
                  <a:cubicBezTo>
                    <a:pt x="4673" y="11529"/>
                    <a:pt x="4740" y="10903"/>
                    <a:pt x="4873" y="10267"/>
                  </a:cubicBezTo>
                  <a:cubicBezTo>
                    <a:pt x="5024" y="9547"/>
                    <a:pt x="5100" y="8768"/>
                    <a:pt x="5100" y="7962"/>
                  </a:cubicBezTo>
                  <a:cubicBezTo>
                    <a:pt x="5100" y="7156"/>
                    <a:pt x="5024" y="6382"/>
                    <a:pt x="4873" y="5661"/>
                  </a:cubicBezTo>
                  <a:cubicBezTo>
                    <a:pt x="4754" y="5087"/>
                    <a:pt x="4593" y="4565"/>
                    <a:pt x="4389" y="4119"/>
                  </a:cubicBezTo>
                  <a:cubicBezTo>
                    <a:pt x="4365" y="4057"/>
                    <a:pt x="4341" y="3996"/>
                    <a:pt x="4323" y="3929"/>
                  </a:cubicBezTo>
                  <a:cubicBezTo>
                    <a:pt x="4233" y="3611"/>
                    <a:pt x="4266" y="3265"/>
                    <a:pt x="4413" y="2961"/>
                  </a:cubicBezTo>
                  <a:cubicBezTo>
                    <a:pt x="4560" y="2654"/>
                    <a:pt x="4631" y="2306"/>
                    <a:pt x="4612" y="1960"/>
                  </a:cubicBezTo>
                  <a:cubicBezTo>
                    <a:pt x="4560" y="879"/>
                    <a:pt x="3668" y="15"/>
                    <a:pt x="2582" y="1"/>
                  </a:cubicBezTo>
                  <a:cubicBezTo>
                    <a:pt x="2571" y="0"/>
                    <a:pt x="2559" y="0"/>
                    <a:pt x="25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2"/>
            <p:cNvSpPr/>
            <p:nvPr/>
          </p:nvSpPr>
          <p:spPr>
            <a:xfrm>
              <a:off x="3705425" y="3275500"/>
              <a:ext cx="113300" cy="297725"/>
            </a:xfrm>
            <a:custGeom>
              <a:rect b="b" l="l" r="r" t="t"/>
              <a:pathLst>
                <a:path extrusionOk="0" h="11909" w="4532">
                  <a:moveTo>
                    <a:pt x="2265" y="584"/>
                  </a:moveTo>
                  <a:cubicBezTo>
                    <a:pt x="2271" y="584"/>
                    <a:pt x="2277" y="584"/>
                    <a:pt x="2283" y="584"/>
                  </a:cubicBezTo>
                  <a:cubicBezTo>
                    <a:pt x="2942" y="594"/>
                    <a:pt x="3483" y="1116"/>
                    <a:pt x="3516" y="1775"/>
                  </a:cubicBezTo>
                  <a:cubicBezTo>
                    <a:pt x="3525" y="1989"/>
                    <a:pt x="3487" y="2193"/>
                    <a:pt x="3397" y="2383"/>
                  </a:cubicBezTo>
                  <a:cubicBezTo>
                    <a:pt x="3264" y="2653"/>
                    <a:pt x="3207" y="2946"/>
                    <a:pt x="3222" y="3241"/>
                  </a:cubicBezTo>
                  <a:lnTo>
                    <a:pt x="1315" y="3241"/>
                  </a:lnTo>
                  <a:cubicBezTo>
                    <a:pt x="1329" y="2952"/>
                    <a:pt x="1272" y="2657"/>
                    <a:pt x="1140" y="2387"/>
                  </a:cubicBezTo>
                  <a:cubicBezTo>
                    <a:pt x="1054" y="2217"/>
                    <a:pt x="1011" y="2031"/>
                    <a:pt x="1011" y="1836"/>
                  </a:cubicBezTo>
                  <a:cubicBezTo>
                    <a:pt x="1011" y="1500"/>
                    <a:pt x="1144" y="1182"/>
                    <a:pt x="1385" y="945"/>
                  </a:cubicBezTo>
                  <a:cubicBezTo>
                    <a:pt x="1624" y="712"/>
                    <a:pt x="1935" y="584"/>
                    <a:pt x="2265" y="584"/>
                  </a:cubicBezTo>
                  <a:close/>
                  <a:moveTo>
                    <a:pt x="3354" y="3829"/>
                  </a:moveTo>
                  <a:cubicBezTo>
                    <a:pt x="3360" y="3839"/>
                    <a:pt x="3364" y="3848"/>
                    <a:pt x="3369" y="3857"/>
                  </a:cubicBezTo>
                  <a:cubicBezTo>
                    <a:pt x="3487" y="4119"/>
                    <a:pt x="3588" y="4413"/>
                    <a:pt x="3673" y="4735"/>
                  </a:cubicBezTo>
                  <a:lnTo>
                    <a:pt x="859" y="4735"/>
                  </a:lnTo>
                  <a:cubicBezTo>
                    <a:pt x="945" y="4408"/>
                    <a:pt x="1048" y="4104"/>
                    <a:pt x="1168" y="3839"/>
                  </a:cubicBezTo>
                  <a:cubicBezTo>
                    <a:pt x="1173" y="3835"/>
                    <a:pt x="1173" y="3829"/>
                    <a:pt x="1177" y="3829"/>
                  </a:cubicBezTo>
                  <a:close/>
                  <a:moveTo>
                    <a:pt x="3800" y="5324"/>
                  </a:moveTo>
                  <a:cubicBezTo>
                    <a:pt x="3895" y="5850"/>
                    <a:pt x="3943" y="6410"/>
                    <a:pt x="3943" y="6989"/>
                  </a:cubicBezTo>
                  <a:cubicBezTo>
                    <a:pt x="3943" y="7658"/>
                    <a:pt x="3881" y="8293"/>
                    <a:pt x="3753" y="8891"/>
                  </a:cubicBezTo>
                  <a:cubicBezTo>
                    <a:pt x="3630" y="9480"/>
                    <a:pt x="3568" y="10068"/>
                    <a:pt x="3568" y="10638"/>
                  </a:cubicBezTo>
                  <a:lnTo>
                    <a:pt x="3568" y="10993"/>
                  </a:lnTo>
                  <a:cubicBezTo>
                    <a:pt x="3568" y="11173"/>
                    <a:pt x="3421" y="11321"/>
                    <a:pt x="3236" y="11321"/>
                  </a:cubicBezTo>
                  <a:lnTo>
                    <a:pt x="1243" y="11321"/>
                  </a:lnTo>
                  <a:cubicBezTo>
                    <a:pt x="1059" y="11321"/>
                    <a:pt x="912" y="11173"/>
                    <a:pt x="912" y="10993"/>
                  </a:cubicBezTo>
                  <a:lnTo>
                    <a:pt x="912" y="10514"/>
                  </a:lnTo>
                  <a:cubicBezTo>
                    <a:pt x="912" y="9911"/>
                    <a:pt x="859" y="9323"/>
                    <a:pt x="750" y="8764"/>
                  </a:cubicBezTo>
                  <a:cubicBezTo>
                    <a:pt x="641" y="8203"/>
                    <a:pt x="588" y="7606"/>
                    <a:pt x="588" y="6989"/>
                  </a:cubicBezTo>
                  <a:cubicBezTo>
                    <a:pt x="588" y="6410"/>
                    <a:pt x="636" y="5850"/>
                    <a:pt x="731" y="5324"/>
                  </a:cubicBezTo>
                  <a:close/>
                  <a:moveTo>
                    <a:pt x="2257" y="1"/>
                  </a:moveTo>
                  <a:cubicBezTo>
                    <a:pt x="1773" y="1"/>
                    <a:pt x="1320" y="189"/>
                    <a:pt x="973" y="527"/>
                  </a:cubicBezTo>
                  <a:cubicBezTo>
                    <a:pt x="621" y="879"/>
                    <a:pt x="428" y="1343"/>
                    <a:pt x="428" y="1836"/>
                  </a:cubicBezTo>
                  <a:cubicBezTo>
                    <a:pt x="428" y="2121"/>
                    <a:pt x="489" y="2392"/>
                    <a:pt x="612" y="2648"/>
                  </a:cubicBezTo>
                  <a:cubicBezTo>
                    <a:pt x="735" y="2904"/>
                    <a:pt x="764" y="3189"/>
                    <a:pt x="689" y="3454"/>
                  </a:cubicBezTo>
                  <a:cubicBezTo>
                    <a:pt x="674" y="3507"/>
                    <a:pt x="656" y="3554"/>
                    <a:pt x="636" y="3597"/>
                  </a:cubicBezTo>
                  <a:cubicBezTo>
                    <a:pt x="456" y="3995"/>
                    <a:pt x="308" y="4455"/>
                    <a:pt x="200" y="4973"/>
                  </a:cubicBezTo>
                  <a:cubicBezTo>
                    <a:pt x="67" y="5604"/>
                    <a:pt x="1" y="6283"/>
                    <a:pt x="1" y="6989"/>
                  </a:cubicBezTo>
                  <a:cubicBezTo>
                    <a:pt x="1" y="7643"/>
                    <a:pt x="58" y="8280"/>
                    <a:pt x="176" y="8877"/>
                  </a:cubicBezTo>
                  <a:cubicBezTo>
                    <a:pt x="275" y="9399"/>
                    <a:pt x="328" y="9949"/>
                    <a:pt x="328" y="10514"/>
                  </a:cubicBezTo>
                  <a:lnTo>
                    <a:pt x="328" y="10993"/>
                  </a:lnTo>
                  <a:cubicBezTo>
                    <a:pt x="328" y="11496"/>
                    <a:pt x="735" y="11908"/>
                    <a:pt x="1243" y="11908"/>
                  </a:cubicBezTo>
                  <a:lnTo>
                    <a:pt x="3236" y="11908"/>
                  </a:lnTo>
                  <a:cubicBezTo>
                    <a:pt x="3743" y="11908"/>
                    <a:pt x="4157" y="11496"/>
                    <a:pt x="4157" y="10993"/>
                  </a:cubicBezTo>
                  <a:lnTo>
                    <a:pt x="4157" y="10638"/>
                  </a:lnTo>
                  <a:cubicBezTo>
                    <a:pt x="4157" y="10111"/>
                    <a:pt x="4214" y="9561"/>
                    <a:pt x="4328" y="9010"/>
                  </a:cubicBezTo>
                  <a:cubicBezTo>
                    <a:pt x="4460" y="8374"/>
                    <a:pt x="4531" y="7696"/>
                    <a:pt x="4531" y="6989"/>
                  </a:cubicBezTo>
                  <a:cubicBezTo>
                    <a:pt x="4531" y="6283"/>
                    <a:pt x="4460" y="5604"/>
                    <a:pt x="4332" y="4973"/>
                  </a:cubicBezTo>
                  <a:cubicBezTo>
                    <a:pt x="4223" y="4465"/>
                    <a:pt x="4081" y="4010"/>
                    <a:pt x="3905" y="3616"/>
                  </a:cubicBezTo>
                  <a:cubicBezTo>
                    <a:pt x="3881" y="3568"/>
                    <a:pt x="3862" y="3511"/>
                    <a:pt x="3848" y="3454"/>
                  </a:cubicBezTo>
                  <a:cubicBezTo>
                    <a:pt x="3772" y="3184"/>
                    <a:pt x="3800" y="2895"/>
                    <a:pt x="3923" y="2633"/>
                  </a:cubicBezTo>
                  <a:cubicBezTo>
                    <a:pt x="4057" y="2359"/>
                    <a:pt x="4118" y="2055"/>
                    <a:pt x="4104" y="1746"/>
                  </a:cubicBezTo>
                  <a:cubicBezTo>
                    <a:pt x="4057" y="779"/>
                    <a:pt x="3260" y="10"/>
                    <a:pt x="2292" y="1"/>
                  </a:cubicBezTo>
                  <a:cubicBezTo>
                    <a:pt x="2280" y="1"/>
                    <a:pt x="2269" y="1"/>
                    <a:pt x="22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2"/>
            <p:cNvSpPr/>
            <p:nvPr/>
          </p:nvSpPr>
          <p:spPr>
            <a:xfrm>
              <a:off x="3450525" y="3275500"/>
              <a:ext cx="113325" cy="297725"/>
            </a:xfrm>
            <a:custGeom>
              <a:rect b="b" l="l" r="r" t="t"/>
              <a:pathLst>
                <a:path extrusionOk="0" h="11909" w="4533">
                  <a:moveTo>
                    <a:pt x="2266" y="584"/>
                  </a:moveTo>
                  <a:cubicBezTo>
                    <a:pt x="2272" y="584"/>
                    <a:pt x="2278" y="584"/>
                    <a:pt x="2284" y="584"/>
                  </a:cubicBezTo>
                  <a:cubicBezTo>
                    <a:pt x="2947" y="594"/>
                    <a:pt x="3488" y="1116"/>
                    <a:pt x="3517" y="1775"/>
                  </a:cubicBezTo>
                  <a:cubicBezTo>
                    <a:pt x="3530" y="1989"/>
                    <a:pt x="3488" y="2193"/>
                    <a:pt x="3398" y="2383"/>
                  </a:cubicBezTo>
                  <a:cubicBezTo>
                    <a:pt x="3265" y="2653"/>
                    <a:pt x="3208" y="2946"/>
                    <a:pt x="3223" y="3241"/>
                  </a:cubicBezTo>
                  <a:lnTo>
                    <a:pt x="1316" y="3241"/>
                  </a:lnTo>
                  <a:cubicBezTo>
                    <a:pt x="1334" y="2952"/>
                    <a:pt x="1273" y="2657"/>
                    <a:pt x="1139" y="2387"/>
                  </a:cubicBezTo>
                  <a:cubicBezTo>
                    <a:pt x="1054" y="2217"/>
                    <a:pt x="1012" y="2031"/>
                    <a:pt x="1012" y="1836"/>
                  </a:cubicBezTo>
                  <a:cubicBezTo>
                    <a:pt x="1012" y="1500"/>
                    <a:pt x="1145" y="1182"/>
                    <a:pt x="1386" y="945"/>
                  </a:cubicBezTo>
                  <a:cubicBezTo>
                    <a:pt x="1625" y="712"/>
                    <a:pt x="1936" y="584"/>
                    <a:pt x="2266" y="584"/>
                  </a:cubicBezTo>
                  <a:close/>
                  <a:moveTo>
                    <a:pt x="3360" y="3829"/>
                  </a:moveTo>
                  <a:cubicBezTo>
                    <a:pt x="3360" y="3839"/>
                    <a:pt x="3365" y="3848"/>
                    <a:pt x="3370" y="3857"/>
                  </a:cubicBezTo>
                  <a:cubicBezTo>
                    <a:pt x="3488" y="4119"/>
                    <a:pt x="3593" y="4413"/>
                    <a:pt x="3673" y="4735"/>
                  </a:cubicBezTo>
                  <a:lnTo>
                    <a:pt x="860" y="4735"/>
                  </a:lnTo>
                  <a:cubicBezTo>
                    <a:pt x="946" y="4408"/>
                    <a:pt x="1049" y="4104"/>
                    <a:pt x="1174" y="3839"/>
                  </a:cubicBezTo>
                  <a:cubicBezTo>
                    <a:pt x="1174" y="3835"/>
                    <a:pt x="1174" y="3829"/>
                    <a:pt x="1178" y="3829"/>
                  </a:cubicBezTo>
                  <a:close/>
                  <a:moveTo>
                    <a:pt x="3801" y="5324"/>
                  </a:moveTo>
                  <a:cubicBezTo>
                    <a:pt x="3896" y="5850"/>
                    <a:pt x="3944" y="6410"/>
                    <a:pt x="3944" y="6989"/>
                  </a:cubicBezTo>
                  <a:cubicBezTo>
                    <a:pt x="3944" y="7658"/>
                    <a:pt x="3882" y="8293"/>
                    <a:pt x="3758" y="8891"/>
                  </a:cubicBezTo>
                  <a:cubicBezTo>
                    <a:pt x="3635" y="9480"/>
                    <a:pt x="3569" y="10068"/>
                    <a:pt x="3569" y="10638"/>
                  </a:cubicBezTo>
                  <a:lnTo>
                    <a:pt x="3569" y="10993"/>
                  </a:lnTo>
                  <a:cubicBezTo>
                    <a:pt x="3569" y="11173"/>
                    <a:pt x="3422" y="11321"/>
                    <a:pt x="3241" y="11321"/>
                  </a:cubicBezTo>
                  <a:lnTo>
                    <a:pt x="1244" y="11321"/>
                  </a:lnTo>
                  <a:cubicBezTo>
                    <a:pt x="1064" y="11321"/>
                    <a:pt x="912" y="11173"/>
                    <a:pt x="912" y="10993"/>
                  </a:cubicBezTo>
                  <a:lnTo>
                    <a:pt x="912" y="10514"/>
                  </a:lnTo>
                  <a:cubicBezTo>
                    <a:pt x="912" y="9911"/>
                    <a:pt x="860" y="9323"/>
                    <a:pt x="751" y="8764"/>
                  </a:cubicBezTo>
                  <a:cubicBezTo>
                    <a:pt x="642" y="8203"/>
                    <a:pt x="589" y="7606"/>
                    <a:pt x="589" y="6989"/>
                  </a:cubicBezTo>
                  <a:cubicBezTo>
                    <a:pt x="589" y="6410"/>
                    <a:pt x="637" y="5850"/>
                    <a:pt x="732" y="5324"/>
                  </a:cubicBezTo>
                  <a:close/>
                  <a:moveTo>
                    <a:pt x="2258" y="1"/>
                  </a:moveTo>
                  <a:cubicBezTo>
                    <a:pt x="1773" y="1"/>
                    <a:pt x="1321" y="189"/>
                    <a:pt x="974" y="527"/>
                  </a:cubicBezTo>
                  <a:cubicBezTo>
                    <a:pt x="622" y="879"/>
                    <a:pt x="428" y="1343"/>
                    <a:pt x="428" y="1836"/>
                  </a:cubicBezTo>
                  <a:cubicBezTo>
                    <a:pt x="428" y="2121"/>
                    <a:pt x="490" y="2392"/>
                    <a:pt x="613" y="2648"/>
                  </a:cubicBezTo>
                  <a:cubicBezTo>
                    <a:pt x="741" y="2904"/>
                    <a:pt x="765" y="3189"/>
                    <a:pt x="690" y="3454"/>
                  </a:cubicBezTo>
                  <a:cubicBezTo>
                    <a:pt x="675" y="3507"/>
                    <a:pt x="655" y="3554"/>
                    <a:pt x="637" y="3597"/>
                  </a:cubicBezTo>
                  <a:cubicBezTo>
                    <a:pt x="456" y="3995"/>
                    <a:pt x="309" y="4455"/>
                    <a:pt x="200" y="4973"/>
                  </a:cubicBezTo>
                  <a:cubicBezTo>
                    <a:pt x="68" y="5604"/>
                    <a:pt x="1" y="6283"/>
                    <a:pt x="1" y="6989"/>
                  </a:cubicBezTo>
                  <a:cubicBezTo>
                    <a:pt x="1" y="7643"/>
                    <a:pt x="63" y="8280"/>
                    <a:pt x="177" y="8877"/>
                  </a:cubicBezTo>
                  <a:cubicBezTo>
                    <a:pt x="276" y="9399"/>
                    <a:pt x="329" y="9949"/>
                    <a:pt x="329" y="10514"/>
                  </a:cubicBezTo>
                  <a:lnTo>
                    <a:pt x="329" y="10993"/>
                  </a:lnTo>
                  <a:cubicBezTo>
                    <a:pt x="329" y="11496"/>
                    <a:pt x="736" y="11908"/>
                    <a:pt x="1244" y="11908"/>
                  </a:cubicBezTo>
                  <a:lnTo>
                    <a:pt x="3241" y="11908"/>
                  </a:lnTo>
                  <a:cubicBezTo>
                    <a:pt x="3744" y="11908"/>
                    <a:pt x="4157" y="11496"/>
                    <a:pt x="4157" y="10993"/>
                  </a:cubicBezTo>
                  <a:lnTo>
                    <a:pt x="4157" y="10638"/>
                  </a:lnTo>
                  <a:cubicBezTo>
                    <a:pt x="4157" y="10111"/>
                    <a:pt x="4214" y="9561"/>
                    <a:pt x="4333" y="9010"/>
                  </a:cubicBezTo>
                  <a:cubicBezTo>
                    <a:pt x="4465" y="8374"/>
                    <a:pt x="4532" y="7696"/>
                    <a:pt x="4532" y="6989"/>
                  </a:cubicBezTo>
                  <a:cubicBezTo>
                    <a:pt x="4532" y="6283"/>
                    <a:pt x="4465" y="5604"/>
                    <a:pt x="4333" y="4973"/>
                  </a:cubicBezTo>
                  <a:cubicBezTo>
                    <a:pt x="4228" y="4465"/>
                    <a:pt x="4081" y="4010"/>
                    <a:pt x="3906" y="3616"/>
                  </a:cubicBezTo>
                  <a:cubicBezTo>
                    <a:pt x="3882" y="3568"/>
                    <a:pt x="3863" y="3511"/>
                    <a:pt x="3849" y="3454"/>
                  </a:cubicBezTo>
                  <a:cubicBezTo>
                    <a:pt x="3773" y="3184"/>
                    <a:pt x="3801" y="2895"/>
                    <a:pt x="3924" y="2633"/>
                  </a:cubicBezTo>
                  <a:cubicBezTo>
                    <a:pt x="4058" y="2359"/>
                    <a:pt x="4119" y="2055"/>
                    <a:pt x="4105" y="1746"/>
                  </a:cubicBezTo>
                  <a:cubicBezTo>
                    <a:pt x="4058" y="779"/>
                    <a:pt x="3261" y="10"/>
                    <a:pt x="2293" y="1"/>
                  </a:cubicBezTo>
                  <a:cubicBezTo>
                    <a:pt x="2281" y="1"/>
                    <a:pt x="2270" y="1"/>
                    <a:pt x="22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" name="Google Shape;339;p32"/>
          <p:cNvGrpSpPr/>
          <p:nvPr/>
        </p:nvGrpSpPr>
        <p:grpSpPr>
          <a:xfrm>
            <a:off x="976037" y="2789225"/>
            <a:ext cx="368050" cy="232500"/>
            <a:chOff x="2855150" y="2720775"/>
            <a:chExt cx="368050" cy="232500"/>
          </a:xfrm>
        </p:grpSpPr>
        <p:sp>
          <p:nvSpPr>
            <p:cNvPr id="340" name="Google Shape;340;p32"/>
            <p:cNvSpPr/>
            <p:nvPr/>
          </p:nvSpPr>
          <p:spPr>
            <a:xfrm>
              <a:off x="2855150" y="2720775"/>
              <a:ext cx="368050" cy="232500"/>
            </a:xfrm>
            <a:custGeom>
              <a:rect b="b" l="l" r="r" t="t"/>
              <a:pathLst>
                <a:path extrusionOk="0" h="9300" w="14722">
                  <a:moveTo>
                    <a:pt x="7358" y="3802"/>
                  </a:moveTo>
                  <a:cubicBezTo>
                    <a:pt x="7829" y="3802"/>
                    <a:pt x="8208" y="4181"/>
                    <a:pt x="8208" y="4651"/>
                  </a:cubicBezTo>
                  <a:cubicBezTo>
                    <a:pt x="8208" y="5016"/>
                    <a:pt x="7976" y="5330"/>
                    <a:pt x="7653" y="5453"/>
                  </a:cubicBezTo>
                  <a:lnTo>
                    <a:pt x="7653" y="4356"/>
                  </a:lnTo>
                  <a:cubicBezTo>
                    <a:pt x="7653" y="4196"/>
                    <a:pt x="7520" y="4067"/>
                    <a:pt x="7358" y="4067"/>
                  </a:cubicBezTo>
                  <a:cubicBezTo>
                    <a:pt x="7198" y="4067"/>
                    <a:pt x="7065" y="4196"/>
                    <a:pt x="7065" y="4356"/>
                  </a:cubicBezTo>
                  <a:lnTo>
                    <a:pt x="7065" y="5453"/>
                  </a:lnTo>
                  <a:cubicBezTo>
                    <a:pt x="6742" y="5330"/>
                    <a:pt x="6509" y="5016"/>
                    <a:pt x="6509" y="4651"/>
                  </a:cubicBezTo>
                  <a:cubicBezTo>
                    <a:pt x="6509" y="4181"/>
                    <a:pt x="6889" y="3802"/>
                    <a:pt x="7358" y="3802"/>
                  </a:cubicBezTo>
                  <a:close/>
                  <a:moveTo>
                    <a:pt x="3132" y="3815"/>
                  </a:moveTo>
                  <a:cubicBezTo>
                    <a:pt x="3393" y="3958"/>
                    <a:pt x="3577" y="4281"/>
                    <a:pt x="3577" y="4651"/>
                  </a:cubicBezTo>
                  <a:cubicBezTo>
                    <a:pt x="3577" y="5026"/>
                    <a:pt x="3393" y="5348"/>
                    <a:pt x="3132" y="5486"/>
                  </a:cubicBezTo>
                  <a:lnTo>
                    <a:pt x="3132" y="3815"/>
                  </a:lnTo>
                  <a:close/>
                  <a:moveTo>
                    <a:pt x="11591" y="3815"/>
                  </a:moveTo>
                  <a:lnTo>
                    <a:pt x="11591" y="5486"/>
                  </a:lnTo>
                  <a:cubicBezTo>
                    <a:pt x="11325" y="5348"/>
                    <a:pt x="11144" y="5026"/>
                    <a:pt x="11144" y="4651"/>
                  </a:cubicBezTo>
                  <a:cubicBezTo>
                    <a:pt x="11144" y="4281"/>
                    <a:pt x="11325" y="3958"/>
                    <a:pt x="11591" y="3815"/>
                  </a:cubicBezTo>
                  <a:close/>
                  <a:moveTo>
                    <a:pt x="1087" y="3550"/>
                  </a:moveTo>
                  <a:lnTo>
                    <a:pt x="1087" y="5751"/>
                  </a:lnTo>
                  <a:lnTo>
                    <a:pt x="584" y="5751"/>
                  </a:lnTo>
                  <a:lnTo>
                    <a:pt x="584" y="3550"/>
                  </a:lnTo>
                  <a:close/>
                  <a:moveTo>
                    <a:pt x="14133" y="3550"/>
                  </a:moveTo>
                  <a:lnTo>
                    <a:pt x="14133" y="5751"/>
                  </a:lnTo>
                  <a:lnTo>
                    <a:pt x="13631" y="5751"/>
                  </a:lnTo>
                  <a:lnTo>
                    <a:pt x="13631" y="3550"/>
                  </a:lnTo>
                  <a:close/>
                  <a:moveTo>
                    <a:pt x="2543" y="2506"/>
                  </a:moveTo>
                  <a:lnTo>
                    <a:pt x="2543" y="3451"/>
                  </a:lnTo>
                  <a:lnTo>
                    <a:pt x="2543" y="5856"/>
                  </a:lnTo>
                  <a:lnTo>
                    <a:pt x="2543" y="6800"/>
                  </a:lnTo>
                  <a:lnTo>
                    <a:pt x="584" y="6800"/>
                  </a:lnTo>
                  <a:lnTo>
                    <a:pt x="584" y="6340"/>
                  </a:lnTo>
                  <a:lnTo>
                    <a:pt x="1381" y="6340"/>
                  </a:lnTo>
                  <a:cubicBezTo>
                    <a:pt x="1542" y="6340"/>
                    <a:pt x="1676" y="6206"/>
                    <a:pt x="1676" y="6046"/>
                  </a:cubicBezTo>
                  <a:lnTo>
                    <a:pt x="1676" y="3256"/>
                  </a:lnTo>
                  <a:cubicBezTo>
                    <a:pt x="1676" y="3095"/>
                    <a:pt x="1542" y="2967"/>
                    <a:pt x="1381" y="2967"/>
                  </a:cubicBezTo>
                  <a:lnTo>
                    <a:pt x="584" y="2967"/>
                  </a:lnTo>
                  <a:lnTo>
                    <a:pt x="584" y="2506"/>
                  </a:lnTo>
                  <a:close/>
                  <a:moveTo>
                    <a:pt x="14133" y="2506"/>
                  </a:moveTo>
                  <a:lnTo>
                    <a:pt x="14133" y="2967"/>
                  </a:lnTo>
                  <a:lnTo>
                    <a:pt x="13336" y="2967"/>
                  </a:lnTo>
                  <a:cubicBezTo>
                    <a:pt x="13176" y="2967"/>
                    <a:pt x="13042" y="3095"/>
                    <a:pt x="13042" y="3256"/>
                  </a:cubicBezTo>
                  <a:lnTo>
                    <a:pt x="13042" y="6046"/>
                  </a:lnTo>
                  <a:cubicBezTo>
                    <a:pt x="13042" y="6206"/>
                    <a:pt x="13176" y="6340"/>
                    <a:pt x="13336" y="6340"/>
                  </a:cubicBezTo>
                  <a:lnTo>
                    <a:pt x="14133" y="6340"/>
                  </a:lnTo>
                  <a:lnTo>
                    <a:pt x="14133" y="6800"/>
                  </a:lnTo>
                  <a:lnTo>
                    <a:pt x="12174" y="6800"/>
                  </a:lnTo>
                  <a:lnTo>
                    <a:pt x="12174" y="5856"/>
                  </a:lnTo>
                  <a:lnTo>
                    <a:pt x="12174" y="3451"/>
                  </a:lnTo>
                  <a:lnTo>
                    <a:pt x="12174" y="2506"/>
                  </a:lnTo>
                  <a:close/>
                  <a:moveTo>
                    <a:pt x="14133" y="590"/>
                  </a:moveTo>
                  <a:lnTo>
                    <a:pt x="14133" y="1918"/>
                  </a:lnTo>
                  <a:lnTo>
                    <a:pt x="11884" y="1918"/>
                  </a:lnTo>
                  <a:cubicBezTo>
                    <a:pt x="11718" y="1918"/>
                    <a:pt x="11591" y="2050"/>
                    <a:pt x="11591" y="2212"/>
                  </a:cubicBezTo>
                  <a:lnTo>
                    <a:pt x="11591" y="3195"/>
                  </a:lnTo>
                  <a:cubicBezTo>
                    <a:pt x="10997" y="3346"/>
                    <a:pt x="10557" y="3939"/>
                    <a:pt x="10557" y="4651"/>
                  </a:cubicBezTo>
                  <a:cubicBezTo>
                    <a:pt x="10557" y="5363"/>
                    <a:pt x="10997" y="5960"/>
                    <a:pt x="11591" y="6112"/>
                  </a:cubicBezTo>
                  <a:lnTo>
                    <a:pt x="11591" y="7089"/>
                  </a:lnTo>
                  <a:cubicBezTo>
                    <a:pt x="11591" y="7255"/>
                    <a:pt x="11718" y="7384"/>
                    <a:pt x="11884" y="7384"/>
                  </a:cubicBezTo>
                  <a:lnTo>
                    <a:pt x="14133" y="7384"/>
                  </a:lnTo>
                  <a:lnTo>
                    <a:pt x="14133" y="8717"/>
                  </a:lnTo>
                  <a:lnTo>
                    <a:pt x="7653" y="8717"/>
                  </a:lnTo>
                  <a:lnTo>
                    <a:pt x="7653" y="6059"/>
                  </a:lnTo>
                  <a:cubicBezTo>
                    <a:pt x="8302" y="5922"/>
                    <a:pt x="8796" y="5343"/>
                    <a:pt x="8796" y="4651"/>
                  </a:cubicBezTo>
                  <a:cubicBezTo>
                    <a:pt x="8796" y="3859"/>
                    <a:pt x="8151" y="3213"/>
                    <a:pt x="7358" y="3213"/>
                  </a:cubicBezTo>
                  <a:cubicBezTo>
                    <a:pt x="6566" y="3213"/>
                    <a:pt x="5922" y="3859"/>
                    <a:pt x="5922" y="4651"/>
                  </a:cubicBezTo>
                  <a:cubicBezTo>
                    <a:pt x="5922" y="5343"/>
                    <a:pt x="6415" y="5922"/>
                    <a:pt x="7065" y="6059"/>
                  </a:cubicBezTo>
                  <a:lnTo>
                    <a:pt x="7065" y="8717"/>
                  </a:lnTo>
                  <a:lnTo>
                    <a:pt x="584" y="8717"/>
                  </a:lnTo>
                  <a:lnTo>
                    <a:pt x="584" y="7384"/>
                  </a:lnTo>
                  <a:lnTo>
                    <a:pt x="2837" y="7384"/>
                  </a:lnTo>
                  <a:cubicBezTo>
                    <a:pt x="2999" y="7384"/>
                    <a:pt x="3132" y="7255"/>
                    <a:pt x="3132" y="7089"/>
                  </a:cubicBezTo>
                  <a:lnTo>
                    <a:pt x="3132" y="6112"/>
                  </a:lnTo>
                  <a:cubicBezTo>
                    <a:pt x="3719" y="5960"/>
                    <a:pt x="4161" y="5363"/>
                    <a:pt x="4161" y="4651"/>
                  </a:cubicBezTo>
                  <a:cubicBezTo>
                    <a:pt x="4161" y="3939"/>
                    <a:pt x="3719" y="3346"/>
                    <a:pt x="3132" y="3195"/>
                  </a:cubicBezTo>
                  <a:lnTo>
                    <a:pt x="3132" y="2212"/>
                  </a:lnTo>
                  <a:cubicBezTo>
                    <a:pt x="3132" y="2050"/>
                    <a:pt x="2999" y="1918"/>
                    <a:pt x="2837" y="1918"/>
                  </a:cubicBezTo>
                  <a:lnTo>
                    <a:pt x="584" y="1918"/>
                  </a:lnTo>
                  <a:lnTo>
                    <a:pt x="584" y="590"/>
                  </a:lnTo>
                  <a:lnTo>
                    <a:pt x="7065" y="590"/>
                  </a:lnTo>
                  <a:lnTo>
                    <a:pt x="7065" y="1424"/>
                  </a:lnTo>
                  <a:cubicBezTo>
                    <a:pt x="7065" y="1586"/>
                    <a:pt x="7198" y="1719"/>
                    <a:pt x="7358" y="1719"/>
                  </a:cubicBezTo>
                  <a:cubicBezTo>
                    <a:pt x="7520" y="1719"/>
                    <a:pt x="7653" y="1586"/>
                    <a:pt x="7653" y="1424"/>
                  </a:cubicBezTo>
                  <a:lnTo>
                    <a:pt x="7653" y="590"/>
                  </a:lnTo>
                  <a:close/>
                  <a:moveTo>
                    <a:pt x="290" y="1"/>
                  </a:moveTo>
                  <a:cubicBezTo>
                    <a:pt x="128" y="1"/>
                    <a:pt x="1" y="134"/>
                    <a:pt x="1" y="296"/>
                  </a:cubicBezTo>
                  <a:lnTo>
                    <a:pt x="1" y="2212"/>
                  </a:lnTo>
                  <a:lnTo>
                    <a:pt x="1" y="3256"/>
                  </a:lnTo>
                  <a:lnTo>
                    <a:pt x="1" y="6046"/>
                  </a:lnTo>
                  <a:lnTo>
                    <a:pt x="1" y="7094"/>
                  </a:lnTo>
                  <a:lnTo>
                    <a:pt x="1" y="9006"/>
                  </a:lnTo>
                  <a:cubicBezTo>
                    <a:pt x="1" y="9167"/>
                    <a:pt x="128" y="9300"/>
                    <a:pt x="290" y="9300"/>
                  </a:cubicBezTo>
                  <a:lnTo>
                    <a:pt x="14428" y="9300"/>
                  </a:lnTo>
                  <a:cubicBezTo>
                    <a:pt x="14589" y="9300"/>
                    <a:pt x="14722" y="9167"/>
                    <a:pt x="14722" y="9006"/>
                  </a:cubicBezTo>
                  <a:lnTo>
                    <a:pt x="14722" y="7089"/>
                  </a:lnTo>
                  <a:lnTo>
                    <a:pt x="14722" y="6046"/>
                  </a:lnTo>
                  <a:lnTo>
                    <a:pt x="14722" y="3256"/>
                  </a:lnTo>
                  <a:lnTo>
                    <a:pt x="14722" y="2212"/>
                  </a:lnTo>
                  <a:lnTo>
                    <a:pt x="14722" y="296"/>
                  </a:lnTo>
                  <a:cubicBezTo>
                    <a:pt x="14722" y="134"/>
                    <a:pt x="14589" y="1"/>
                    <a:pt x="144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2"/>
            <p:cNvSpPr/>
            <p:nvPr/>
          </p:nvSpPr>
          <p:spPr>
            <a:xfrm>
              <a:off x="3031750" y="2770375"/>
              <a:ext cx="14750" cy="24225"/>
            </a:xfrm>
            <a:custGeom>
              <a:rect b="b" l="l" r="r" t="t"/>
              <a:pathLst>
                <a:path extrusionOk="0" h="969" w="590">
                  <a:moveTo>
                    <a:pt x="294" y="0"/>
                  </a:moveTo>
                  <a:cubicBezTo>
                    <a:pt x="134" y="0"/>
                    <a:pt x="1" y="129"/>
                    <a:pt x="1" y="294"/>
                  </a:cubicBezTo>
                  <a:lnTo>
                    <a:pt x="1" y="674"/>
                  </a:lnTo>
                  <a:cubicBezTo>
                    <a:pt x="1" y="835"/>
                    <a:pt x="134" y="968"/>
                    <a:pt x="294" y="968"/>
                  </a:cubicBezTo>
                  <a:cubicBezTo>
                    <a:pt x="456" y="968"/>
                    <a:pt x="589" y="835"/>
                    <a:pt x="589" y="674"/>
                  </a:cubicBezTo>
                  <a:lnTo>
                    <a:pt x="589" y="294"/>
                  </a:lnTo>
                  <a:cubicBezTo>
                    <a:pt x="589" y="129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2"/>
            <p:cNvSpPr/>
            <p:nvPr/>
          </p:nvSpPr>
          <p:spPr>
            <a:xfrm>
              <a:off x="2900450" y="2829675"/>
              <a:ext cx="14725" cy="14725"/>
            </a:xfrm>
            <a:custGeom>
              <a:rect b="b" l="l" r="r" t="t"/>
              <a:pathLst>
                <a:path extrusionOk="0" h="589" w="589">
                  <a:moveTo>
                    <a:pt x="295" y="0"/>
                  </a:moveTo>
                  <a:cubicBezTo>
                    <a:pt x="219" y="0"/>
                    <a:pt x="143" y="34"/>
                    <a:pt x="86" y="91"/>
                  </a:cubicBezTo>
                  <a:cubicBezTo>
                    <a:pt x="34" y="142"/>
                    <a:pt x="0" y="219"/>
                    <a:pt x="0" y="295"/>
                  </a:cubicBezTo>
                  <a:cubicBezTo>
                    <a:pt x="0" y="376"/>
                    <a:pt x="34" y="451"/>
                    <a:pt x="86" y="503"/>
                  </a:cubicBezTo>
                  <a:cubicBezTo>
                    <a:pt x="143" y="560"/>
                    <a:pt x="219" y="589"/>
                    <a:pt x="295" y="589"/>
                  </a:cubicBezTo>
                  <a:cubicBezTo>
                    <a:pt x="370" y="589"/>
                    <a:pt x="447" y="560"/>
                    <a:pt x="499" y="503"/>
                  </a:cubicBezTo>
                  <a:cubicBezTo>
                    <a:pt x="556" y="451"/>
                    <a:pt x="589" y="376"/>
                    <a:pt x="589" y="295"/>
                  </a:cubicBezTo>
                  <a:cubicBezTo>
                    <a:pt x="589" y="219"/>
                    <a:pt x="556" y="142"/>
                    <a:pt x="499" y="91"/>
                  </a:cubicBezTo>
                  <a:cubicBezTo>
                    <a:pt x="447" y="34"/>
                    <a:pt x="370" y="0"/>
                    <a:pt x="2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2"/>
            <p:cNvSpPr/>
            <p:nvPr/>
          </p:nvSpPr>
          <p:spPr>
            <a:xfrm>
              <a:off x="3163175" y="2829675"/>
              <a:ext cx="14600" cy="14725"/>
            </a:xfrm>
            <a:custGeom>
              <a:rect b="b" l="l" r="r" t="t"/>
              <a:pathLst>
                <a:path extrusionOk="0" h="589" w="584">
                  <a:moveTo>
                    <a:pt x="294" y="0"/>
                  </a:moveTo>
                  <a:cubicBezTo>
                    <a:pt x="213" y="0"/>
                    <a:pt x="137" y="34"/>
                    <a:pt x="86" y="91"/>
                  </a:cubicBezTo>
                  <a:cubicBezTo>
                    <a:pt x="29" y="142"/>
                    <a:pt x="1" y="219"/>
                    <a:pt x="1" y="295"/>
                  </a:cubicBezTo>
                  <a:cubicBezTo>
                    <a:pt x="1" y="376"/>
                    <a:pt x="29" y="451"/>
                    <a:pt x="86" y="503"/>
                  </a:cubicBezTo>
                  <a:cubicBezTo>
                    <a:pt x="137" y="560"/>
                    <a:pt x="213" y="589"/>
                    <a:pt x="294" y="589"/>
                  </a:cubicBezTo>
                  <a:cubicBezTo>
                    <a:pt x="371" y="589"/>
                    <a:pt x="446" y="560"/>
                    <a:pt x="498" y="503"/>
                  </a:cubicBezTo>
                  <a:cubicBezTo>
                    <a:pt x="555" y="451"/>
                    <a:pt x="584" y="376"/>
                    <a:pt x="584" y="295"/>
                  </a:cubicBezTo>
                  <a:cubicBezTo>
                    <a:pt x="584" y="219"/>
                    <a:pt x="555" y="142"/>
                    <a:pt x="498" y="91"/>
                  </a:cubicBezTo>
                  <a:cubicBezTo>
                    <a:pt x="446" y="34"/>
                    <a:pt x="371" y="0"/>
                    <a:pt x="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" name="Google Shape;344;p32"/>
          <p:cNvGrpSpPr/>
          <p:nvPr/>
        </p:nvGrpSpPr>
        <p:grpSpPr>
          <a:xfrm>
            <a:off x="4155850" y="1497550"/>
            <a:ext cx="265550" cy="368050"/>
            <a:chOff x="4154825" y="1520875"/>
            <a:chExt cx="265550" cy="368050"/>
          </a:xfrm>
        </p:grpSpPr>
        <p:sp>
          <p:nvSpPr>
            <p:cNvPr id="345" name="Google Shape;345;p32"/>
            <p:cNvSpPr/>
            <p:nvPr/>
          </p:nvSpPr>
          <p:spPr>
            <a:xfrm>
              <a:off x="4280775" y="1825450"/>
              <a:ext cx="58850" cy="40850"/>
            </a:xfrm>
            <a:custGeom>
              <a:rect b="b" l="l" r="r" t="t"/>
              <a:pathLst>
                <a:path extrusionOk="0" h="1634" w="2354">
                  <a:moveTo>
                    <a:pt x="290" y="1"/>
                  </a:moveTo>
                  <a:cubicBezTo>
                    <a:pt x="129" y="1"/>
                    <a:pt x="0" y="134"/>
                    <a:pt x="0" y="295"/>
                  </a:cubicBezTo>
                  <a:cubicBezTo>
                    <a:pt x="0" y="456"/>
                    <a:pt x="129" y="589"/>
                    <a:pt x="290" y="589"/>
                  </a:cubicBezTo>
                  <a:cubicBezTo>
                    <a:pt x="427" y="589"/>
                    <a:pt x="565" y="603"/>
                    <a:pt x="693" y="637"/>
                  </a:cubicBezTo>
                  <a:cubicBezTo>
                    <a:pt x="1154" y="751"/>
                    <a:pt x="1542" y="1054"/>
                    <a:pt x="1761" y="1476"/>
                  </a:cubicBezTo>
                  <a:cubicBezTo>
                    <a:pt x="1813" y="1576"/>
                    <a:pt x="1917" y="1633"/>
                    <a:pt x="2021" y="1633"/>
                  </a:cubicBezTo>
                  <a:cubicBezTo>
                    <a:pt x="2069" y="1633"/>
                    <a:pt x="2116" y="1618"/>
                    <a:pt x="2159" y="1599"/>
                  </a:cubicBezTo>
                  <a:cubicBezTo>
                    <a:pt x="2301" y="1524"/>
                    <a:pt x="2354" y="1343"/>
                    <a:pt x="2282" y="1201"/>
                  </a:cubicBezTo>
                  <a:cubicBezTo>
                    <a:pt x="1984" y="637"/>
                    <a:pt x="1457" y="224"/>
                    <a:pt x="835" y="68"/>
                  </a:cubicBezTo>
                  <a:cubicBezTo>
                    <a:pt x="660" y="24"/>
                    <a:pt x="475" y="1"/>
                    <a:pt x="2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2"/>
            <p:cNvSpPr/>
            <p:nvPr/>
          </p:nvSpPr>
          <p:spPr>
            <a:xfrm>
              <a:off x="4237725" y="1834500"/>
              <a:ext cx="30375" cy="29525"/>
            </a:xfrm>
            <a:custGeom>
              <a:rect b="b" l="l" r="r" t="t"/>
              <a:pathLst>
                <a:path extrusionOk="0" h="1181" w="1215">
                  <a:moveTo>
                    <a:pt x="884" y="1"/>
                  </a:moveTo>
                  <a:cubicBezTo>
                    <a:pt x="825" y="1"/>
                    <a:pt x="765" y="19"/>
                    <a:pt x="712" y="56"/>
                  </a:cubicBezTo>
                  <a:cubicBezTo>
                    <a:pt x="456" y="236"/>
                    <a:pt x="242" y="469"/>
                    <a:pt x="80" y="740"/>
                  </a:cubicBezTo>
                  <a:cubicBezTo>
                    <a:pt x="1" y="877"/>
                    <a:pt x="43" y="1057"/>
                    <a:pt x="185" y="1138"/>
                  </a:cubicBezTo>
                  <a:cubicBezTo>
                    <a:pt x="233" y="1167"/>
                    <a:pt x="285" y="1180"/>
                    <a:pt x="332" y="1180"/>
                  </a:cubicBezTo>
                  <a:cubicBezTo>
                    <a:pt x="432" y="1180"/>
                    <a:pt x="531" y="1129"/>
                    <a:pt x="584" y="1038"/>
                  </a:cubicBezTo>
                  <a:cubicBezTo>
                    <a:pt x="702" y="839"/>
                    <a:pt x="864" y="663"/>
                    <a:pt x="1054" y="531"/>
                  </a:cubicBezTo>
                  <a:cubicBezTo>
                    <a:pt x="1181" y="440"/>
                    <a:pt x="1214" y="256"/>
                    <a:pt x="1120" y="122"/>
                  </a:cubicBezTo>
                  <a:cubicBezTo>
                    <a:pt x="1063" y="43"/>
                    <a:pt x="974" y="1"/>
                    <a:pt x="8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2"/>
            <p:cNvSpPr/>
            <p:nvPr/>
          </p:nvSpPr>
          <p:spPr>
            <a:xfrm>
              <a:off x="4154825" y="1520875"/>
              <a:ext cx="265550" cy="368050"/>
            </a:xfrm>
            <a:custGeom>
              <a:rect b="b" l="l" r="r" t="t"/>
              <a:pathLst>
                <a:path extrusionOk="0" h="14722" w="10622">
                  <a:moveTo>
                    <a:pt x="10024" y="589"/>
                  </a:moveTo>
                  <a:cubicBezTo>
                    <a:pt x="10006" y="940"/>
                    <a:pt x="9943" y="1286"/>
                    <a:pt x="9844" y="1623"/>
                  </a:cubicBezTo>
                  <a:cubicBezTo>
                    <a:pt x="9683" y="1491"/>
                    <a:pt x="9470" y="1410"/>
                    <a:pt x="9242" y="1410"/>
                  </a:cubicBezTo>
                  <a:cubicBezTo>
                    <a:pt x="8715" y="1410"/>
                    <a:pt x="8292" y="1833"/>
                    <a:pt x="8292" y="2354"/>
                  </a:cubicBezTo>
                  <a:lnTo>
                    <a:pt x="8292" y="2586"/>
                  </a:lnTo>
                  <a:cubicBezTo>
                    <a:pt x="8292" y="2786"/>
                    <a:pt x="8132" y="2947"/>
                    <a:pt x="7933" y="2947"/>
                  </a:cubicBezTo>
                  <a:cubicBezTo>
                    <a:pt x="7733" y="2947"/>
                    <a:pt x="7567" y="2786"/>
                    <a:pt x="7567" y="2586"/>
                  </a:cubicBezTo>
                  <a:lnTo>
                    <a:pt x="7567" y="2354"/>
                  </a:lnTo>
                  <a:cubicBezTo>
                    <a:pt x="7567" y="1833"/>
                    <a:pt x="7145" y="1410"/>
                    <a:pt x="6623" y="1410"/>
                  </a:cubicBezTo>
                  <a:cubicBezTo>
                    <a:pt x="6101" y="1410"/>
                    <a:pt x="5674" y="1833"/>
                    <a:pt x="5674" y="2354"/>
                  </a:cubicBezTo>
                  <a:lnTo>
                    <a:pt x="5674" y="2586"/>
                  </a:lnTo>
                  <a:cubicBezTo>
                    <a:pt x="5674" y="2786"/>
                    <a:pt x="5513" y="2947"/>
                    <a:pt x="5314" y="2947"/>
                  </a:cubicBezTo>
                  <a:cubicBezTo>
                    <a:pt x="5115" y="2947"/>
                    <a:pt x="4953" y="2786"/>
                    <a:pt x="4953" y="2586"/>
                  </a:cubicBezTo>
                  <a:lnTo>
                    <a:pt x="4953" y="2354"/>
                  </a:lnTo>
                  <a:cubicBezTo>
                    <a:pt x="4953" y="1833"/>
                    <a:pt x="4526" y="1410"/>
                    <a:pt x="4004" y="1410"/>
                  </a:cubicBezTo>
                  <a:cubicBezTo>
                    <a:pt x="3482" y="1410"/>
                    <a:pt x="3055" y="1833"/>
                    <a:pt x="3055" y="2354"/>
                  </a:cubicBezTo>
                  <a:lnTo>
                    <a:pt x="3055" y="2586"/>
                  </a:lnTo>
                  <a:cubicBezTo>
                    <a:pt x="3055" y="2786"/>
                    <a:pt x="2894" y="2947"/>
                    <a:pt x="2695" y="2947"/>
                  </a:cubicBezTo>
                  <a:cubicBezTo>
                    <a:pt x="2496" y="2947"/>
                    <a:pt x="2334" y="2786"/>
                    <a:pt x="2334" y="2586"/>
                  </a:cubicBezTo>
                  <a:lnTo>
                    <a:pt x="2334" y="2354"/>
                  </a:lnTo>
                  <a:cubicBezTo>
                    <a:pt x="2334" y="1833"/>
                    <a:pt x="1907" y="1410"/>
                    <a:pt x="1386" y="1410"/>
                  </a:cubicBezTo>
                  <a:cubicBezTo>
                    <a:pt x="1153" y="1410"/>
                    <a:pt x="944" y="1491"/>
                    <a:pt x="778" y="1623"/>
                  </a:cubicBezTo>
                  <a:cubicBezTo>
                    <a:pt x="679" y="1286"/>
                    <a:pt x="622" y="940"/>
                    <a:pt x="598" y="589"/>
                  </a:cubicBezTo>
                  <a:close/>
                  <a:moveTo>
                    <a:pt x="9242" y="1993"/>
                  </a:moveTo>
                  <a:cubicBezTo>
                    <a:pt x="9417" y="1993"/>
                    <a:pt x="9564" y="2122"/>
                    <a:pt x="9593" y="2288"/>
                  </a:cubicBezTo>
                  <a:cubicBezTo>
                    <a:pt x="8924" y="3720"/>
                    <a:pt x="7552" y="4745"/>
                    <a:pt x="5987" y="4968"/>
                  </a:cubicBezTo>
                  <a:cubicBezTo>
                    <a:pt x="5764" y="5001"/>
                    <a:pt x="5539" y="5018"/>
                    <a:pt x="5313" y="5018"/>
                  </a:cubicBezTo>
                  <a:cubicBezTo>
                    <a:pt x="5087" y="5018"/>
                    <a:pt x="4861" y="5001"/>
                    <a:pt x="4635" y="4968"/>
                  </a:cubicBezTo>
                  <a:cubicBezTo>
                    <a:pt x="3074" y="4745"/>
                    <a:pt x="1699" y="3720"/>
                    <a:pt x="1029" y="2288"/>
                  </a:cubicBezTo>
                  <a:cubicBezTo>
                    <a:pt x="1062" y="2122"/>
                    <a:pt x="1205" y="1993"/>
                    <a:pt x="1386" y="1993"/>
                  </a:cubicBezTo>
                  <a:cubicBezTo>
                    <a:pt x="1585" y="1993"/>
                    <a:pt x="1745" y="2159"/>
                    <a:pt x="1745" y="2354"/>
                  </a:cubicBezTo>
                  <a:lnTo>
                    <a:pt x="1745" y="2586"/>
                  </a:lnTo>
                  <a:cubicBezTo>
                    <a:pt x="1745" y="3108"/>
                    <a:pt x="2172" y="3535"/>
                    <a:pt x="2695" y="3535"/>
                  </a:cubicBezTo>
                  <a:cubicBezTo>
                    <a:pt x="3217" y="3535"/>
                    <a:pt x="3644" y="3108"/>
                    <a:pt x="3644" y="2586"/>
                  </a:cubicBezTo>
                  <a:lnTo>
                    <a:pt x="3644" y="2354"/>
                  </a:lnTo>
                  <a:cubicBezTo>
                    <a:pt x="3644" y="2159"/>
                    <a:pt x="3805" y="1993"/>
                    <a:pt x="4004" y="1993"/>
                  </a:cubicBezTo>
                  <a:cubicBezTo>
                    <a:pt x="4204" y="1993"/>
                    <a:pt x="4364" y="2159"/>
                    <a:pt x="4364" y="2354"/>
                  </a:cubicBezTo>
                  <a:lnTo>
                    <a:pt x="4364" y="2586"/>
                  </a:lnTo>
                  <a:cubicBezTo>
                    <a:pt x="4364" y="3108"/>
                    <a:pt x="4791" y="3535"/>
                    <a:pt x="5314" y="3535"/>
                  </a:cubicBezTo>
                  <a:cubicBezTo>
                    <a:pt x="5835" y="3535"/>
                    <a:pt x="6262" y="3108"/>
                    <a:pt x="6262" y="2586"/>
                  </a:cubicBezTo>
                  <a:lnTo>
                    <a:pt x="6262" y="2354"/>
                  </a:lnTo>
                  <a:cubicBezTo>
                    <a:pt x="6262" y="2159"/>
                    <a:pt x="6424" y="1993"/>
                    <a:pt x="6623" y="1993"/>
                  </a:cubicBezTo>
                  <a:cubicBezTo>
                    <a:pt x="6823" y="1993"/>
                    <a:pt x="6983" y="2159"/>
                    <a:pt x="6983" y="2354"/>
                  </a:cubicBezTo>
                  <a:lnTo>
                    <a:pt x="6983" y="2586"/>
                  </a:lnTo>
                  <a:cubicBezTo>
                    <a:pt x="6983" y="3108"/>
                    <a:pt x="7405" y="3535"/>
                    <a:pt x="7933" y="3535"/>
                  </a:cubicBezTo>
                  <a:cubicBezTo>
                    <a:pt x="8454" y="3535"/>
                    <a:pt x="8877" y="3108"/>
                    <a:pt x="8877" y="2586"/>
                  </a:cubicBezTo>
                  <a:lnTo>
                    <a:pt x="8877" y="2354"/>
                  </a:lnTo>
                  <a:cubicBezTo>
                    <a:pt x="8877" y="2159"/>
                    <a:pt x="9043" y="1993"/>
                    <a:pt x="9242" y="1993"/>
                  </a:cubicBezTo>
                  <a:close/>
                  <a:moveTo>
                    <a:pt x="5736" y="5584"/>
                  </a:moveTo>
                  <a:lnTo>
                    <a:pt x="5736" y="9347"/>
                  </a:lnTo>
                  <a:lnTo>
                    <a:pt x="4887" y="9347"/>
                  </a:lnTo>
                  <a:lnTo>
                    <a:pt x="4887" y="5584"/>
                  </a:lnTo>
                  <a:cubicBezTo>
                    <a:pt x="5029" y="5599"/>
                    <a:pt x="5172" y="5604"/>
                    <a:pt x="5314" y="5604"/>
                  </a:cubicBezTo>
                  <a:cubicBezTo>
                    <a:pt x="5456" y="5604"/>
                    <a:pt x="5594" y="5599"/>
                    <a:pt x="5736" y="5584"/>
                  </a:cubicBezTo>
                  <a:close/>
                  <a:moveTo>
                    <a:pt x="6799" y="9930"/>
                  </a:moveTo>
                  <a:cubicBezTo>
                    <a:pt x="6856" y="9930"/>
                    <a:pt x="6908" y="9983"/>
                    <a:pt x="6908" y="10040"/>
                  </a:cubicBezTo>
                  <a:cubicBezTo>
                    <a:pt x="6908" y="10096"/>
                    <a:pt x="6856" y="10149"/>
                    <a:pt x="6799" y="10149"/>
                  </a:cubicBezTo>
                  <a:lnTo>
                    <a:pt x="3829" y="10149"/>
                  </a:lnTo>
                  <a:cubicBezTo>
                    <a:pt x="3766" y="10149"/>
                    <a:pt x="3720" y="10096"/>
                    <a:pt x="3720" y="10040"/>
                  </a:cubicBezTo>
                  <a:cubicBezTo>
                    <a:pt x="3720" y="9983"/>
                    <a:pt x="3766" y="9930"/>
                    <a:pt x="3829" y="9930"/>
                  </a:cubicBezTo>
                  <a:close/>
                  <a:moveTo>
                    <a:pt x="5736" y="10732"/>
                  </a:moveTo>
                  <a:lnTo>
                    <a:pt x="5736" y="11202"/>
                  </a:lnTo>
                  <a:cubicBezTo>
                    <a:pt x="5596" y="11183"/>
                    <a:pt x="5454" y="11173"/>
                    <a:pt x="5312" y="11173"/>
                  </a:cubicBezTo>
                  <a:cubicBezTo>
                    <a:pt x="5169" y="11173"/>
                    <a:pt x="5027" y="11183"/>
                    <a:pt x="4887" y="11202"/>
                  </a:cubicBezTo>
                  <a:lnTo>
                    <a:pt x="4887" y="10732"/>
                  </a:lnTo>
                  <a:close/>
                  <a:moveTo>
                    <a:pt x="5311" y="11759"/>
                  </a:moveTo>
                  <a:cubicBezTo>
                    <a:pt x="5530" y="11759"/>
                    <a:pt x="5748" y="11785"/>
                    <a:pt x="5958" y="11837"/>
                  </a:cubicBezTo>
                  <a:cubicBezTo>
                    <a:pt x="7055" y="12113"/>
                    <a:pt x="7847" y="13033"/>
                    <a:pt x="7970" y="14139"/>
                  </a:cubicBezTo>
                  <a:lnTo>
                    <a:pt x="2656" y="14139"/>
                  </a:lnTo>
                  <a:cubicBezTo>
                    <a:pt x="2776" y="13033"/>
                    <a:pt x="3567" y="12113"/>
                    <a:pt x="4664" y="11837"/>
                  </a:cubicBezTo>
                  <a:cubicBezTo>
                    <a:pt x="4875" y="11785"/>
                    <a:pt x="5093" y="11759"/>
                    <a:pt x="5311" y="11759"/>
                  </a:cubicBezTo>
                  <a:close/>
                  <a:moveTo>
                    <a:pt x="294" y="1"/>
                  </a:moveTo>
                  <a:cubicBezTo>
                    <a:pt x="219" y="1"/>
                    <a:pt x="142" y="34"/>
                    <a:pt x="90" y="86"/>
                  </a:cubicBezTo>
                  <a:cubicBezTo>
                    <a:pt x="33" y="143"/>
                    <a:pt x="0" y="215"/>
                    <a:pt x="0" y="295"/>
                  </a:cubicBezTo>
                  <a:cubicBezTo>
                    <a:pt x="0" y="1049"/>
                    <a:pt x="157" y="1776"/>
                    <a:pt x="465" y="2459"/>
                  </a:cubicBezTo>
                  <a:cubicBezTo>
                    <a:pt x="825" y="3265"/>
                    <a:pt x="1390" y="3977"/>
                    <a:pt x="2093" y="4517"/>
                  </a:cubicBezTo>
                  <a:cubicBezTo>
                    <a:pt x="2742" y="5010"/>
                    <a:pt x="3501" y="5352"/>
                    <a:pt x="4298" y="5505"/>
                  </a:cubicBezTo>
                  <a:lnTo>
                    <a:pt x="4298" y="9347"/>
                  </a:lnTo>
                  <a:lnTo>
                    <a:pt x="3829" y="9347"/>
                  </a:lnTo>
                  <a:cubicBezTo>
                    <a:pt x="3444" y="9347"/>
                    <a:pt x="3131" y="9655"/>
                    <a:pt x="3131" y="10040"/>
                  </a:cubicBezTo>
                  <a:cubicBezTo>
                    <a:pt x="3131" y="10423"/>
                    <a:pt x="3444" y="10732"/>
                    <a:pt x="3829" y="10732"/>
                  </a:cubicBezTo>
                  <a:lnTo>
                    <a:pt x="4298" y="10732"/>
                  </a:lnTo>
                  <a:lnTo>
                    <a:pt x="4298" y="11334"/>
                  </a:lnTo>
                  <a:cubicBezTo>
                    <a:pt x="2965" y="11767"/>
                    <a:pt x="2054" y="13009"/>
                    <a:pt x="2054" y="14428"/>
                  </a:cubicBezTo>
                  <a:cubicBezTo>
                    <a:pt x="2054" y="14594"/>
                    <a:pt x="2187" y="14721"/>
                    <a:pt x="2349" y="14721"/>
                  </a:cubicBezTo>
                  <a:lnTo>
                    <a:pt x="8279" y="14721"/>
                  </a:lnTo>
                  <a:cubicBezTo>
                    <a:pt x="8440" y="14721"/>
                    <a:pt x="8573" y="14594"/>
                    <a:pt x="8573" y="14428"/>
                  </a:cubicBezTo>
                  <a:cubicBezTo>
                    <a:pt x="8573" y="13009"/>
                    <a:pt x="7657" y="11767"/>
                    <a:pt x="6324" y="11334"/>
                  </a:cubicBezTo>
                  <a:lnTo>
                    <a:pt x="6324" y="10732"/>
                  </a:lnTo>
                  <a:lnTo>
                    <a:pt x="6799" y="10732"/>
                  </a:lnTo>
                  <a:cubicBezTo>
                    <a:pt x="7182" y="10732"/>
                    <a:pt x="7491" y="10423"/>
                    <a:pt x="7491" y="10040"/>
                  </a:cubicBezTo>
                  <a:cubicBezTo>
                    <a:pt x="7491" y="9655"/>
                    <a:pt x="7182" y="9347"/>
                    <a:pt x="6799" y="9347"/>
                  </a:cubicBezTo>
                  <a:lnTo>
                    <a:pt x="6324" y="9347"/>
                  </a:lnTo>
                  <a:lnTo>
                    <a:pt x="6324" y="5505"/>
                  </a:lnTo>
                  <a:cubicBezTo>
                    <a:pt x="7121" y="5352"/>
                    <a:pt x="7880" y="5010"/>
                    <a:pt x="8530" y="4517"/>
                  </a:cubicBezTo>
                  <a:cubicBezTo>
                    <a:pt x="9237" y="3977"/>
                    <a:pt x="9801" y="3265"/>
                    <a:pt x="10162" y="2459"/>
                  </a:cubicBezTo>
                  <a:cubicBezTo>
                    <a:pt x="10466" y="1776"/>
                    <a:pt x="10622" y="1049"/>
                    <a:pt x="10622" y="295"/>
                  </a:cubicBezTo>
                  <a:cubicBezTo>
                    <a:pt x="10622" y="215"/>
                    <a:pt x="10589" y="143"/>
                    <a:pt x="10537" y="86"/>
                  </a:cubicBezTo>
                  <a:cubicBezTo>
                    <a:pt x="10480" y="34"/>
                    <a:pt x="10409" y="1"/>
                    <a:pt x="103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33"/>
          <p:cNvSpPr txBox="1"/>
          <p:nvPr>
            <p:ph idx="4294967295" type="subTitle"/>
          </p:nvPr>
        </p:nvSpPr>
        <p:spPr>
          <a:xfrm>
            <a:off x="4837025" y="3782524"/>
            <a:ext cx="2406300" cy="5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Cutive Mono"/>
              <a:buChar char="●"/>
            </a:pPr>
            <a:r>
              <a:rPr lang="en" sz="1400"/>
              <a:t>Track &amp; Field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Cutive Mono"/>
              <a:buChar char="●"/>
            </a:pPr>
            <a:r>
              <a:rPr lang="en" sz="1400"/>
              <a:t>Swimming</a:t>
            </a:r>
            <a:endParaRPr sz="1400"/>
          </a:p>
        </p:txBody>
      </p:sp>
      <p:sp>
        <p:nvSpPr>
          <p:cNvPr id="353" name="Google Shape;353;p33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CURRICULUM</a:t>
            </a:r>
            <a:endParaRPr/>
          </a:p>
        </p:txBody>
      </p:sp>
      <p:cxnSp>
        <p:nvCxnSpPr>
          <p:cNvPr id="354" name="Google Shape;354;p33"/>
          <p:cNvCxnSpPr/>
          <p:nvPr/>
        </p:nvCxnSpPr>
        <p:spPr>
          <a:xfrm>
            <a:off x="4572000" y="1577725"/>
            <a:ext cx="0" cy="27231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5" name="Google Shape;355;p33"/>
          <p:cNvSpPr txBox="1"/>
          <p:nvPr>
            <p:ph idx="4294967295" type="subTitle"/>
          </p:nvPr>
        </p:nvSpPr>
        <p:spPr>
          <a:xfrm>
            <a:off x="4837098" y="2072025"/>
            <a:ext cx="2406300" cy="2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Name of the institution</a:t>
            </a:r>
            <a:endParaRPr sz="1400"/>
          </a:p>
        </p:txBody>
      </p:sp>
      <p:sp>
        <p:nvSpPr>
          <p:cNvPr id="356" name="Google Shape;356;p33"/>
          <p:cNvSpPr txBox="1"/>
          <p:nvPr>
            <p:ph idx="4294967295" type="subTitle"/>
          </p:nvPr>
        </p:nvSpPr>
        <p:spPr>
          <a:xfrm>
            <a:off x="4837025" y="2451025"/>
            <a:ext cx="2406300" cy="58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Cutive Mono"/>
              <a:buChar char="●"/>
            </a:pPr>
            <a:r>
              <a:rPr lang="en" sz="1400"/>
              <a:t>Sports education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Cutive Mono"/>
              <a:buChar char="●"/>
            </a:pPr>
            <a:r>
              <a:rPr lang="en" sz="1400"/>
              <a:t>Sports nutrition</a:t>
            </a:r>
            <a:endParaRPr sz="1400"/>
          </a:p>
        </p:txBody>
      </p:sp>
      <p:sp>
        <p:nvSpPr>
          <p:cNvPr id="357" name="Google Shape;357;p33"/>
          <p:cNvSpPr txBox="1"/>
          <p:nvPr>
            <p:ph idx="4294967295" type="subTitle"/>
          </p:nvPr>
        </p:nvSpPr>
        <p:spPr>
          <a:xfrm>
            <a:off x="4837098" y="3403524"/>
            <a:ext cx="2406300" cy="2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My skills</a:t>
            </a:r>
            <a:endParaRPr sz="1400"/>
          </a:p>
        </p:txBody>
      </p:sp>
      <p:grpSp>
        <p:nvGrpSpPr>
          <p:cNvPr id="358" name="Google Shape;358;p33"/>
          <p:cNvGrpSpPr/>
          <p:nvPr/>
        </p:nvGrpSpPr>
        <p:grpSpPr>
          <a:xfrm>
            <a:off x="6668000" y="3955588"/>
            <a:ext cx="1359201" cy="329496"/>
            <a:chOff x="6597250" y="3955588"/>
            <a:chExt cx="1359201" cy="329496"/>
          </a:xfrm>
        </p:grpSpPr>
        <p:sp>
          <p:nvSpPr>
            <p:cNvPr id="359" name="Google Shape;359;p33"/>
            <p:cNvSpPr/>
            <p:nvPr/>
          </p:nvSpPr>
          <p:spPr>
            <a:xfrm>
              <a:off x="6597250" y="3955588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3"/>
            <p:cNvSpPr/>
            <p:nvPr/>
          </p:nvSpPr>
          <p:spPr>
            <a:xfrm>
              <a:off x="6853370" y="3955588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3"/>
            <p:cNvSpPr/>
            <p:nvPr/>
          </p:nvSpPr>
          <p:spPr>
            <a:xfrm>
              <a:off x="7109490" y="3955588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3"/>
            <p:cNvSpPr/>
            <p:nvPr/>
          </p:nvSpPr>
          <p:spPr>
            <a:xfrm>
              <a:off x="7365610" y="3955588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3"/>
            <p:cNvSpPr/>
            <p:nvPr/>
          </p:nvSpPr>
          <p:spPr>
            <a:xfrm>
              <a:off x="7621730" y="3955588"/>
              <a:ext cx="78600" cy="78600"/>
            </a:xfrm>
            <a:prstGeom prst="ellipse">
              <a:avLst/>
            </a:pr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3"/>
            <p:cNvSpPr/>
            <p:nvPr/>
          </p:nvSpPr>
          <p:spPr>
            <a:xfrm>
              <a:off x="7877851" y="3955588"/>
              <a:ext cx="78600" cy="78600"/>
            </a:xfrm>
            <a:prstGeom prst="ellipse">
              <a:avLst/>
            </a:pr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3"/>
            <p:cNvSpPr/>
            <p:nvPr/>
          </p:nvSpPr>
          <p:spPr>
            <a:xfrm>
              <a:off x="6597250" y="4206485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3"/>
            <p:cNvSpPr/>
            <p:nvPr/>
          </p:nvSpPr>
          <p:spPr>
            <a:xfrm>
              <a:off x="6853370" y="4206485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3"/>
            <p:cNvSpPr/>
            <p:nvPr/>
          </p:nvSpPr>
          <p:spPr>
            <a:xfrm>
              <a:off x="7109490" y="4206485"/>
              <a:ext cx="78600" cy="78600"/>
            </a:xfrm>
            <a:prstGeom prst="ellipse">
              <a:avLst/>
            </a:pr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3"/>
            <p:cNvSpPr/>
            <p:nvPr/>
          </p:nvSpPr>
          <p:spPr>
            <a:xfrm>
              <a:off x="7365610" y="4206485"/>
              <a:ext cx="78600" cy="78600"/>
            </a:xfrm>
            <a:prstGeom prst="ellipse">
              <a:avLst/>
            </a:pr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3"/>
            <p:cNvSpPr/>
            <p:nvPr/>
          </p:nvSpPr>
          <p:spPr>
            <a:xfrm>
              <a:off x="7621730" y="4206485"/>
              <a:ext cx="78600" cy="78600"/>
            </a:xfrm>
            <a:prstGeom prst="ellipse">
              <a:avLst/>
            </a:pr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3"/>
            <p:cNvSpPr/>
            <p:nvPr/>
          </p:nvSpPr>
          <p:spPr>
            <a:xfrm>
              <a:off x="7877851" y="4206485"/>
              <a:ext cx="78600" cy="78600"/>
            </a:xfrm>
            <a:prstGeom prst="ellipse">
              <a:avLst/>
            </a:prstGeom>
            <a:noFill/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" name="Google Shape;371;p33"/>
          <p:cNvSpPr txBox="1"/>
          <p:nvPr>
            <p:ph idx="4294967295" type="subTitle"/>
          </p:nvPr>
        </p:nvSpPr>
        <p:spPr>
          <a:xfrm>
            <a:off x="4837098" y="1456900"/>
            <a:ext cx="2406300" cy="2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latin typeface="Palanquin Dark"/>
                <a:ea typeface="Palanquin Dark"/>
                <a:cs typeface="Palanquin Dark"/>
                <a:sym typeface="Palanquin Dark"/>
              </a:rPr>
              <a:t>MY STUDIES</a:t>
            </a:r>
            <a:endParaRPr sz="1600"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372" name="Google Shape;372;p33"/>
          <p:cNvSpPr txBox="1"/>
          <p:nvPr>
            <p:ph idx="4294967295" type="subTitle"/>
          </p:nvPr>
        </p:nvSpPr>
        <p:spPr>
          <a:xfrm>
            <a:off x="1900598" y="1456900"/>
            <a:ext cx="2406300" cy="26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latin typeface="Palanquin Dark"/>
                <a:ea typeface="Palanquin Dark"/>
                <a:cs typeface="Palanquin Dark"/>
                <a:sym typeface="Palanquin Dark"/>
              </a:rPr>
              <a:t>MY TECHNICAL SKILLS</a:t>
            </a:r>
            <a:endParaRPr sz="1600"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373" name="Google Shape;373;p33"/>
          <p:cNvSpPr/>
          <p:nvPr/>
        </p:nvSpPr>
        <p:spPr>
          <a:xfrm>
            <a:off x="3618880" y="3737222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33"/>
          <p:cNvSpPr/>
          <p:nvPr/>
        </p:nvSpPr>
        <p:spPr>
          <a:xfrm>
            <a:off x="3618880" y="2968747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33"/>
          <p:cNvSpPr/>
          <p:nvPr/>
        </p:nvSpPr>
        <p:spPr>
          <a:xfrm>
            <a:off x="3618880" y="2200272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33"/>
          <p:cNvSpPr/>
          <p:nvPr/>
        </p:nvSpPr>
        <p:spPr>
          <a:xfrm>
            <a:off x="2665755" y="3737222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33"/>
          <p:cNvSpPr/>
          <p:nvPr/>
        </p:nvSpPr>
        <p:spPr>
          <a:xfrm>
            <a:off x="2665755" y="2968747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33"/>
          <p:cNvSpPr/>
          <p:nvPr/>
        </p:nvSpPr>
        <p:spPr>
          <a:xfrm>
            <a:off x="2665755" y="2200272"/>
            <a:ext cx="610662" cy="563604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9" name="Google Shape;379;p33"/>
          <p:cNvGrpSpPr/>
          <p:nvPr/>
        </p:nvGrpSpPr>
        <p:grpSpPr>
          <a:xfrm>
            <a:off x="2787063" y="3914375"/>
            <a:ext cx="368050" cy="209300"/>
            <a:chOff x="2855150" y="3323475"/>
            <a:chExt cx="368050" cy="209300"/>
          </a:xfrm>
        </p:grpSpPr>
        <p:sp>
          <p:nvSpPr>
            <p:cNvPr id="380" name="Google Shape;380;p33"/>
            <p:cNvSpPr/>
            <p:nvPr/>
          </p:nvSpPr>
          <p:spPr>
            <a:xfrm>
              <a:off x="2855150" y="3323475"/>
              <a:ext cx="368050" cy="209300"/>
            </a:xfrm>
            <a:custGeom>
              <a:rect b="b" l="l" r="r" t="t"/>
              <a:pathLst>
                <a:path extrusionOk="0" h="8372" w="14722">
                  <a:moveTo>
                    <a:pt x="3577" y="2152"/>
                  </a:moveTo>
                  <a:lnTo>
                    <a:pt x="3577" y="6185"/>
                  </a:lnTo>
                  <a:lnTo>
                    <a:pt x="584" y="6185"/>
                  </a:lnTo>
                  <a:lnTo>
                    <a:pt x="584" y="2152"/>
                  </a:lnTo>
                  <a:close/>
                  <a:moveTo>
                    <a:pt x="9987" y="588"/>
                  </a:moveTo>
                  <a:cubicBezTo>
                    <a:pt x="11066" y="588"/>
                    <a:pt x="12120" y="1003"/>
                    <a:pt x="12876" y="1758"/>
                  </a:cubicBezTo>
                  <a:cubicBezTo>
                    <a:pt x="13688" y="2570"/>
                    <a:pt x="14133" y="3646"/>
                    <a:pt x="14133" y="4795"/>
                  </a:cubicBezTo>
                  <a:lnTo>
                    <a:pt x="14133" y="5862"/>
                  </a:lnTo>
                  <a:cubicBezTo>
                    <a:pt x="14133" y="6925"/>
                    <a:pt x="13275" y="7784"/>
                    <a:pt x="12212" y="7784"/>
                  </a:cubicBezTo>
                  <a:lnTo>
                    <a:pt x="11320" y="7784"/>
                  </a:lnTo>
                  <a:cubicBezTo>
                    <a:pt x="11254" y="6436"/>
                    <a:pt x="10570" y="5179"/>
                    <a:pt x="9460" y="4392"/>
                  </a:cubicBezTo>
                  <a:cubicBezTo>
                    <a:pt x="9407" y="4354"/>
                    <a:pt x="9347" y="4336"/>
                    <a:pt x="9288" y="4336"/>
                  </a:cubicBezTo>
                  <a:cubicBezTo>
                    <a:pt x="9197" y="4336"/>
                    <a:pt x="9110" y="4378"/>
                    <a:pt x="9053" y="4458"/>
                  </a:cubicBezTo>
                  <a:cubicBezTo>
                    <a:pt x="8957" y="4591"/>
                    <a:pt x="8991" y="4776"/>
                    <a:pt x="9123" y="4866"/>
                  </a:cubicBezTo>
                  <a:cubicBezTo>
                    <a:pt x="10077" y="5544"/>
                    <a:pt x="10665" y="6626"/>
                    <a:pt x="10737" y="7784"/>
                  </a:cubicBezTo>
                  <a:lnTo>
                    <a:pt x="8934" y="7784"/>
                  </a:lnTo>
                  <a:cubicBezTo>
                    <a:pt x="8749" y="7784"/>
                    <a:pt x="8564" y="7784"/>
                    <a:pt x="8379" y="7774"/>
                  </a:cubicBezTo>
                  <a:cubicBezTo>
                    <a:pt x="7297" y="7722"/>
                    <a:pt x="6202" y="7414"/>
                    <a:pt x="5219" y="6878"/>
                  </a:cubicBezTo>
                  <a:lnTo>
                    <a:pt x="4166" y="6304"/>
                  </a:lnTo>
                  <a:lnTo>
                    <a:pt x="4166" y="2081"/>
                  </a:lnTo>
                  <a:lnTo>
                    <a:pt x="9062" y="692"/>
                  </a:lnTo>
                  <a:cubicBezTo>
                    <a:pt x="9368" y="622"/>
                    <a:pt x="9679" y="588"/>
                    <a:pt x="9987" y="588"/>
                  </a:cubicBezTo>
                  <a:close/>
                  <a:moveTo>
                    <a:pt x="10002" y="0"/>
                  </a:moveTo>
                  <a:cubicBezTo>
                    <a:pt x="9639" y="0"/>
                    <a:pt x="9275" y="41"/>
                    <a:pt x="8919" y="122"/>
                  </a:cubicBezTo>
                  <a:cubicBezTo>
                    <a:pt x="8915" y="127"/>
                    <a:pt x="8910" y="127"/>
                    <a:pt x="8906" y="127"/>
                  </a:cubicBezTo>
                  <a:lnTo>
                    <a:pt x="3833" y="1564"/>
                  </a:lnTo>
                  <a:lnTo>
                    <a:pt x="290" y="1564"/>
                  </a:lnTo>
                  <a:cubicBezTo>
                    <a:pt x="128" y="1564"/>
                    <a:pt x="1" y="1697"/>
                    <a:pt x="1" y="1859"/>
                  </a:cubicBezTo>
                  <a:lnTo>
                    <a:pt x="1" y="6479"/>
                  </a:lnTo>
                  <a:cubicBezTo>
                    <a:pt x="1" y="6641"/>
                    <a:pt x="128" y="6768"/>
                    <a:pt x="290" y="6768"/>
                  </a:cubicBezTo>
                  <a:lnTo>
                    <a:pt x="3796" y="6768"/>
                  </a:lnTo>
                  <a:lnTo>
                    <a:pt x="4939" y="7390"/>
                  </a:lnTo>
                  <a:cubicBezTo>
                    <a:pt x="6002" y="7968"/>
                    <a:pt x="7179" y="8305"/>
                    <a:pt x="8350" y="8358"/>
                  </a:cubicBezTo>
                  <a:cubicBezTo>
                    <a:pt x="8545" y="8367"/>
                    <a:pt x="8740" y="8371"/>
                    <a:pt x="8934" y="8371"/>
                  </a:cubicBezTo>
                  <a:lnTo>
                    <a:pt x="12212" y="8371"/>
                  </a:lnTo>
                  <a:cubicBezTo>
                    <a:pt x="13597" y="8371"/>
                    <a:pt x="14722" y="7248"/>
                    <a:pt x="14722" y="5862"/>
                  </a:cubicBezTo>
                  <a:lnTo>
                    <a:pt x="14722" y="4795"/>
                  </a:lnTo>
                  <a:cubicBezTo>
                    <a:pt x="14722" y="3490"/>
                    <a:pt x="14214" y="2266"/>
                    <a:pt x="13294" y="1346"/>
                  </a:cubicBezTo>
                  <a:cubicBezTo>
                    <a:pt x="12734" y="786"/>
                    <a:pt x="12037" y="383"/>
                    <a:pt x="11263" y="169"/>
                  </a:cubicBezTo>
                  <a:cubicBezTo>
                    <a:pt x="10853" y="56"/>
                    <a:pt x="10428" y="0"/>
                    <a:pt x="100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3"/>
            <p:cNvSpPr/>
            <p:nvPr/>
          </p:nvSpPr>
          <p:spPr>
            <a:xfrm>
              <a:off x="3020000" y="3412750"/>
              <a:ext cx="38925" cy="17325"/>
            </a:xfrm>
            <a:custGeom>
              <a:rect b="b" l="l" r="r" t="t"/>
              <a:pathLst>
                <a:path extrusionOk="0" h="693" w="1557">
                  <a:moveTo>
                    <a:pt x="295" y="0"/>
                  </a:moveTo>
                  <a:cubicBezTo>
                    <a:pt x="134" y="0"/>
                    <a:pt x="0" y="128"/>
                    <a:pt x="0" y="294"/>
                  </a:cubicBezTo>
                  <a:cubicBezTo>
                    <a:pt x="0" y="456"/>
                    <a:pt x="134" y="583"/>
                    <a:pt x="295" y="583"/>
                  </a:cubicBezTo>
                  <a:cubicBezTo>
                    <a:pt x="589" y="583"/>
                    <a:pt x="883" y="622"/>
                    <a:pt x="1173" y="683"/>
                  </a:cubicBezTo>
                  <a:cubicBezTo>
                    <a:pt x="1191" y="692"/>
                    <a:pt x="1215" y="692"/>
                    <a:pt x="1239" y="692"/>
                  </a:cubicBezTo>
                  <a:cubicBezTo>
                    <a:pt x="1372" y="692"/>
                    <a:pt x="1491" y="602"/>
                    <a:pt x="1524" y="465"/>
                  </a:cubicBezTo>
                  <a:cubicBezTo>
                    <a:pt x="1557" y="309"/>
                    <a:pt x="1462" y="152"/>
                    <a:pt x="1301" y="114"/>
                  </a:cubicBezTo>
                  <a:cubicBezTo>
                    <a:pt x="974" y="38"/>
                    <a:pt x="637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" name="Google Shape;382;p33"/>
          <p:cNvGrpSpPr/>
          <p:nvPr/>
        </p:nvGrpSpPr>
        <p:grpSpPr>
          <a:xfrm>
            <a:off x="3740188" y="2385063"/>
            <a:ext cx="368050" cy="194025"/>
            <a:chOff x="5308250" y="2721650"/>
            <a:chExt cx="368050" cy="194025"/>
          </a:xfrm>
        </p:grpSpPr>
        <p:sp>
          <p:nvSpPr>
            <p:cNvPr id="383" name="Google Shape;383;p33"/>
            <p:cNvSpPr/>
            <p:nvPr/>
          </p:nvSpPr>
          <p:spPr>
            <a:xfrm>
              <a:off x="5308250" y="2721650"/>
              <a:ext cx="368050" cy="194025"/>
            </a:xfrm>
            <a:custGeom>
              <a:rect b="b" l="l" r="r" t="t"/>
              <a:pathLst>
                <a:path extrusionOk="0" h="7761" w="14722">
                  <a:moveTo>
                    <a:pt x="10850" y="3624"/>
                  </a:moveTo>
                  <a:lnTo>
                    <a:pt x="10850" y="4141"/>
                  </a:lnTo>
                  <a:lnTo>
                    <a:pt x="3871" y="4141"/>
                  </a:lnTo>
                  <a:lnTo>
                    <a:pt x="3871" y="3624"/>
                  </a:lnTo>
                  <a:close/>
                  <a:moveTo>
                    <a:pt x="1319" y="1660"/>
                  </a:moveTo>
                  <a:lnTo>
                    <a:pt x="1319" y="6101"/>
                  </a:lnTo>
                  <a:lnTo>
                    <a:pt x="589" y="6101"/>
                  </a:lnTo>
                  <a:lnTo>
                    <a:pt x="589" y="1660"/>
                  </a:lnTo>
                  <a:close/>
                  <a:moveTo>
                    <a:pt x="14138" y="1660"/>
                  </a:moveTo>
                  <a:lnTo>
                    <a:pt x="14138" y="6101"/>
                  </a:lnTo>
                  <a:lnTo>
                    <a:pt x="13403" y="6101"/>
                  </a:lnTo>
                  <a:lnTo>
                    <a:pt x="13403" y="1660"/>
                  </a:lnTo>
                  <a:close/>
                  <a:moveTo>
                    <a:pt x="3283" y="588"/>
                  </a:moveTo>
                  <a:lnTo>
                    <a:pt x="3283" y="3331"/>
                  </a:lnTo>
                  <a:lnTo>
                    <a:pt x="3283" y="4435"/>
                  </a:lnTo>
                  <a:lnTo>
                    <a:pt x="3283" y="7178"/>
                  </a:lnTo>
                  <a:lnTo>
                    <a:pt x="1907" y="7178"/>
                  </a:lnTo>
                  <a:lnTo>
                    <a:pt x="1907" y="6394"/>
                  </a:lnTo>
                  <a:lnTo>
                    <a:pt x="1907" y="1366"/>
                  </a:lnTo>
                  <a:lnTo>
                    <a:pt x="1907" y="588"/>
                  </a:lnTo>
                  <a:close/>
                  <a:moveTo>
                    <a:pt x="12814" y="588"/>
                  </a:moveTo>
                  <a:lnTo>
                    <a:pt x="12814" y="7178"/>
                  </a:lnTo>
                  <a:lnTo>
                    <a:pt x="11439" y="7178"/>
                  </a:lnTo>
                  <a:lnTo>
                    <a:pt x="11439" y="4459"/>
                  </a:lnTo>
                  <a:lnTo>
                    <a:pt x="11439" y="4435"/>
                  </a:lnTo>
                  <a:lnTo>
                    <a:pt x="11439" y="3331"/>
                  </a:lnTo>
                  <a:lnTo>
                    <a:pt x="11439" y="3307"/>
                  </a:lnTo>
                  <a:lnTo>
                    <a:pt x="11439" y="588"/>
                  </a:lnTo>
                  <a:close/>
                  <a:moveTo>
                    <a:pt x="1614" y="0"/>
                  </a:moveTo>
                  <a:cubicBezTo>
                    <a:pt x="1452" y="0"/>
                    <a:pt x="1319" y="132"/>
                    <a:pt x="1319" y="294"/>
                  </a:cubicBezTo>
                  <a:lnTo>
                    <a:pt x="1319" y="1072"/>
                  </a:lnTo>
                  <a:lnTo>
                    <a:pt x="294" y="1072"/>
                  </a:lnTo>
                  <a:cubicBezTo>
                    <a:pt x="133" y="1072"/>
                    <a:pt x="0" y="1205"/>
                    <a:pt x="0" y="1366"/>
                  </a:cubicBezTo>
                  <a:lnTo>
                    <a:pt x="0" y="6394"/>
                  </a:lnTo>
                  <a:cubicBezTo>
                    <a:pt x="0" y="6556"/>
                    <a:pt x="133" y="6689"/>
                    <a:pt x="294" y="6689"/>
                  </a:cubicBezTo>
                  <a:lnTo>
                    <a:pt x="1319" y="6689"/>
                  </a:lnTo>
                  <a:lnTo>
                    <a:pt x="1319" y="7467"/>
                  </a:lnTo>
                  <a:cubicBezTo>
                    <a:pt x="1319" y="7633"/>
                    <a:pt x="1452" y="7761"/>
                    <a:pt x="1614" y="7761"/>
                  </a:cubicBezTo>
                  <a:lnTo>
                    <a:pt x="3578" y="7761"/>
                  </a:lnTo>
                  <a:cubicBezTo>
                    <a:pt x="3738" y="7761"/>
                    <a:pt x="3871" y="7633"/>
                    <a:pt x="3871" y="7467"/>
                  </a:cubicBezTo>
                  <a:lnTo>
                    <a:pt x="3871" y="4725"/>
                  </a:lnTo>
                  <a:lnTo>
                    <a:pt x="10850" y="4725"/>
                  </a:lnTo>
                  <a:lnTo>
                    <a:pt x="10850" y="7467"/>
                  </a:lnTo>
                  <a:cubicBezTo>
                    <a:pt x="10850" y="7633"/>
                    <a:pt x="10983" y="7761"/>
                    <a:pt x="11144" y="7761"/>
                  </a:cubicBezTo>
                  <a:lnTo>
                    <a:pt x="13108" y="7761"/>
                  </a:lnTo>
                  <a:cubicBezTo>
                    <a:pt x="13269" y="7761"/>
                    <a:pt x="13403" y="7633"/>
                    <a:pt x="13403" y="7467"/>
                  </a:cubicBezTo>
                  <a:lnTo>
                    <a:pt x="13403" y="6689"/>
                  </a:lnTo>
                  <a:lnTo>
                    <a:pt x="14427" y="6689"/>
                  </a:lnTo>
                  <a:cubicBezTo>
                    <a:pt x="14594" y="6689"/>
                    <a:pt x="14721" y="6556"/>
                    <a:pt x="14721" y="6394"/>
                  </a:cubicBezTo>
                  <a:lnTo>
                    <a:pt x="14721" y="1366"/>
                  </a:lnTo>
                  <a:cubicBezTo>
                    <a:pt x="14721" y="1205"/>
                    <a:pt x="14594" y="1072"/>
                    <a:pt x="14427" y="1072"/>
                  </a:cubicBezTo>
                  <a:lnTo>
                    <a:pt x="13403" y="1072"/>
                  </a:lnTo>
                  <a:lnTo>
                    <a:pt x="13403" y="294"/>
                  </a:lnTo>
                  <a:cubicBezTo>
                    <a:pt x="13403" y="132"/>
                    <a:pt x="13269" y="0"/>
                    <a:pt x="13108" y="0"/>
                  </a:cubicBezTo>
                  <a:lnTo>
                    <a:pt x="11144" y="0"/>
                  </a:lnTo>
                  <a:cubicBezTo>
                    <a:pt x="10983" y="0"/>
                    <a:pt x="10850" y="132"/>
                    <a:pt x="10850" y="294"/>
                  </a:cubicBezTo>
                  <a:lnTo>
                    <a:pt x="10850" y="3036"/>
                  </a:lnTo>
                  <a:lnTo>
                    <a:pt x="3871" y="3036"/>
                  </a:lnTo>
                  <a:lnTo>
                    <a:pt x="3871" y="294"/>
                  </a:lnTo>
                  <a:cubicBezTo>
                    <a:pt x="3871" y="132"/>
                    <a:pt x="3738" y="0"/>
                    <a:pt x="35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3"/>
            <p:cNvSpPr/>
            <p:nvPr/>
          </p:nvSpPr>
          <p:spPr>
            <a:xfrm>
              <a:off x="5364700" y="2801800"/>
              <a:ext cx="14725" cy="91000"/>
            </a:xfrm>
            <a:custGeom>
              <a:rect b="b" l="l" r="r" t="t"/>
              <a:pathLst>
                <a:path extrusionOk="0" h="3640" w="589">
                  <a:moveTo>
                    <a:pt x="295" y="0"/>
                  </a:moveTo>
                  <a:cubicBezTo>
                    <a:pt x="133" y="0"/>
                    <a:pt x="0" y="134"/>
                    <a:pt x="0" y="295"/>
                  </a:cubicBezTo>
                  <a:lnTo>
                    <a:pt x="0" y="3346"/>
                  </a:lnTo>
                  <a:cubicBezTo>
                    <a:pt x="0" y="3506"/>
                    <a:pt x="133" y="3639"/>
                    <a:pt x="295" y="3639"/>
                  </a:cubicBezTo>
                  <a:cubicBezTo>
                    <a:pt x="456" y="3639"/>
                    <a:pt x="589" y="3506"/>
                    <a:pt x="589" y="3346"/>
                  </a:cubicBezTo>
                  <a:lnTo>
                    <a:pt x="589" y="295"/>
                  </a:lnTo>
                  <a:cubicBezTo>
                    <a:pt x="589" y="134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3"/>
            <p:cNvSpPr/>
            <p:nvPr/>
          </p:nvSpPr>
          <p:spPr>
            <a:xfrm>
              <a:off x="5364700" y="2758500"/>
              <a:ext cx="14725" cy="32300"/>
            </a:xfrm>
            <a:custGeom>
              <a:rect b="b" l="l" r="r" t="t"/>
              <a:pathLst>
                <a:path extrusionOk="0" h="1292" w="589">
                  <a:moveTo>
                    <a:pt x="295" y="1"/>
                  </a:moveTo>
                  <a:cubicBezTo>
                    <a:pt x="133" y="1"/>
                    <a:pt x="0" y="134"/>
                    <a:pt x="0" y="295"/>
                  </a:cubicBezTo>
                  <a:lnTo>
                    <a:pt x="0" y="997"/>
                  </a:lnTo>
                  <a:cubicBezTo>
                    <a:pt x="0" y="1163"/>
                    <a:pt x="133" y="1292"/>
                    <a:pt x="295" y="1292"/>
                  </a:cubicBezTo>
                  <a:cubicBezTo>
                    <a:pt x="456" y="1292"/>
                    <a:pt x="589" y="1163"/>
                    <a:pt x="589" y="997"/>
                  </a:cubicBezTo>
                  <a:lnTo>
                    <a:pt x="589" y="295"/>
                  </a:lnTo>
                  <a:cubicBezTo>
                    <a:pt x="589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" name="Google Shape;386;p33"/>
          <p:cNvGrpSpPr/>
          <p:nvPr/>
        </p:nvGrpSpPr>
        <p:grpSpPr>
          <a:xfrm>
            <a:off x="3740175" y="3066525"/>
            <a:ext cx="368050" cy="368050"/>
            <a:chOff x="4701000" y="1520875"/>
            <a:chExt cx="368050" cy="368050"/>
          </a:xfrm>
        </p:grpSpPr>
        <p:sp>
          <p:nvSpPr>
            <p:cNvPr id="387" name="Google Shape;387;p33"/>
            <p:cNvSpPr/>
            <p:nvPr/>
          </p:nvSpPr>
          <p:spPr>
            <a:xfrm>
              <a:off x="4701000" y="1520875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7358" y="589"/>
                  </a:moveTo>
                  <a:cubicBezTo>
                    <a:pt x="11096" y="589"/>
                    <a:pt x="14133" y="3626"/>
                    <a:pt x="14133" y="7364"/>
                  </a:cubicBezTo>
                  <a:cubicBezTo>
                    <a:pt x="14133" y="11097"/>
                    <a:pt x="11096" y="14139"/>
                    <a:pt x="7358" y="14139"/>
                  </a:cubicBezTo>
                  <a:cubicBezTo>
                    <a:pt x="3625" y="14139"/>
                    <a:pt x="583" y="11097"/>
                    <a:pt x="583" y="7364"/>
                  </a:cubicBezTo>
                  <a:cubicBezTo>
                    <a:pt x="583" y="3626"/>
                    <a:pt x="3625" y="589"/>
                    <a:pt x="7358" y="589"/>
                  </a:cubicBezTo>
                  <a:close/>
                  <a:moveTo>
                    <a:pt x="7358" y="1"/>
                  </a:moveTo>
                  <a:cubicBezTo>
                    <a:pt x="5394" y="1"/>
                    <a:pt x="3544" y="765"/>
                    <a:pt x="2154" y="2155"/>
                  </a:cubicBezTo>
                  <a:cubicBezTo>
                    <a:pt x="763" y="3550"/>
                    <a:pt x="0" y="5395"/>
                    <a:pt x="0" y="7364"/>
                  </a:cubicBezTo>
                  <a:cubicBezTo>
                    <a:pt x="0" y="9328"/>
                    <a:pt x="763" y="11178"/>
                    <a:pt x="2154" y="12568"/>
                  </a:cubicBezTo>
                  <a:cubicBezTo>
                    <a:pt x="3544" y="13959"/>
                    <a:pt x="5394" y="14721"/>
                    <a:pt x="7358" y="14721"/>
                  </a:cubicBezTo>
                  <a:cubicBezTo>
                    <a:pt x="9327" y="14721"/>
                    <a:pt x="11177" y="13959"/>
                    <a:pt x="12567" y="12568"/>
                  </a:cubicBezTo>
                  <a:cubicBezTo>
                    <a:pt x="13957" y="11178"/>
                    <a:pt x="14721" y="9328"/>
                    <a:pt x="14721" y="7364"/>
                  </a:cubicBezTo>
                  <a:cubicBezTo>
                    <a:pt x="14721" y="5395"/>
                    <a:pt x="13957" y="3550"/>
                    <a:pt x="12567" y="2155"/>
                  </a:cubicBezTo>
                  <a:cubicBezTo>
                    <a:pt x="11177" y="765"/>
                    <a:pt x="9327" y="1"/>
                    <a:pt x="7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3"/>
            <p:cNvSpPr/>
            <p:nvPr/>
          </p:nvSpPr>
          <p:spPr>
            <a:xfrm>
              <a:off x="4747125" y="1567025"/>
              <a:ext cx="256675" cy="275775"/>
            </a:xfrm>
            <a:custGeom>
              <a:rect b="b" l="l" r="r" t="t"/>
              <a:pathLst>
                <a:path extrusionOk="0" h="11031" w="10267">
                  <a:moveTo>
                    <a:pt x="5513" y="0"/>
                  </a:moveTo>
                  <a:cubicBezTo>
                    <a:pt x="2476" y="0"/>
                    <a:pt x="0" y="2477"/>
                    <a:pt x="0" y="5518"/>
                  </a:cubicBezTo>
                  <a:cubicBezTo>
                    <a:pt x="0" y="8555"/>
                    <a:pt x="2476" y="11031"/>
                    <a:pt x="5513" y="11031"/>
                  </a:cubicBezTo>
                  <a:cubicBezTo>
                    <a:pt x="6386" y="11031"/>
                    <a:pt x="7221" y="10832"/>
                    <a:pt x="7994" y="10442"/>
                  </a:cubicBezTo>
                  <a:cubicBezTo>
                    <a:pt x="8141" y="10366"/>
                    <a:pt x="8198" y="10191"/>
                    <a:pt x="8127" y="10048"/>
                  </a:cubicBezTo>
                  <a:cubicBezTo>
                    <a:pt x="8073" y="9944"/>
                    <a:pt x="7969" y="9885"/>
                    <a:pt x="7862" y="9885"/>
                  </a:cubicBezTo>
                  <a:cubicBezTo>
                    <a:pt x="7818" y="9885"/>
                    <a:pt x="7775" y="9895"/>
                    <a:pt x="7733" y="9915"/>
                  </a:cubicBezTo>
                  <a:cubicBezTo>
                    <a:pt x="7041" y="10267"/>
                    <a:pt x="6296" y="10442"/>
                    <a:pt x="5513" y="10442"/>
                  </a:cubicBezTo>
                  <a:cubicBezTo>
                    <a:pt x="2800" y="10442"/>
                    <a:pt x="589" y="8231"/>
                    <a:pt x="589" y="5518"/>
                  </a:cubicBezTo>
                  <a:cubicBezTo>
                    <a:pt x="589" y="2799"/>
                    <a:pt x="2800" y="589"/>
                    <a:pt x="5513" y="589"/>
                  </a:cubicBezTo>
                  <a:cubicBezTo>
                    <a:pt x="7216" y="589"/>
                    <a:pt x="8773" y="1447"/>
                    <a:pt x="9684" y="2884"/>
                  </a:cubicBezTo>
                  <a:cubicBezTo>
                    <a:pt x="9739" y="2974"/>
                    <a:pt x="9835" y="3024"/>
                    <a:pt x="9934" y="3024"/>
                  </a:cubicBezTo>
                  <a:cubicBezTo>
                    <a:pt x="9986" y="3024"/>
                    <a:pt x="10039" y="3010"/>
                    <a:pt x="10087" y="2980"/>
                  </a:cubicBezTo>
                  <a:cubicBezTo>
                    <a:pt x="10225" y="2890"/>
                    <a:pt x="10267" y="2709"/>
                    <a:pt x="10177" y="2571"/>
                  </a:cubicBezTo>
                  <a:cubicBezTo>
                    <a:pt x="9161" y="963"/>
                    <a:pt x="7416" y="0"/>
                    <a:pt x="5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3"/>
            <p:cNvSpPr/>
            <p:nvPr/>
          </p:nvSpPr>
          <p:spPr>
            <a:xfrm>
              <a:off x="4992875" y="1697625"/>
              <a:ext cx="30025" cy="74025"/>
            </a:xfrm>
            <a:custGeom>
              <a:rect b="b" l="l" r="r" t="t"/>
              <a:pathLst>
                <a:path extrusionOk="0" h="2961" w="1201">
                  <a:moveTo>
                    <a:pt x="907" y="0"/>
                  </a:moveTo>
                  <a:cubicBezTo>
                    <a:pt x="745" y="0"/>
                    <a:pt x="612" y="132"/>
                    <a:pt x="612" y="294"/>
                  </a:cubicBezTo>
                  <a:cubicBezTo>
                    <a:pt x="612" y="1082"/>
                    <a:pt x="432" y="1836"/>
                    <a:pt x="71" y="2533"/>
                  </a:cubicBezTo>
                  <a:cubicBezTo>
                    <a:pt x="1" y="2680"/>
                    <a:pt x="58" y="2856"/>
                    <a:pt x="200" y="2926"/>
                  </a:cubicBezTo>
                  <a:cubicBezTo>
                    <a:pt x="242" y="2950"/>
                    <a:pt x="290" y="2960"/>
                    <a:pt x="332" y="2960"/>
                  </a:cubicBezTo>
                  <a:cubicBezTo>
                    <a:pt x="441" y="2960"/>
                    <a:pt x="546" y="2904"/>
                    <a:pt x="598" y="2803"/>
                  </a:cubicBezTo>
                  <a:cubicBezTo>
                    <a:pt x="997" y="2021"/>
                    <a:pt x="1201" y="1176"/>
                    <a:pt x="1201" y="294"/>
                  </a:cubicBezTo>
                  <a:cubicBezTo>
                    <a:pt x="1201" y="132"/>
                    <a:pt x="1068" y="0"/>
                    <a:pt x="9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3"/>
            <p:cNvSpPr/>
            <p:nvPr/>
          </p:nvSpPr>
          <p:spPr>
            <a:xfrm>
              <a:off x="4810225" y="1661325"/>
              <a:ext cx="103425" cy="14600"/>
            </a:xfrm>
            <a:custGeom>
              <a:rect b="b" l="l" r="r" t="t"/>
              <a:pathLst>
                <a:path extrusionOk="0" h="584" w="4137">
                  <a:moveTo>
                    <a:pt x="294" y="0"/>
                  </a:moveTo>
                  <a:cubicBezTo>
                    <a:pt x="133" y="0"/>
                    <a:pt x="0" y="128"/>
                    <a:pt x="0" y="294"/>
                  </a:cubicBezTo>
                  <a:cubicBezTo>
                    <a:pt x="0" y="456"/>
                    <a:pt x="133" y="583"/>
                    <a:pt x="294" y="583"/>
                  </a:cubicBezTo>
                  <a:lnTo>
                    <a:pt x="3843" y="583"/>
                  </a:lnTo>
                  <a:cubicBezTo>
                    <a:pt x="4005" y="583"/>
                    <a:pt x="4137" y="456"/>
                    <a:pt x="4137" y="294"/>
                  </a:cubicBezTo>
                  <a:cubicBezTo>
                    <a:pt x="4137" y="128"/>
                    <a:pt x="4005" y="0"/>
                    <a:pt x="38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3"/>
            <p:cNvSpPr/>
            <p:nvPr/>
          </p:nvSpPr>
          <p:spPr>
            <a:xfrm>
              <a:off x="4931200" y="1661325"/>
              <a:ext cx="28600" cy="14600"/>
            </a:xfrm>
            <a:custGeom>
              <a:rect b="b" l="l" r="r" t="t"/>
              <a:pathLst>
                <a:path extrusionOk="0" h="584" w="1144">
                  <a:moveTo>
                    <a:pt x="294" y="0"/>
                  </a:moveTo>
                  <a:cubicBezTo>
                    <a:pt x="134" y="0"/>
                    <a:pt x="0" y="128"/>
                    <a:pt x="0" y="294"/>
                  </a:cubicBezTo>
                  <a:cubicBezTo>
                    <a:pt x="0" y="456"/>
                    <a:pt x="134" y="583"/>
                    <a:pt x="294" y="583"/>
                  </a:cubicBezTo>
                  <a:lnTo>
                    <a:pt x="850" y="583"/>
                  </a:lnTo>
                  <a:cubicBezTo>
                    <a:pt x="1011" y="583"/>
                    <a:pt x="1143" y="456"/>
                    <a:pt x="1143" y="294"/>
                  </a:cubicBezTo>
                  <a:cubicBezTo>
                    <a:pt x="1143" y="128"/>
                    <a:pt x="1011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3"/>
            <p:cNvSpPr/>
            <p:nvPr/>
          </p:nvSpPr>
          <p:spPr>
            <a:xfrm>
              <a:off x="4856350" y="1697950"/>
              <a:ext cx="103450" cy="14750"/>
            </a:xfrm>
            <a:custGeom>
              <a:rect b="b" l="l" r="r" t="t"/>
              <a:pathLst>
                <a:path extrusionOk="0" h="590" w="4138">
                  <a:moveTo>
                    <a:pt x="295" y="1"/>
                  </a:moveTo>
                  <a:cubicBezTo>
                    <a:pt x="134" y="1"/>
                    <a:pt x="1" y="134"/>
                    <a:pt x="1" y="295"/>
                  </a:cubicBezTo>
                  <a:cubicBezTo>
                    <a:pt x="1" y="456"/>
                    <a:pt x="134" y="589"/>
                    <a:pt x="295" y="589"/>
                  </a:cubicBezTo>
                  <a:lnTo>
                    <a:pt x="3844" y="589"/>
                  </a:lnTo>
                  <a:cubicBezTo>
                    <a:pt x="4005" y="589"/>
                    <a:pt x="4137" y="456"/>
                    <a:pt x="4137" y="295"/>
                  </a:cubicBezTo>
                  <a:cubicBezTo>
                    <a:pt x="4137" y="134"/>
                    <a:pt x="4005" y="1"/>
                    <a:pt x="3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3"/>
            <p:cNvSpPr/>
            <p:nvPr/>
          </p:nvSpPr>
          <p:spPr>
            <a:xfrm>
              <a:off x="4810225" y="1697950"/>
              <a:ext cx="28600" cy="14750"/>
            </a:xfrm>
            <a:custGeom>
              <a:rect b="b" l="l" r="r" t="t"/>
              <a:pathLst>
                <a:path extrusionOk="0" h="590" w="1144">
                  <a:moveTo>
                    <a:pt x="294" y="1"/>
                  </a:moveTo>
                  <a:cubicBezTo>
                    <a:pt x="133" y="1"/>
                    <a:pt x="0" y="134"/>
                    <a:pt x="0" y="295"/>
                  </a:cubicBezTo>
                  <a:cubicBezTo>
                    <a:pt x="0" y="456"/>
                    <a:pt x="133" y="589"/>
                    <a:pt x="294" y="589"/>
                  </a:cubicBezTo>
                  <a:lnTo>
                    <a:pt x="850" y="589"/>
                  </a:lnTo>
                  <a:cubicBezTo>
                    <a:pt x="1011" y="589"/>
                    <a:pt x="1143" y="456"/>
                    <a:pt x="1143" y="295"/>
                  </a:cubicBezTo>
                  <a:cubicBezTo>
                    <a:pt x="1143" y="134"/>
                    <a:pt x="1011" y="1"/>
                    <a:pt x="8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3"/>
            <p:cNvSpPr/>
            <p:nvPr/>
          </p:nvSpPr>
          <p:spPr>
            <a:xfrm>
              <a:off x="4856350" y="1733900"/>
              <a:ext cx="103450" cy="14600"/>
            </a:xfrm>
            <a:custGeom>
              <a:rect b="b" l="l" r="r" t="t"/>
              <a:pathLst>
                <a:path extrusionOk="0" h="584" w="4138">
                  <a:moveTo>
                    <a:pt x="295" y="1"/>
                  </a:moveTo>
                  <a:cubicBezTo>
                    <a:pt x="134" y="1"/>
                    <a:pt x="1" y="133"/>
                    <a:pt x="1" y="295"/>
                  </a:cubicBezTo>
                  <a:cubicBezTo>
                    <a:pt x="1" y="456"/>
                    <a:pt x="134" y="584"/>
                    <a:pt x="295" y="584"/>
                  </a:cubicBezTo>
                  <a:lnTo>
                    <a:pt x="3844" y="584"/>
                  </a:lnTo>
                  <a:cubicBezTo>
                    <a:pt x="4005" y="584"/>
                    <a:pt x="4137" y="456"/>
                    <a:pt x="4137" y="295"/>
                  </a:cubicBezTo>
                  <a:cubicBezTo>
                    <a:pt x="4137" y="133"/>
                    <a:pt x="4005" y="1"/>
                    <a:pt x="3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3"/>
            <p:cNvSpPr/>
            <p:nvPr/>
          </p:nvSpPr>
          <p:spPr>
            <a:xfrm>
              <a:off x="4810225" y="1733900"/>
              <a:ext cx="28600" cy="14600"/>
            </a:xfrm>
            <a:custGeom>
              <a:rect b="b" l="l" r="r" t="t"/>
              <a:pathLst>
                <a:path extrusionOk="0" h="584" w="1144">
                  <a:moveTo>
                    <a:pt x="294" y="1"/>
                  </a:moveTo>
                  <a:cubicBezTo>
                    <a:pt x="133" y="1"/>
                    <a:pt x="0" y="133"/>
                    <a:pt x="0" y="295"/>
                  </a:cubicBezTo>
                  <a:cubicBezTo>
                    <a:pt x="0" y="456"/>
                    <a:pt x="133" y="584"/>
                    <a:pt x="294" y="584"/>
                  </a:cubicBezTo>
                  <a:lnTo>
                    <a:pt x="850" y="584"/>
                  </a:lnTo>
                  <a:cubicBezTo>
                    <a:pt x="1011" y="584"/>
                    <a:pt x="1143" y="456"/>
                    <a:pt x="1143" y="295"/>
                  </a:cubicBezTo>
                  <a:cubicBezTo>
                    <a:pt x="1143" y="133"/>
                    <a:pt x="1011" y="1"/>
                    <a:pt x="8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6" name="Google Shape;396;p33"/>
          <p:cNvGrpSpPr/>
          <p:nvPr/>
        </p:nvGrpSpPr>
        <p:grpSpPr>
          <a:xfrm>
            <a:off x="2787063" y="2298050"/>
            <a:ext cx="368025" cy="368050"/>
            <a:chOff x="2240325" y="1520875"/>
            <a:chExt cx="368025" cy="368050"/>
          </a:xfrm>
        </p:grpSpPr>
        <p:sp>
          <p:nvSpPr>
            <p:cNvPr id="397" name="Google Shape;397;p33"/>
            <p:cNvSpPr/>
            <p:nvPr/>
          </p:nvSpPr>
          <p:spPr>
            <a:xfrm>
              <a:off x="2240325" y="1520875"/>
              <a:ext cx="368025" cy="368050"/>
            </a:xfrm>
            <a:custGeom>
              <a:rect b="b" l="l" r="r" t="t"/>
              <a:pathLst>
                <a:path extrusionOk="0" h="14722" w="14721">
                  <a:moveTo>
                    <a:pt x="7362" y="589"/>
                  </a:moveTo>
                  <a:cubicBezTo>
                    <a:pt x="11097" y="589"/>
                    <a:pt x="14137" y="3626"/>
                    <a:pt x="14137" y="7364"/>
                  </a:cubicBezTo>
                  <a:cubicBezTo>
                    <a:pt x="14137" y="9323"/>
                    <a:pt x="13293" y="11178"/>
                    <a:pt x="11813" y="12468"/>
                  </a:cubicBezTo>
                  <a:cubicBezTo>
                    <a:pt x="11417" y="12543"/>
                    <a:pt x="11038" y="12579"/>
                    <a:pt x="10680" y="12579"/>
                  </a:cubicBezTo>
                  <a:cubicBezTo>
                    <a:pt x="9646" y="12579"/>
                    <a:pt x="8784" y="12273"/>
                    <a:pt x="8188" y="11681"/>
                  </a:cubicBezTo>
                  <a:cubicBezTo>
                    <a:pt x="7396" y="10884"/>
                    <a:pt x="7125" y="9603"/>
                    <a:pt x="7434" y="8080"/>
                  </a:cubicBezTo>
                  <a:lnTo>
                    <a:pt x="7675" y="6998"/>
                  </a:lnTo>
                  <a:lnTo>
                    <a:pt x="7675" y="6989"/>
                  </a:lnTo>
                  <a:cubicBezTo>
                    <a:pt x="8003" y="5267"/>
                    <a:pt x="7657" y="3815"/>
                    <a:pt x="6698" y="2899"/>
                  </a:cubicBezTo>
                  <a:cubicBezTo>
                    <a:pt x="6000" y="2226"/>
                    <a:pt x="5025" y="1880"/>
                    <a:pt x="3873" y="1880"/>
                  </a:cubicBezTo>
                  <a:cubicBezTo>
                    <a:pt x="3702" y="1880"/>
                    <a:pt x="3527" y="1888"/>
                    <a:pt x="3349" y="1903"/>
                  </a:cubicBezTo>
                  <a:cubicBezTo>
                    <a:pt x="4507" y="1049"/>
                    <a:pt x="5897" y="589"/>
                    <a:pt x="7362" y="589"/>
                  </a:cubicBezTo>
                  <a:close/>
                  <a:moveTo>
                    <a:pt x="3862" y="2465"/>
                  </a:moveTo>
                  <a:cubicBezTo>
                    <a:pt x="4868" y="2465"/>
                    <a:pt x="5707" y="2757"/>
                    <a:pt x="6295" y="3322"/>
                  </a:cubicBezTo>
                  <a:cubicBezTo>
                    <a:pt x="7101" y="4095"/>
                    <a:pt x="7386" y="5357"/>
                    <a:pt x="7101" y="6875"/>
                  </a:cubicBezTo>
                  <a:lnTo>
                    <a:pt x="6860" y="7953"/>
                  </a:lnTo>
                  <a:lnTo>
                    <a:pt x="6860" y="7962"/>
                  </a:lnTo>
                  <a:cubicBezTo>
                    <a:pt x="6514" y="9683"/>
                    <a:pt x="6836" y="11154"/>
                    <a:pt x="7776" y="12094"/>
                  </a:cubicBezTo>
                  <a:cubicBezTo>
                    <a:pt x="8478" y="12801"/>
                    <a:pt x="9483" y="13166"/>
                    <a:pt x="10674" y="13166"/>
                  </a:cubicBezTo>
                  <a:cubicBezTo>
                    <a:pt x="10736" y="13166"/>
                    <a:pt x="10793" y="13166"/>
                    <a:pt x="10854" y="13162"/>
                  </a:cubicBezTo>
                  <a:lnTo>
                    <a:pt x="10854" y="13162"/>
                  </a:lnTo>
                  <a:cubicBezTo>
                    <a:pt x="9806" y="13792"/>
                    <a:pt x="8596" y="14134"/>
                    <a:pt x="7362" y="14134"/>
                  </a:cubicBezTo>
                  <a:cubicBezTo>
                    <a:pt x="3624" y="14134"/>
                    <a:pt x="588" y="11093"/>
                    <a:pt x="588" y="7359"/>
                  </a:cubicBezTo>
                  <a:cubicBezTo>
                    <a:pt x="588" y="5575"/>
                    <a:pt x="1271" y="3896"/>
                    <a:pt x="2519" y="2619"/>
                  </a:cubicBezTo>
                  <a:cubicBezTo>
                    <a:pt x="2992" y="2516"/>
                    <a:pt x="3442" y="2465"/>
                    <a:pt x="3862" y="2465"/>
                  </a:cubicBezTo>
                  <a:close/>
                  <a:moveTo>
                    <a:pt x="7362" y="1"/>
                  </a:moveTo>
                  <a:cubicBezTo>
                    <a:pt x="5413" y="1"/>
                    <a:pt x="3582" y="751"/>
                    <a:pt x="2196" y="2117"/>
                  </a:cubicBezTo>
                  <a:cubicBezTo>
                    <a:pt x="2187" y="2126"/>
                    <a:pt x="2172" y="2135"/>
                    <a:pt x="2163" y="2146"/>
                  </a:cubicBezTo>
                  <a:cubicBezTo>
                    <a:pt x="769" y="3535"/>
                    <a:pt x="0" y="5391"/>
                    <a:pt x="0" y="7359"/>
                  </a:cubicBezTo>
                  <a:cubicBezTo>
                    <a:pt x="0" y="9323"/>
                    <a:pt x="764" y="11174"/>
                    <a:pt x="2153" y="12564"/>
                  </a:cubicBezTo>
                  <a:cubicBezTo>
                    <a:pt x="3543" y="13953"/>
                    <a:pt x="5394" y="14721"/>
                    <a:pt x="7362" y="14721"/>
                  </a:cubicBezTo>
                  <a:cubicBezTo>
                    <a:pt x="9094" y="14721"/>
                    <a:pt x="10773" y="14105"/>
                    <a:pt x="12098" y="12995"/>
                  </a:cubicBezTo>
                  <a:cubicBezTo>
                    <a:pt x="12107" y="12985"/>
                    <a:pt x="12122" y="12976"/>
                    <a:pt x="12131" y="12967"/>
                  </a:cubicBezTo>
                  <a:cubicBezTo>
                    <a:pt x="13777" y="11568"/>
                    <a:pt x="14721" y="9523"/>
                    <a:pt x="14721" y="7364"/>
                  </a:cubicBezTo>
                  <a:cubicBezTo>
                    <a:pt x="14721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3"/>
            <p:cNvSpPr/>
            <p:nvPr/>
          </p:nvSpPr>
          <p:spPr>
            <a:xfrm>
              <a:off x="2318825" y="1625750"/>
              <a:ext cx="58600" cy="58700"/>
            </a:xfrm>
            <a:custGeom>
              <a:rect b="b" l="l" r="r" t="t"/>
              <a:pathLst>
                <a:path extrusionOk="0" h="2348" w="2344">
                  <a:moveTo>
                    <a:pt x="1172" y="588"/>
                  </a:moveTo>
                  <a:cubicBezTo>
                    <a:pt x="1495" y="588"/>
                    <a:pt x="1756" y="848"/>
                    <a:pt x="1756" y="1172"/>
                  </a:cubicBezTo>
                  <a:cubicBezTo>
                    <a:pt x="1756" y="1499"/>
                    <a:pt x="1495" y="1759"/>
                    <a:pt x="1172" y="1759"/>
                  </a:cubicBezTo>
                  <a:cubicBezTo>
                    <a:pt x="850" y="1759"/>
                    <a:pt x="584" y="1499"/>
                    <a:pt x="584" y="1172"/>
                  </a:cubicBezTo>
                  <a:cubicBezTo>
                    <a:pt x="584" y="848"/>
                    <a:pt x="850" y="588"/>
                    <a:pt x="1172" y="588"/>
                  </a:cubicBezTo>
                  <a:close/>
                  <a:moveTo>
                    <a:pt x="1172" y="0"/>
                  </a:moveTo>
                  <a:cubicBezTo>
                    <a:pt x="522" y="0"/>
                    <a:pt x="0" y="526"/>
                    <a:pt x="0" y="1172"/>
                  </a:cubicBezTo>
                  <a:cubicBezTo>
                    <a:pt x="0" y="1822"/>
                    <a:pt x="522" y="2348"/>
                    <a:pt x="1172" y="2348"/>
                  </a:cubicBezTo>
                  <a:cubicBezTo>
                    <a:pt x="1817" y="2348"/>
                    <a:pt x="2344" y="1822"/>
                    <a:pt x="2344" y="1172"/>
                  </a:cubicBezTo>
                  <a:cubicBezTo>
                    <a:pt x="2344" y="526"/>
                    <a:pt x="1817" y="0"/>
                    <a:pt x="1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3"/>
            <p:cNvSpPr/>
            <p:nvPr/>
          </p:nvSpPr>
          <p:spPr>
            <a:xfrm>
              <a:off x="2466825" y="1734950"/>
              <a:ext cx="58750" cy="58750"/>
            </a:xfrm>
            <a:custGeom>
              <a:rect b="b" l="l" r="r" t="t"/>
              <a:pathLst>
                <a:path extrusionOk="0" h="2350" w="2350">
                  <a:moveTo>
                    <a:pt x="1177" y="590"/>
                  </a:moveTo>
                  <a:cubicBezTo>
                    <a:pt x="1501" y="590"/>
                    <a:pt x="1761" y="850"/>
                    <a:pt x="1761" y="1177"/>
                  </a:cubicBezTo>
                  <a:cubicBezTo>
                    <a:pt x="1761" y="1500"/>
                    <a:pt x="1501" y="1761"/>
                    <a:pt x="1177" y="1761"/>
                  </a:cubicBezTo>
                  <a:cubicBezTo>
                    <a:pt x="850" y="1761"/>
                    <a:pt x="590" y="1500"/>
                    <a:pt x="590" y="1177"/>
                  </a:cubicBezTo>
                  <a:cubicBezTo>
                    <a:pt x="590" y="850"/>
                    <a:pt x="850" y="590"/>
                    <a:pt x="1177" y="590"/>
                  </a:cubicBezTo>
                  <a:close/>
                  <a:moveTo>
                    <a:pt x="1177" y="1"/>
                  </a:moveTo>
                  <a:cubicBezTo>
                    <a:pt x="528" y="1"/>
                    <a:pt x="1" y="528"/>
                    <a:pt x="1" y="1177"/>
                  </a:cubicBezTo>
                  <a:cubicBezTo>
                    <a:pt x="1" y="1823"/>
                    <a:pt x="528" y="2350"/>
                    <a:pt x="1177" y="2350"/>
                  </a:cubicBezTo>
                  <a:cubicBezTo>
                    <a:pt x="1823" y="2350"/>
                    <a:pt x="2350" y="1823"/>
                    <a:pt x="2350" y="1177"/>
                  </a:cubicBezTo>
                  <a:cubicBezTo>
                    <a:pt x="2350" y="528"/>
                    <a:pt x="1823" y="1"/>
                    <a:pt x="1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3"/>
            <p:cNvSpPr/>
            <p:nvPr/>
          </p:nvSpPr>
          <p:spPr>
            <a:xfrm>
              <a:off x="2362450" y="1834175"/>
              <a:ext cx="68500" cy="24625"/>
            </a:xfrm>
            <a:custGeom>
              <a:rect b="b" l="l" r="r" t="t"/>
              <a:pathLst>
                <a:path extrusionOk="0" h="985" w="2740">
                  <a:moveTo>
                    <a:pt x="334" y="0"/>
                  </a:moveTo>
                  <a:cubicBezTo>
                    <a:pt x="217" y="0"/>
                    <a:pt x="107" y="72"/>
                    <a:pt x="63" y="188"/>
                  </a:cubicBezTo>
                  <a:cubicBezTo>
                    <a:pt x="1" y="335"/>
                    <a:pt x="77" y="505"/>
                    <a:pt x="228" y="567"/>
                  </a:cubicBezTo>
                  <a:cubicBezTo>
                    <a:pt x="936" y="847"/>
                    <a:pt x="1680" y="985"/>
                    <a:pt x="2444" y="985"/>
                  </a:cubicBezTo>
                  <a:cubicBezTo>
                    <a:pt x="2610" y="985"/>
                    <a:pt x="2739" y="857"/>
                    <a:pt x="2739" y="696"/>
                  </a:cubicBezTo>
                  <a:cubicBezTo>
                    <a:pt x="2739" y="534"/>
                    <a:pt x="2610" y="402"/>
                    <a:pt x="2444" y="402"/>
                  </a:cubicBezTo>
                  <a:cubicBezTo>
                    <a:pt x="1756" y="402"/>
                    <a:pt x="1078" y="273"/>
                    <a:pt x="443" y="22"/>
                  </a:cubicBezTo>
                  <a:cubicBezTo>
                    <a:pt x="407" y="7"/>
                    <a:pt x="370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3"/>
            <p:cNvSpPr/>
            <p:nvPr/>
          </p:nvSpPr>
          <p:spPr>
            <a:xfrm>
              <a:off x="2272575" y="1700450"/>
              <a:ext cx="69150" cy="126575"/>
            </a:xfrm>
            <a:custGeom>
              <a:rect b="b" l="l" r="r" t="t"/>
              <a:pathLst>
                <a:path extrusionOk="0" h="5063" w="2766">
                  <a:moveTo>
                    <a:pt x="294" y="1"/>
                  </a:moveTo>
                  <a:cubicBezTo>
                    <a:pt x="133" y="1"/>
                    <a:pt x="0" y="133"/>
                    <a:pt x="0" y="295"/>
                  </a:cubicBezTo>
                  <a:cubicBezTo>
                    <a:pt x="0" y="2130"/>
                    <a:pt x="821" y="3844"/>
                    <a:pt x="2249" y="5001"/>
                  </a:cubicBezTo>
                  <a:cubicBezTo>
                    <a:pt x="2306" y="5044"/>
                    <a:pt x="2367" y="5062"/>
                    <a:pt x="2434" y="5062"/>
                  </a:cubicBezTo>
                  <a:cubicBezTo>
                    <a:pt x="2520" y="5062"/>
                    <a:pt x="2605" y="5024"/>
                    <a:pt x="2662" y="4954"/>
                  </a:cubicBezTo>
                  <a:cubicBezTo>
                    <a:pt x="2766" y="4830"/>
                    <a:pt x="2742" y="4645"/>
                    <a:pt x="2619" y="4541"/>
                  </a:cubicBezTo>
                  <a:cubicBezTo>
                    <a:pt x="1329" y="3502"/>
                    <a:pt x="589" y="1950"/>
                    <a:pt x="589" y="295"/>
                  </a:cubicBezTo>
                  <a:cubicBezTo>
                    <a:pt x="589" y="133"/>
                    <a:pt x="455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" name="Google Shape;402;p33"/>
          <p:cNvGrpSpPr/>
          <p:nvPr/>
        </p:nvGrpSpPr>
        <p:grpSpPr>
          <a:xfrm>
            <a:off x="2797370" y="3113403"/>
            <a:ext cx="364004" cy="295026"/>
            <a:chOff x="5220616" y="2791061"/>
            <a:chExt cx="373185" cy="302466"/>
          </a:xfrm>
        </p:grpSpPr>
        <p:sp>
          <p:nvSpPr>
            <p:cNvPr id="403" name="Google Shape;403;p33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3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3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3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3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3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3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3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3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3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3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3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3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3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3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3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3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3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" name="Google Shape;421;p33"/>
          <p:cNvGrpSpPr/>
          <p:nvPr/>
        </p:nvGrpSpPr>
        <p:grpSpPr>
          <a:xfrm>
            <a:off x="3745316" y="3871360"/>
            <a:ext cx="370664" cy="342632"/>
            <a:chOff x="7384751" y="4147984"/>
            <a:chExt cx="380012" cy="351274"/>
          </a:xfrm>
        </p:grpSpPr>
        <p:sp>
          <p:nvSpPr>
            <p:cNvPr id="422" name="Google Shape;422;p33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3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3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3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3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430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34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ACADEMIC AREAS</a:t>
            </a:r>
            <a:endParaRPr/>
          </a:p>
        </p:txBody>
      </p:sp>
      <p:sp>
        <p:nvSpPr>
          <p:cNvPr id="432" name="Google Shape;432;p34"/>
          <p:cNvSpPr txBox="1"/>
          <p:nvPr>
            <p:ph idx="1" type="subTitle"/>
          </p:nvPr>
        </p:nvSpPr>
        <p:spPr>
          <a:xfrm>
            <a:off x="724563" y="186500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 </a:t>
            </a:r>
            <a:endParaRPr/>
          </a:p>
        </p:txBody>
      </p:sp>
      <p:sp>
        <p:nvSpPr>
          <p:cNvPr id="433" name="Google Shape;433;p34"/>
          <p:cNvSpPr txBox="1"/>
          <p:nvPr>
            <p:ph idx="2" type="subTitle"/>
          </p:nvPr>
        </p:nvSpPr>
        <p:spPr>
          <a:xfrm>
            <a:off x="3583601" y="186742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34" name="Google Shape;434;p34"/>
          <p:cNvSpPr txBox="1"/>
          <p:nvPr>
            <p:ph idx="3" type="subTitle"/>
          </p:nvPr>
        </p:nvSpPr>
        <p:spPr>
          <a:xfrm>
            <a:off x="6442640" y="1865001"/>
            <a:ext cx="1976700" cy="96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35" name="Google Shape;435;p34"/>
          <p:cNvSpPr txBox="1"/>
          <p:nvPr>
            <p:ph idx="4" type="subTitle"/>
          </p:nvPr>
        </p:nvSpPr>
        <p:spPr>
          <a:xfrm>
            <a:off x="724563" y="3688775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</a:t>
            </a:r>
            <a:r>
              <a:rPr lang="en"/>
              <a:t>the biggest planet in the Solar System</a:t>
            </a:r>
            <a:endParaRPr/>
          </a:p>
        </p:txBody>
      </p:sp>
      <p:sp>
        <p:nvSpPr>
          <p:cNvPr id="436" name="Google Shape;436;p34"/>
          <p:cNvSpPr txBox="1"/>
          <p:nvPr>
            <p:ph idx="5" type="subTitle"/>
          </p:nvPr>
        </p:nvSpPr>
        <p:spPr>
          <a:xfrm>
            <a:off x="3583601" y="3691201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437" name="Google Shape;437;p34"/>
          <p:cNvSpPr txBox="1"/>
          <p:nvPr>
            <p:ph idx="6" type="subTitle"/>
          </p:nvPr>
        </p:nvSpPr>
        <p:spPr>
          <a:xfrm>
            <a:off x="6442640" y="3688775"/>
            <a:ext cx="1976700" cy="97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grpSp>
        <p:nvGrpSpPr>
          <p:cNvPr id="438" name="Google Shape;438;p34"/>
          <p:cNvGrpSpPr/>
          <p:nvPr/>
        </p:nvGrpSpPr>
        <p:grpSpPr>
          <a:xfrm>
            <a:off x="7246965" y="3173600"/>
            <a:ext cx="368050" cy="368050"/>
            <a:chOff x="7143050" y="3210875"/>
            <a:chExt cx="368050" cy="368050"/>
          </a:xfrm>
        </p:grpSpPr>
        <p:sp>
          <p:nvSpPr>
            <p:cNvPr id="439" name="Google Shape;439;p34"/>
            <p:cNvSpPr/>
            <p:nvPr/>
          </p:nvSpPr>
          <p:spPr>
            <a:xfrm>
              <a:off x="7143050" y="3210875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7359" y="584"/>
                  </a:moveTo>
                  <a:cubicBezTo>
                    <a:pt x="8934" y="584"/>
                    <a:pt x="10447" y="1130"/>
                    <a:pt x="11662" y="2126"/>
                  </a:cubicBezTo>
                  <a:cubicBezTo>
                    <a:pt x="11562" y="2240"/>
                    <a:pt x="11567" y="2411"/>
                    <a:pt x="11671" y="2520"/>
                  </a:cubicBezTo>
                  <a:cubicBezTo>
                    <a:pt x="11732" y="2581"/>
                    <a:pt x="11809" y="2610"/>
                    <a:pt x="11885" y="2610"/>
                  </a:cubicBezTo>
                  <a:cubicBezTo>
                    <a:pt x="11955" y="2610"/>
                    <a:pt x="12032" y="2581"/>
                    <a:pt x="12089" y="2524"/>
                  </a:cubicBezTo>
                  <a:lnTo>
                    <a:pt x="12093" y="2520"/>
                  </a:lnTo>
                  <a:cubicBezTo>
                    <a:pt x="13394" y="3786"/>
                    <a:pt x="14134" y="5537"/>
                    <a:pt x="14134" y="7359"/>
                  </a:cubicBezTo>
                  <a:cubicBezTo>
                    <a:pt x="14134" y="9185"/>
                    <a:pt x="13394" y="10931"/>
                    <a:pt x="12093" y="12203"/>
                  </a:cubicBezTo>
                  <a:lnTo>
                    <a:pt x="12089" y="12198"/>
                  </a:lnTo>
                  <a:cubicBezTo>
                    <a:pt x="12030" y="12142"/>
                    <a:pt x="11955" y="12113"/>
                    <a:pt x="11880" y="12113"/>
                  </a:cubicBezTo>
                  <a:cubicBezTo>
                    <a:pt x="11804" y="12113"/>
                    <a:pt x="11728" y="12143"/>
                    <a:pt x="11671" y="12203"/>
                  </a:cubicBezTo>
                  <a:cubicBezTo>
                    <a:pt x="11567" y="12312"/>
                    <a:pt x="11562" y="12483"/>
                    <a:pt x="11662" y="12596"/>
                  </a:cubicBezTo>
                  <a:cubicBezTo>
                    <a:pt x="10447" y="13593"/>
                    <a:pt x="8934" y="14134"/>
                    <a:pt x="7359" y="14134"/>
                  </a:cubicBezTo>
                  <a:cubicBezTo>
                    <a:pt x="5793" y="14134"/>
                    <a:pt x="4285" y="13597"/>
                    <a:pt x="3074" y="12610"/>
                  </a:cubicBezTo>
                  <a:cubicBezTo>
                    <a:pt x="3175" y="12496"/>
                    <a:pt x="3170" y="12325"/>
                    <a:pt x="3061" y="12216"/>
                  </a:cubicBezTo>
                  <a:cubicBezTo>
                    <a:pt x="3003" y="12156"/>
                    <a:pt x="2926" y="12126"/>
                    <a:pt x="2850" y="12126"/>
                  </a:cubicBezTo>
                  <a:cubicBezTo>
                    <a:pt x="2776" y="12126"/>
                    <a:pt x="2703" y="12154"/>
                    <a:pt x="2647" y="12207"/>
                  </a:cubicBezTo>
                  <a:cubicBezTo>
                    <a:pt x="2643" y="12212"/>
                    <a:pt x="2643" y="12216"/>
                    <a:pt x="2638" y="12216"/>
                  </a:cubicBezTo>
                  <a:cubicBezTo>
                    <a:pt x="1329" y="10946"/>
                    <a:pt x="584" y="9190"/>
                    <a:pt x="584" y="7359"/>
                  </a:cubicBezTo>
                  <a:cubicBezTo>
                    <a:pt x="584" y="5531"/>
                    <a:pt x="1329" y="3777"/>
                    <a:pt x="2638" y="2505"/>
                  </a:cubicBezTo>
                  <a:cubicBezTo>
                    <a:pt x="2643" y="2505"/>
                    <a:pt x="2643" y="2510"/>
                    <a:pt x="2647" y="2510"/>
                  </a:cubicBezTo>
                  <a:cubicBezTo>
                    <a:pt x="2704" y="2567"/>
                    <a:pt x="2776" y="2595"/>
                    <a:pt x="2851" y="2595"/>
                  </a:cubicBezTo>
                  <a:cubicBezTo>
                    <a:pt x="2927" y="2595"/>
                    <a:pt x="3004" y="2567"/>
                    <a:pt x="3061" y="2505"/>
                  </a:cubicBezTo>
                  <a:cubicBezTo>
                    <a:pt x="3170" y="2396"/>
                    <a:pt x="3175" y="2225"/>
                    <a:pt x="3074" y="2111"/>
                  </a:cubicBezTo>
                  <a:cubicBezTo>
                    <a:pt x="4285" y="1125"/>
                    <a:pt x="5793" y="584"/>
                    <a:pt x="7359" y="584"/>
                  </a:cubicBezTo>
                  <a:close/>
                  <a:moveTo>
                    <a:pt x="7359" y="0"/>
                  </a:moveTo>
                  <a:cubicBezTo>
                    <a:pt x="5542" y="0"/>
                    <a:pt x="3796" y="670"/>
                    <a:pt x="2444" y="1883"/>
                  </a:cubicBezTo>
                  <a:lnTo>
                    <a:pt x="2439" y="1883"/>
                  </a:lnTo>
                  <a:cubicBezTo>
                    <a:pt x="887" y="3278"/>
                    <a:pt x="0" y="5275"/>
                    <a:pt x="0" y="7359"/>
                  </a:cubicBezTo>
                  <a:cubicBezTo>
                    <a:pt x="0" y="9446"/>
                    <a:pt x="887" y="11443"/>
                    <a:pt x="2444" y="12838"/>
                  </a:cubicBezTo>
                  <a:cubicBezTo>
                    <a:pt x="3796" y="14053"/>
                    <a:pt x="5542" y="14721"/>
                    <a:pt x="7359" y="14721"/>
                  </a:cubicBezTo>
                  <a:cubicBezTo>
                    <a:pt x="9185" y="14721"/>
                    <a:pt x="10935" y="14048"/>
                    <a:pt x="12292" y="12824"/>
                  </a:cubicBezTo>
                  <a:cubicBezTo>
                    <a:pt x="13047" y="12141"/>
                    <a:pt x="13645" y="11325"/>
                    <a:pt x="14066" y="10399"/>
                  </a:cubicBezTo>
                  <a:cubicBezTo>
                    <a:pt x="14499" y="9441"/>
                    <a:pt x="14721" y="8421"/>
                    <a:pt x="14721" y="7359"/>
                  </a:cubicBezTo>
                  <a:cubicBezTo>
                    <a:pt x="14721" y="6300"/>
                    <a:pt x="14499" y="5275"/>
                    <a:pt x="14066" y="4322"/>
                  </a:cubicBezTo>
                  <a:cubicBezTo>
                    <a:pt x="13645" y="3397"/>
                    <a:pt x="13047" y="2581"/>
                    <a:pt x="12292" y="1898"/>
                  </a:cubicBezTo>
                  <a:cubicBezTo>
                    <a:pt x="10935" y="674"/>
                    <a:pt x="9185" y="0"/>
                    <a:pt x="7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4"/>
            <p:cNvSpPr/>
            <p:nvPr/>
          </p:nvSpPr>
          <p:spPr>
            <a:xfrm>
              <a:off x="7380025" y="3401550"/>
              <a:ext cx="17200" cy="28625"/>
            </a:xfrm>
            <a:custGeom>
              <a:rect b="b" l="l" r="r" t="t"/>
              <a:pathLst>
                <a:path extrusionOk="0" h="1145" w="688">
                  <a:moveTo>
                    <a:pt x="309" y="1"/>
                  </a:moveTo>
                  <a:cubicBezTo>
                    <a:pt x="301" y="1"/>
                    <a:pt x="293" y="1"/>
                    <a:pt x="285" y="2"/>
                  </a:cubicBezTo>
                  <a:cubicBezTo>
                    <a:pt x="124" y="17"/>
                    <a:pt x="0" y="153"/>
                    <a:pt x="15" y="315"/>
                  </a:cubicBezTo>
                  <a:cubicBezTo>
                    <a:pt x="28" y="510"/>
                    <a:pt x="52" y="704"/>
                    <a:pt x="85" y="899"/>
                  </a:cubicBezTo>
                  <a:cubicBezTo>
                    <a:pt x="105" y="1041"/>
                    <a:pt x="232" y="1145"/>
                    <a:pt x="375" y="1145"/>
                  </a:cubicBezTo>
                  <a:cubicBezTo>
                    <a:pt x="389" y="1145"/>
                    <a:pt x="403" y="1145"/>
                    <a:pt x="418" y="1140"/>
                  </a:cubicBezTo>
                  <a:cubicBezTo>
                    <a:pt x="580" y="1116"/>
                    <a:pt x="688" y="965"/>
                    <a:pt x="665" y="803"/>
                  </a:cubicBezTo>
                  <a:cubicBezTo>
                    <a:pt x="636" y="628"/>
                    <a:pt x="613" y="448"/>
                    <a:pt x="598" y="273"/>
                  </a:cubicBezTo>
                  <a:cubicBezTo>
                    <a:pt x="589" y="119"/>
                    <a:pt x="460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4"/>
            <p:cNvSpPr/>
            <p:nvPr/>
          </p:nvSpPr>
          <p:spPr>
            <a:xfrm>
              <a:off x="7380025" y="3359525"/>
              <a:ext cx="17200" cy="28675"/>
            </a:xfrm>
            <a:custGeom>
              <a:rect b="b" l="l" r="r" t="t"/>
              <a:pathLst>
                <a:path extrusionOk="0" h="1147" w="688">
                  <a:moveTo>
                    <a:pt x="375" y="0"/>
                  </a:moveTo>
                  <a:cubicBezTo>
                    <a:pt x="234" y="0"/>
                    <a:pt x="107" y="104"/>
                    <a:pt x="85" y="250"/>
                  </a:cubicBezTo>
                  <a:cubicBezTo>
                    <a:pt x="52" y="439"/>
                    <a:pt x="28" y="634"/>
                    <a:pt x="15" y="829"/>
                  </a:cubicBezTo>
                  <a:cubicBezTo>
                    <a:pt x="0" y="991"/>
                    <a:pt x="124" y="1133"/>
                    <a:pt x="285" y="1147"/>
                  </a:cubicBezTo>
                  <a:lnTo>
                    <a:pt x="309" y="1147"/>
                  </a:lnTo>
                  <a:cubicBezTo>
                    <a:pt x="460" y="1147"/>
                    <a:pt x="589" y="1028"/>
                    <a:pt x="598" y="877"/>
                  </a:cubicBezTo>
                  <a:cubicBezTo>
                    <a:pt x="613" y="696"/>
                    <a:pt x="636" y="516"/>
                    <a:pt x="665" y="340"/>
                  </a:cubicBezTo>
                  <a:cubicBezTo>
                    <a:pt x="688" y="179"/>
                    <a:pt x="580" y="32"/>
                    <a:pt x="418" y="3"/>
                  </a:cubicBezTo>
                  <a:cubicBezTo>
                    <a:pt x="403" y="1"/>
                    <a:pt x="38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4"/>
            <p:cNvSpPr/>
            <p:nvPr/>
          </p:nvSpPr>
          <p:spPr>
            <a:xfrm>
              <a:off x="7387725" y="3319125"/>
              <a:ext cx="21500" cy="27800"/>
            </a:xfrm>
            <a:custGeom>
              <a:rect b="b" l="l" r="r" t="t"/>
              <a:pathLst>
                <a:path extrusionOk="0" h="1112" w="860">
                  <a:moveTo>
                    <a:pt x="524" y="1"/>
                  </a:moveTo>
                  <a:cubicBezTo>
                    <a:pt x="409" y="1"/>
                    <a:pt x="303" y="69"/>
                    <a:pt x="257" y="182"/>
                  </a:cubicBezTo>
                  <a:cubicBezTo>
                    <a:pt x="180" y="358"/>
                    <a:pt x="110" y="542"/>
                    <a:pt x="53" y="728"/>
                  </a:cubicBezTo>
                  <a:cubicBezTo>
                    <a:pt x="1" y="884"/>
                    <a:pt x="86" y="1046"/>
                    <a:pt x="237" y="1098"/>
                  </a:cubicBezTo>
                  <a:cubicBezTo>
                    <a:pt x="272" y="1107"/>
                    <a:pt x="300" y="1112"/>
                    <a:pt x="328" y="1112"/>
                  </a:cubicBezTo>
                  <a:cubicBezTo>
                    <a:pt x="451" y="1112"/>
                    <a:pt x="570" y="1036"/>
                    <a:pt x="607" y="912"/>
                  </a:cubicBezTo>
                  <a:cubicBezTo>
                    <a:pt x="664" y="741"/>
                    <a:pt x="727" y="571"/>
                    <a:pt x="798" y="404"/>
                  </a:cubicBezTo>
                  <a:cubicBezTo>
                    <a:pt x="859" y="258"/>
                    <a:pt x="788" y="87"/>
                    <a:pt x="642" y="25"/>
                  </a:cubicBezTo>
                  <a:cubicBezTo>
                    <a:pt x="603" y="9"/>
                    <a:pt x="563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4"/>
            <p:cNvSpPr/>
            <p:nvPr/>
          </p:nvSpPr>
          <p:spPr>
            <a:xfrm>
              <a:off x="7405400" y="3480900"/>
              <a:ext cx="24575" cy="26250"/>
            </a:xfrm>
            <a:custGeom>
              <a:rect b="b" l="l" r="r" t="t"/>
              <a:pathLst>
                <a:path extrusionOk="0" h="1050" w="983">
                  <a:moveTo>
                    <a:pt x="335" y="0"/>
                  </a:moveTo>
                  <a:cubicBezTo>
                    <a:pt x="282" y="0"/>
                    <a:pt x="229" y="14"/>
                    <a:pt x="181" y="44"/>
                  </a:cubicBezTo>
                  <a:cubicBezTo>
                    <a:pt x="43" y="130"/>
                    <a:pt x="1" y="310"/>
                    <a:pt x="86" y="447"/>
                  </a:cubicBezTo>
                  <a:cubicBezTo>
                    <a:pt x="191" y="614"/>
                    <a:pt x="299" y="775"/>
                    <a:pt x="413" y="931"/>
                  </a:cubicBezTo>
                  <a:cubicBezTo>
                    <a:pt x="475" y="1008"/>
                    <a:pt x="561" y="1050"/>
                    <a:pt x="651" y="1050"/>
                  </a:cubicBezTo>
                  <a:cubicBezTo>
                    <a:pt x="712" y="1050"/>
                    <a:pt x="774" y="1031"/>
                    <a:pt x="826" y="993"/>
                  </a:cubicBezTo>
                  <a:cubicBezTo>
                    <a:pt x="954" y="898"/>
                    <a:pt x="982" y="714"/>
                    <a:pt x="888" y="581"/>
                  </a:cubicBezTo>
                  <a:cubicBezTo>
                    <a:pt x="778" y="438"/>
                    <a:pt x="679" y="287"/>
                    <a:pt x="584" y="134"/>
                  </a:cubicBezTo>
                  <a:cubicBezTo>
                    <a:pt x="528" y="49"/>
                    <a:pt x="43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4"/>
            <p:cNvSpPr/>
            <p:nvPr/>
          </p:nvSpPr>
          <p:spPr>
            <a:xfrm>
              <a:off x="7387725" y="3442750"/>
              <a:ext cx="21500" cy="27875"/>
            </a:xfrm>
            <a:custGeom>
              <a:rect b="b" l="l" r="r" t="t"/>
              <a:pathLst>
                <a:path extrusionOk="0" h="1115" w="860">
                  <a:moveTo>
                    <a:pt x="325" y="1"/>
                  </a:moveTo>
                  <a:cubicBezTo>
                    <a:pt x="296" y="1"/>
                    <a:pt x="266" y="5"/>
                    <a:pt x="237" y="14"/>
                  </a:cubicBezTo>
                  <a:cubicBezTo>
                    <a:pt x="86" y="66"/>
                    <a:pt x="1" y="232"/>
                    <a:pt x="53" y="384"/>
                  </a:cubicBezTo>
                  <a:cubicBezTo>
                    <a:pt x="110" y="569"/>
                    <a:pt x="180" y="754"/>
                    <a:pt x="257" y="935"/>
                  </a:cubicBezTo>
                  <a:cubicBezTo>
                    <a:pt x="305" y="1049"/>
                    <a:pt x="414" y="1115"/>
                    <a:pt x="528" y="1115"/>
                  </a:cubicBezTo>
                  <a:cubicBezTo>
                    <a:pt x="565" y="1115"/>
                    <a:pt x="603" y="1106"/>
                    <a:pt x="642" y="1091"/>
                  </a:cubicBezTo>
                  <a:cubicBezTo>
                    <a:pt x="788" y="1029"/>
                    <a:pt x="859" y="859"/>
                    <a:pt x="798" y="707"/>
                  </a:cubicBezTo>
                  <a:cubicBezTo>
                    <a:pt x="727" y="541"/>
                    <a:pt x="664" y="375"/>
                    <a:pt x="607" y="204"/>
                  </a:cubicBezTo>
                  <a:cubicBezTo>
                    <a:pt x="566" y="78"/>
                    <a:pt x="449" y="1"/>
                    <a:pt x="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4"/>
            <p:cNvSpPr/>
            <p:nvPr/>
          </p:nvSpPr>
          <p:spPr>
            <a:xfrm>
              <a:off x="7405400" y="3282600"/>
              <a:ext cx="24575" cy="26275"/>
            </a:xfrm>
            <a:custGeom>
              <a:rect b="b" l="l" r="r" t="t"/>
              <a:pathLst>
                <a:path extrusionOk="0" h="1051" w="983">
                  <a:moveTo>
                    <a:pt x="651" y="1"/>
                  </a:moveTo>
                  <a:cubicBezTo>
                    <a:pt x="562" y="1"/>
                    <a:pt x="474" y="41"/>
                    <a:pt x="418" y="120"/>
                  </a:cubicBezTo>
                  <a:cubicBezTo>
                    <a:pt x="299" y="277"/>
                    <a:pt x="191" y="438"/>
                    <a:pt x="86" y="604"/>
                  </a:cubicBezTo>
                  <a:cubicBezTo>
                    <a:pt x="1" y="742"/>
                    <a:pt x="43" y="922"/>
                    <a:pt x="181" y="1007"/>
                  </a:cubicBezTo>
                  <a:cubicBezTo>
                    <a:pt x="228" y="1035"/>
                    <a:pt x="281" y="1050"/>
                    <a:pt x="338" y="1050"/>
                  </a:cubicBezTo>
                  <a:cubicBezTo>
                    <a:pt x="432" y="1050"/>
                    <a:pt x="527" y="1002"/>
                    <a:pt x="584" y="912"/>
                  </a:cubicBezTo>
                  <a:cubicBezTo>
                    <a:pt x="679" y="761"/>
                    <a:pt x="783" y="613"/>
                    <a:pt x="888" y="466"/>
                  </a:cubicBezTo>
                  <a:cubicBezTo>
                    <a:pt x="982" y="339"/>
                    <a:pt x="954" y="153"/>
                    <a:pt x="826" y="59"/>
                  </a:cubicBezTo>
                  <a:cubicBezTo>
                    <a:pt x="774" y="20"/>
                    <a:pt x="712" y="1"/>
                    <a:pt x="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4"/>
            <p:cNvSpPr/>
            <p:nvPr/>
          </p:nvSpPr>
          <p:spPr>
            <a:xfrm>
              <a:off x="7224525" y="3282275"/>
              <a:ext cx="24675" cy="26325"/>
            </a:xfrm>
            <a:custGeom>
              <a:rect b="b" l="l" r="r" t="t"/>
              <a:pathLst>
                <a:path extrusionOk="0" h="1053" w="987">
                  <a:moveTo>
                    <a:pt x="333" y="1"/>
                  </a:moveTo>
                  <a:cubicBezTo>
                    <a:pt x="273" y="1"/>
                    <a:pt x="213" y="19"/>
                    <a:pt x="161" y="57"/>
                  </a:cubicBezTo>
                  <a:cubicBezTo>
                    <a:pt x="29" y="157"/>
                    <a:pt x="1" y="341"/>
                    <a:pt x="100" y="470"/>
                  </a:cubicBezTo>
                  <a:cubicBezTo>
                    <a:pt x="205" y="612"/>
                    <a:pt x="310" y="764"/>
                    <a:pt x="404" y="916"/>
                  </a:cubicBezTo>
                  <a:cubicBezTo>
                    <a:pt x="461" y="1006"/>
                    <a:pt x="555" y="1053"/>
                    <a:pt x="651" y="1053"/>
                  </a:cubicBezTo>
                  <a:cubicBezTo>
                    <a:pt x="708" y="1053"/>
                    <a:pt x="759" y="1039"/>
                    <a:pt x="807" y="1011"/>
                  </a:cubicBezTo>
                  <a:cubicBezTo>
                    <a:pt x="945" y="921"/>
                    <a:pt x="987" y="740"/>
                    <a:pt x="902" y="603"/>
                  </a:cubicBezTo>
                  <a:cubicBezTo>
                    <a:pt x="798" y="442"/>
                    <a:pt x="689" y="275"/>
                    <a:pt x="570" y="119"/>
                  </a:cubicBezTo>
                  <a:cubicBezTo>
                    <a:pt x="513" y="42"/>
                    <a:pt x="423" y="1"/>
                    <a:pt x="3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4"/>
            <p:cNvSpPr/>
            <p:nvPr/>
          </p:nvSpPr>
          <p:spPr>
            <a:xfrm>
              <a:off x="7245525" y="3318950"/>
              <a:ext cx="21475" cy="27850"/>
            </a:xfrm>
            <a:custGeom>
              <a:rect b="b" l="l" r="r" t="t"/>
              <a:pathLst>
                <a:path extrusionOk="0" h="1114" w="859">
                  <a:moveTo>
                    <a:pt x="333" y="0"/>
                  </a:moveTo>
                  <a:cubicBezTo>
                    <a:pt x="294" y="0"/>
                    <a:pt x="256" y="8"/>
                    <a:pt x="219" y="23"/>
                  </a:cubicBezTo>
                  <a:cubicBezTo>
                    <a:pt x="67" y="85"/>
                    <a:pt x="0" y="255"/>
                    <a:pt x="62" y="407"/>
                  </a:cubicBezTo>
                  <a:cubicBezTo>
                    <a:pt x="133" y="573"/>
                    <a:pt x="195" y="744"/>
                    <a:pt x="252" y="910"/>
                  </a:cubicBezTo>
                  <a:cubicBezTo>
                    <a:pt x="295" y="1033"/>
                    <a:pt x="409" y="1114"/>
                    <a:pt x="532" y="1114"/>
                  </a:cubicBezTo>
                  <a:cubicBezTo>
                    <a:pt x="560" y="1114"/>
                    <a:pt x="593" y="1109"/>
                    <a:pt x="622" y="1100"/>
                  </a:cubicBezTo>
                  <a:cubicBezTo>
                    <a:pt x="773" y="1048"/>
                    <a:pt x="859" y="882"/>
                    <a:pt x="807" y="730"/>
                  </a:cubicBezTo>
                  <a:cubicBezTo>
                    <a:pt x="745" y="545"/>
                    <a:pt x="679" y="360"/>
                    <a:pt x="602" y="179"/>
                  </a:cubicBezTo>
                  <a:cubicBezTo>
                    <a:pt x="556" y="66"/>
                    <a:pt x="447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4"/>
            <p:cNvSpPr/>
            <p:nvPr/>
          </p:nvSpPr>
          <p:spPr>
            <a:xfrm>
              <a:off x="7224525" y="3481125"/>
              <a:ext cx="24675" cy="26400"/>
            </a:xfrm>
            <a:custGeom>
              <a:rect b="b" l="l" r="r" t="t"/>
              <a:pathLst>
                <a:path extrusionOk="0" h="1056" w="987">
                  <a:moveTo>
                    <a:pt x="654" y="1"/>
                  </a:moveTo>
                  <a:cubicBezTo>
                    <a:pt x="556" y="1"/>
                    <a:pt x="460" y="50"/>
                    <a:pt x="404" y="140"/>
                  </a:cubicBezTo>
                  <a:cubicBezTo>
                    <a:pt x="310" y="292"/>
                    <a:pt x="205" y="443"/>
                    <a:pt x="100" y="585"/>
                  </a:cubicBezTo>
                  <a:cubicBezTo>
                    <a:pt x="1" y="714"/>
                    <a:pt x="29" y="898"/>
                    <a:pt x="157" y="999"/>
                  </a:cubicBezTo>
                  <a:cubicBezTo>
                    <a:pt x="209" y="1036"/>
                    <a:pt x="271" y="1056"/>
                    <a:pt x="332" y="1056"/>
                  </a:cubicBezTo>
                  <a:cubicBezTo>
                    <a:pt x="423" y="1056"/>
                    <a:pt x="513" y="1012"/>
                    <a:pt x="570" y="937"/>
                  </a:cubicBezTo>
                  <a:cubicBezTo>
                    <a:pt x="684" y="780"/>
                    <a:pt x="798" y="614"/>
                    <a:pt x="902" y="453"/>
                  </a:cubicBezTo>
                  <a:cubicBezTo>
                    <a:pt x="987" y="315"/>
                    <a:pt x="945" y="136"/>
                    <a:pt x="807" y="44"/>
                  </a:cubicBezTo>
                  <a:cubicBezTo>
                    <a:pt x="759" y="15"/>
                    <a:pt x="70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4"/>
            <p:cNvSpPr/>
            <p:nvPr/>
          </p:nvSpPr>
          <p:spPr>
            <a:xfrm>
              <a:off x="7257500" y="3359475"/>
              <a:ext cx="17225" cy="28725"/>
            </a:xfrm>
            <a:custGeom>
              <a:rect b="b" l="l" r="r" t="t"/>
              <a:pathLst>
                <a:path extrusionOk="0" h="1149" w="689">
                  <a:moveTo>
                    <a:pt x="322" y="1"/>
                  </a:moveTo>
                  <a:cubicBezTo>
                    <a:pt x="306" y="1"/>
                    <a:pt x="289" y="2"/>
                    <a:pt x="271" y="5"/>
                  </a:cubicBezTo>
                  <a:cubicBezTo>
                    <a:pt x="110" y="29"/>
                    <a:pt x="0" y="181"/>
                    <a:pt x="29" y="342"/>
                  </a:cubicBezTo>
                  <a:cubicBezTo>
                    <a:pt x="57" y="518"/>
                    <a:pt x="77" y="698"/>
                    <a:pt x="90" y="879"/>
                  </a:cubicBezTo>
                  <a:cubicBezTo>
                    <a:pt x="105" y="1030"/>
                    <a:pt x="233" y="1149"/>
                    <a:pt x="385" y="1149"/>
                  </a:cubicBezTo>
                  <a:cubicBezTo>
                    <a:pt x="390" y="1149"/>
                    <a:pt x="399" y="1149"/>
                    <a:pt x="408" y="1144"/>
                  </a:cubicBezTo>
                  <a:cubicBezTo>
                    <a:pt x="570" y="1135"/>
                    <a:pt x="688" y="993"/>
                    <a:pt x="675" y="831"/>
                  </a:cubicBezTo>
                  <a:cubicBezTo>
                    <a:pt x="660" y="636"/>
                    <a:pt x="636" y="441"/>
                    <a:pt x="607" y="248"/>
                  </a:cubicBezTo>
                  <a:cubicBezTo>
                    <a:pt x="582" y="103"/>
                    <a:pt x="462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4"/>
            <p:cNvSpPr/>
            <p:nvPr/>
          </p:nvSpPr>
          <p:spPr>
            <a:xfrm>
              <a:off x="7245525" y="3443000"/>
              <a:ext cx="21475" cy="27850"/>
            </a:xfrm>
            <a:custGeom>
              <a:rect b="b" l="l" r="r" t="t"/>
              <a:pathLst>
                <a:path extrusionOk="0" h="1114" w="859">
                  <a:moveTo>
                    <a:pt x="533" y="0"/>
                  </a:moveTo>
                  <a:cubicBezTo>
                    <a:pt x="410" y="0"/>
                    <a:pt x="294" y="77"/>
                    <a:pt x="252" y="203"/>
                  </a:cubicBezTo>
                  <a:cubicBezTo>
                    <a:pt x="195" y="369"/>
                    <a:pt x="133" y="540"/>
                    <a:pt x="62" y="706"/>
                  </a:cubicBezTo>
                  <a:cubicBezTo>
                    <a:pt x="0" y="858"/>
                    <a:pt x="67" y="1029"/>
                    <a:pt x="219" y="1091"/>
                  </a:cubicBezTo>
                  <a:cubicBezTo>
                    <a:pt x="256" y="1105"/>
                    <a:pt x="295" y="1114"/>
                    <a:pt x="333" y="1114"/>
                  </a:cubicBezTo>
                  <a:cubicBezTo>
                    <a:pt x="446" y="1114"/>
                    <a:pt x="556" y="1048"/>
                    <a:pt x="602" y="934"/>
                  </a:cubicBezTo>
                  <a:cubicBezTo>
                    <a:pt x="679" y="754"/>
                    <a:pt x="745" y="569"/>
                    <a:pt x="807" y="384"/>
                  </a:cubicBezTo>
                  <a:cubicBezTo>
                    <a:pt x="859" y="232"/>
                    <a:pt x="773" y="66"/>
                    <a:pt x="622" y="14"/>
                  </a:cubicBezTo>
                  <a:cubicBezTo>
                    <a:pt x="592" y="5"/>
                    <a:pt x="563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4"/>
            <p:cNvSpPr/>
            <p:nvPr/>
          </p:nvSpPr>
          <p:spPr>
            <a:xfrm>
              <a:off x="7257500" y="3401675"/>
              <a:ext cx="17225" cy="28625"/>
            </a:xfrm>
            <a:custGeom>
              <a:rect b="b" l="l" r="r" t="t"/>
              <a:pathLst>
                <a:path extrusionOk="0" h="1145" w="689">
                  <a:moveTo>
                    <a:pt x="383" y="0"/>
                  </a:moveTo>
                  <a:cubicBezTo>
                    <a:pt x="233" y="0"/>
                    <a:pt x="104" y="115"/>
                    <a:pt x="90" y="268"/>
                  </a:cubicBezTo>
                  <a:cubicBezTo>
                    <a:pt x="77" y="448"/>
                    <a:pt x="57" y="628"/>
                    <a:pt x="29" y="809"/>
                  </a:cubicBezTo>
                  <a:cubicBezTo>
                    <a:pt x="0" y="965"/>
                    <a:pt x="110" y="1116"/>
                    <a:pt x="271" y="1140"/>
                  </a:cubicBezTo>
                  <a:cubicBezTo>
                    <a:pt x="285" y="1144"/>
                    <a:pt x="304" y="1144"/>
                    <a:pt x="318" y="1144"/>
                  </a:cubicBezTo>
                  <a:cubicBezTo>
                    <a:pt x="460" y="1144"/>
                    <a:pt x="585" y="1041"/>
                    <a:pt x="607" y="899"/>
                  </a:cubicBezTo>
                  <a:cubicBezTo>
                    <a:pt x="636" y="708"/>
                    <a:pt x="660" y="509"/>
                    <a:pt x="675" y="314"/>
                  </a:cubicBezTo>
                  <a:cubicBezTo>
                    <a:pt x="688" y="154"/>
                    <a:pt x="570" y="12"/>
                    <a:pt x="408" y="1"/>
                  </a:cubicBezTo>
                  <a:cubicBezTo>
                    <a:pt x="400" y="1"/>
                    <a:pt x="391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" name="Google Shape;452;p34"/>
          <p:cNvGrpSpPr/>
          <p:nvPr/>
        </p:nvGrpSpPr>
        <p:grpSpPr>
          <a:xfrm>
            <a:off x="4387876" y="3173450"/>
            <a:ext cx="368150" cy="368200"/>
            <a:chOff x="6533550" y="3237300"/>
            <a:chExt cx="368150" cy="368200"/>
          </a:xfrm>
        </p:grpSpPr>
        <p:sp>
          <p:nvSpPr>
            <p:cNvPr id="453" name="Google Shape;453;p34"/>
            <p:cNvSpPr/>
            <p:nvPr/>
          </p:nvSpPr>
          <p:spPr>
            <a:xfrm>
              <a:off x="6533550" y="3237300"/>
              <a:ext cx="368150" cy="368200"/>
            </a:xfrm>
            <a:custGeom>
              <a:rect b="b" l="l" r="r" t="t"/>
              <a:pathLst>
                <a:path extrusionOk="0" h="14728" w="14726">
                  <a:moveTo>
                    <a:pt x="7069" y="594"/>
                  </a:moveTo>
                  <a:lnTo>
                    <a:pt x="7069" y="4366"/>
                  </a:lnTo>
                  <a:cubicBezTo>
                    <a:pt x="5409" y="4295"/>
                    <a:pt x="3867" y="3635"/>
                    <a:pt x="2666" y="2482"/>
                  </a:cubicBezTo>
                  <a:cubicBezTo>
                    <a:pt x="3867" y="1325"/>
                    <a:pt x="5409" y="666"/>
                    <a:pt x="7069" y="594"/>
                  </a:cubicBezTo>
                  <a:close/>
                  <a:moveTo>
                    <a:pt x="7658" y="594"/>
                  </a:moveTo>
                  <a:cubicBezTo>
                    <a:pt x="9318" y="666"/>
                    <a:pt x="10859" y="1325"/>
                    <a:pt x="12059" y="2482"/>
                  </a:cubicBezTo>
                  <a:cubicBezTo>
                    <a:pt x="10859" y="3635"/>
                    <a:pt x="9318" y="4295"/>
                    <a:pt x="7658" y="4366"/>
                  </a:cubicBezTo>
                  <a:lnTo>
                    <a:pt x="7658" y="594"/>
                  </a:lnTo>
                  <a:close/>
                  <a:moveTo>
                    <a:pt x="2263" y="2904"/>
                  </a:moveTo>
                  <a:cubicBezTo>
                    <a:pt x="2894" y="3512"/>
                    <a:pt x="3615" y="3996"/>
                    <a:pt x="4422" y="4347"/>
                  </a:cubicBezTo>
                  <a:cubicBezTo>
                    <a:pt x="5262" y="4712"/>
                    <a:pt x="6149" y="4916"/>
                    <a:pt x="7069" y="4954"/>
                  </a:cubicBezTo>
                  <a:lnTo>
                    <a:pt x="7069" y="7070"/>
                  </a:lnTo>
                  <a:lnTo>
                    <a:pt x="594" y="7070"/>
                  </a:lnTo>
                  <a:cubicBezTo>
                    <a:pt x="660" y="5528"/>
                    <a:pt x="1243" y="4067"/>
                    <a:pt x="2263" y="2904"/>
                  </a:cubicBezTo>
                  <a:close/>
                  <a:moveTo>
                    <a:pt x="12464" y="2904"/>
                  </a:moveTo>
                  <a:cubicBezTo>
                    <a:pt x="13483" y="4067"/>
                    <a:pt x="14067" y="5528"/>
                    <a:pt x="14133" y="7070"/>
                  </a:cubicBezTo>
                  <a:lnTo>
                    <a:pt x="7658" y="7070"/>
                  </a:lnTo>
                  <a:lnTo>
                    <a:pt x="7658" y="4954"/>
                  </a:lnTo>
                  <a:cubicBezTo>
                    <a:pt x="8573" y="4916"/>
                    <a:pt x="9464" y="4712"/>
                    <a:pt x="10305" y="4347"/>
                  </a:cubicBezTo>
                  <a:cubicBezTo>
                    <a:pt x="11111" y="3996"/>
                    <a:pt x="11832" y="3512"/>
                    <a:pt x="12464" y="2904"/>
                  </a:cubicBezTo>
                  <a:close/>
                  <a:moveTo>
                    <a:pt x="7069" y="7658"/>
                  </a:moveTo>
                  <a:lnTo>
                    <a:pt x="7069" y="9775"/>
                  </a:lnTo>
                  <a:cubicBezTo>
                    <a:pt x="6149" y="9812"/>
                    <a:pt x="5262" y="10011"/>
                    <a:pt x="4422" y="10382"/>
                  </a:cubicBezTo>
                  <a:cubicBezTo>
                    <a:pt x="3615" y="10732"/>
                    <a:pt x="2894" y="11216"/>
                    <a:pt x="2263" y="11824"/>
                  </a:cubicBezTo>
                  <a:cubicBezTo>
                    <a:pt x="1243" y="10662"/>
                    <a:pt x="660" y="9200"/>
                    <a:pt x="594" y="7658"/>
                  </a:cubicBezTo>
                  <a:close/>
                  <a:moveTo>
                    <a:pt x="14133" y="7658"/>
                  </a:moveTo>
                  <a:cubicBezTo>
                    <a:pt x="14067" y="9200"/>
                    <a:pt x="13483" y="10662"/>
                    <a:pt x="12464" y="11824"/>
                  </a:cubicBezTo>
                  <a:cubicBezTo>
                    <a:pt x="11832" y="11216"/>
                    <a:pt x="11111" y="10732"/>
                    <a:pt x="10305" y="10382"/>
                  </a:cubicBezTo>
                  <a:cubicBezTo>
                    <a:pt x="9464" y="10011"/>
                    <a:pt x="8573" y="9812"/>
                    <a:pt x="7658" y="9775"/>
                  </a:cubicBezTo>
                  <a:lnTo>
                    <a:pt x="7658" y="7658"/>
                  </a:lnTo>
                  <a:close/>
                  <a:moveTo>
                    <a:pt x="7069" y="10362"/>
                  </a:moveTo>
                  <a:lnTo>
                    <a:pt x="7069" y="14134"/>
                  </a:lnTo>
                  <a:cubicBezTo>
                    <a:pt x="5409" y="14063"/>
                    <a:pt x="3867" y="13403"/>
                    <a:pt x="2666" y="12245"/>
                  </a:cubicBezTo>
                  <a:cubicBezTo>
                    <a:pt x="3867" y="11093"/>
                    <a:pt x="5409" y="10434"/>
                    <a:pt x="7069" y="10362"/>
                  </a:cubicBezTo>
                  <a:close/>
                  <a:moveTo>
                    <a:pt x="7658" y="10362"/>
                  </a:moveTo>
                  <a:cubicBezTo>
                    <a:pt x="9318" y="10434"/>
                    <a:pt x="10859" y="11093"/>
                    <a:pt x="12059" y="12245"/>
                  </a:cubicBezTo>
                  <a:cubicBezTo>
                    <a:pt x="10859" y="13403"/>
                    <a:pt x="9318" y="14063"/>
                    <a:pt x="7658" y="14134"/>
                  </a:cubicBezTo>
                  <a:lnTo>
                    <a:pt x="7658" y="10362"/>
                  </a:lnTo>
                  <a:close/>
                  <a:moveTo>
                    <a:pt x="7363" y="1"/>
                  </a:moveTo>
                  <a:cubicBezTo>
                    <a:pt x="6338" y="1"/>
                    <a:pt x="5352" y="210"/>
                    <a:pt x="4422" y="614"/>
                  </a:cubicBezTo>
                  <a:cubicBezTo>
                    <a:pt x="3520" y="1007"/>
                    <a:pt x="2723" y="1567"/>
                    <a:pt x="2040" y="2278"/>
                  </a:cubicBezTo>
                  <a:cubicBezTo>
                    <a:pt x="726" y="3655"/>
                    <a:pt x="0" y="5462"/>
                    <a:pt x="0" y="7364"/>
                  </a:cubicBezTo>
                  <a:cubicBezTo>
                    <a:pt x="0" y="9267"/>
                    <a:pt x="726" y="11074"/>
                    <a:pt x="2040" y="12450"/>
                  </a:cubicBezTo>
                  <a:cubicBezTo>
                    <a:pt x="2723" y="13162"/>
                    <a:pt x="3520" y="13721"/>
                    <a:pt x="4422" y="14115"/>
                  </a:cubicBezTo>
                  <a:cubicBezTo>
                    <a:pt x="5352" y="14518"/>
                    <a:pt x="6338" y="14728"/>
                    <a:pt x="7363" y="14728"/>
                  </a:cubicBezTo>
                  <a:cubicBezTo>
                    <a:pt x="8387" y="14728"/>
                    <a:pt x="9375" y="14518"/>
                    <a:pt x="10305" y="14115"/>
                  </a:cubicBezTo>
                  <a:cubicBezTo>
                    <a:pt x="11205" y="13721"/>
                    <a:pt x="12002" y="13162"/>
                    <a:pt x="12686" y="12450"/>
                  </a:cubicBezTo>
                  <a:cubicBezTo>
                    <a:pt x="14001" y="11074"/>
                    <a:pt x="14726" y="9267"/>
                    <a:pt x="14726" y="7364"/>
                  </a:cubicBezTo>
                  <a:cubicBezTo>
                    <a:pt x="14726" y="5462"/>
                    <a:pt x="14001" y="3655"/>
                    <a:pt x="12686" y="2278"/>
                  </a:cubicBezTo>
                  <a:cubicBezTo>
                    <a:pt x="12002" y="1567"/>
                    <a:pt x="11205" y="1007"/>
                    <a:pt x="10305" y="614"/>
                  </a:cubicBezTo>
                  <a:cubicBezTo>
                    <a:pt x="9375" y="210"/>
                    <a:pt x="8387" y="1"/>
                    <a:pt x="73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4"/>
            <p:cNvSpPr/>
            <p:nvPr/>
          </p:nvSpPr>
          <p:spPr>
            <a:xfrm>
              <a:off x="6622025" y="3267800"/>
              <a:ext cx="74975" cy="39875"/>
            </a:xfrm>
            <a:custGeom>
              <a:rect b="b" l="l" r="r" t="t"/>
              <a:pathLst>
                <a:path extrusionOk="0" h="1595" w="2999">
                  <a:moveTo>
                    <a:pt x="2677" y="0"/>
                  </a:moveTo>
                  <a:cubicBezTo>
                    <a:pt x="2659" y="0"/>
                    <a:pt x="2641" y="2"/>
                    <a:pt x="2624" y="5"/>
                  </a:cubicBezTo>
                  <a:cubicBezTo>
                    <a:pt x="1732" y="176"/>
                    <a:pt x="907" y="532"/>
                    <a:pt x="162" y="1058"/>
                  </a:cubicBezTo>
                  <a:cubicBezTo>
                    <a:pt x="33" y="1154"/>
                    <a:pt x="0" y="1338"/>
                    <a:pt x="95" y="1471"/>
                  </a:cubicBezTo>
                  <a:cubicBezTo>
                    <a:pt x="152" y="1552"/>
                    <a:pt x="243" y="1594"/>
                    <a:pt x="333" y="1594"/>
                  </a:cubicBezTo>
                  <a:cubicBezTo>
                    <a:pt x="394" y="1594"/>
                    <a:pt x="451" y="1575"/>
                    <a:pt x="503" y="1537"/>
                  </a:cubicBezTo>
                  <a:cubicBezTo>
                    <a:pt x="1176" y="1058"/>
                    <a:pt x="1927" y="736"/>
                    <a:pt x="2733" y="584"/>
                  </a:cubicBezTo>
                  <a:cubicBezTo>
                    <a:pt x="2895" y="550"/>
                    <a:pt x="2998" y="399"/>
                    <a:pt x="2970" y="237"/>
                  </a:cubicBezTo>
                  <a:cubicBezTo>
                    <a:pt x="2940" y="98"/>
                    <a:pt x="2817" y="0"/>
                    <a:pt x="2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4"/>
            <p:cNvSpPr/>
            <p:nvPr/>
          </p:nvSpPr>
          <p:spPr>
            <a:xfrm>
              <a:off x="6562350" y="3328250"/>
              <a:ext cx="41200" cy="74775"/>
            </a:xfrm>
            <a:custGeom>
              <a:rect b="b" l="l" r="r" t="t"/>
              <a:pathLst>
                <a:path extrusionOk="0" h="2991" w="1648">
                  <a:moveTo>
                    <a:pt x="1317" y="0"/>
                  </a:moveTo>
                  <a:cubicBezTo>
                    <a:pt x="1224" y="0"/>
                    <a:pt x="1133" y="44"/>
                    <a:pt x="1078" y="125"/>
                  </a:cubicBezTo>
                  <a:cubicBezTo>
                    <a:pt x="537" y="884"/>
                    <a:pt x="186" y="1734"/>
                    <a:pt x="29" y="2649"/>
                  </a:cubicBezTo>
                  <a:cubicBezTo>
                    <a:pt x="1" y="2811"/>
                    <a:pt x="105" y="2962"/>
                    <a:pt x="267" y="2986"/>
                  </a:cubicBezTo>
                  <a:cubicBezTo>
                    <a:pt x="281" y="2991"/>
                    <a:pt x="300" y="2991"/>
                    <a:pt x="318" y="2991"/>
                  </a:cubicBezTo>
                  <a:cubicBezTo>
                    <a:pt x="456" y="2991"/>
                    <a:pt x="580" y="2892"/>
                    <a:pt x="603" y="2749"/>
                  </a:cubicBezTo>
                  <a:cubicBezTo>
                    <a:pt x="751" y="1924"/>
                    <a:pt x="1069" y="1155"/>
                    <a:pt x="1557" y="462"/>
                  </a:cubicBezTo>
                  <a:cubicBezTo>
                    <a:pt x="1647" y="330"/>
                    <a:pt x="1619" y="149"/>
                    <a:pt x="1485" y="54"/>
                  </a:cubicBezTo>
                  <a:cubicBezTo>
                    <a:pt x="1434" y="18"/>
                    <a:pt x="1375" y="0"/>
                    <a:pt x="1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" name="Google Shape;456;p34"/>
          <p:cNvGrpSpPr/>
          <p:nvPr/>
        </p:nvGrpSpPr>
        <p:grpSpPr>
          <a:xfrm>
            <a:off x="4387939" y="1344525"/>
            <a:ext cx="368025" cy="368050"/>
            <a:chOff x="2240325" y="2616650"/>
            <a:chExt cx="368025" cy="368050"/>
          </a:xfrm>
        </p:grpSpPr>
        <p:sp>
          <p:nvSpPr>
            <p:cNvPr id="457" name="Google Shape;457;p34"/>
            <p:cNvSpPr/>
            <p:nvPr/>
          </p:nvSpPr>
          <p:spPr>
            <a:xfrm>
              <a:off x="2240325" y="2616650"/>
              <a:ext cx="368025" cy="368050"/>
            </a:xfrm>
            <a:custGeom>
              <a:rect b="b" l="l" r="r" t="t"/>
              <a:pathLst>
                <a:path extrusionOk="0" h="14722" w="14721">
                  <a:moveTo>
                    <a:pt x="7362" y="585"/>
                  </a:moveTo>
                  <a:cubicBezTo>
                    <a:pt x="7596" y="585"/>
                    <a:pt x="7828" y="599"/>
                    <a:pt x="8060" y="623"/>
                  </a:cubicBezTo>
                  <a:lnTo>
                    <a:pt x="7049" y="2492"/>
                  </a:lnTo>
                  <a:lnTo>
                    <a:pt x="4668" y="2492"/>
                  </a:lnTo>
                  <a:lnTo>
                    <a:pt x="4027" y="1467"/>
                  </a:lnTo>
                  <a:cubicBezTo>
                    <a:pt x="5014" y="907"/>
                    <a:pt x="6153" y="585"/>
                    <a:pt x="7362" y="585"/>
                  </a:cubicBezTo>
                  <a:close/>
                  <a:moveTo>
                    <a:pt x="8677" y="713"/>
                  </a:moveTo>
                  <a:cubicBezTo>
                    <a:pt x="10152" y="1006"/>
                    <a:pt x="11490" y="1775"/>
                    <a:pt x="12492" y="2937"/>
                  </a:cubicBezTo>
                  <a:lnTo>
                    <a:pt x="11410" y="4812"/>
                  </a:lnTo>
                  <a:lnTo>
                    <a:pt x="8734" y="4812"/>
                  </a:lnTo>
                  <a:lnTo>
                    <a:pt x="7561" y="2781"/>
                  </a:lnTo>
                  <a:lnTo>
                    <a:pt x="8677" y="713"/>
                  </a:lnTo>
                  <a:close/>
                  <a:moveTo>
                    <a:pt x="3530" y="1775"/>
                  </a:moveTo>
                  <a:lnTo>
                    <a:pt x="4165" y="2791"/>
                  </a:lnTo>
                  <a:lnTo>
                    <a:pt x="2979" y="4840"/>
                  </a:lnTo>
                  <a:lnTo>
                    <a:pt x="1071" y="4840"/>
                  </a:lnTo>
                  <a:cubicBezTo>
                    <a:pt x="1575" y="3592"/>
                    <a:pt x="2438" y="2530"/>
                    <a:pt x="3530" y="1775"/>
                  </a:cubicBezTo>
                  <a:close/>
                  <a:moveTo>
                    <a:pt x="7059" y="3080"/>
                  </a:moveTo>
                  <a:lnTo>
                    <a:pt x="8250" y="5144"/>
                  </a:lnTo>
                  <a:lnTo>
                    <a:pt x="7059" y="7207"/>
                  </a:lnTo>
                  <a:lnTo>
                    <a:pt x="4673" y="7207"/>
                  </a:lnTo>
                  <a:lnTo>
                    <a:pt x="3482" y="5144"/>
                  </a:lnTo>
                  <a:lnTo>
                    <a:pt x="4673" y="3080"/>
                  </a:lnTo>
                  <a:close/>
                  <a:moveTo>
                    <a:pt x="12880" y="3432"/>
                  </a:moveTo>
                  <a:cubicBezTo>
                    <a:pt x="13663" y="4531"/>
                    <a:pt x="14104" y="5856"/>
                    <a:pt x="14132" y="7207"/>
                  </a:cubicBezTo>
                  <a:lnTo>
                    <a:pt x="13084" y="7207"/>
                  </a:lnTo>
                  <a:lnTo>
                    <a:pt x="11894" y="5144"/>
                  </a:lnTo>
                  <a:lnTo>
                    <a:pt x="12880" y="3432"/>
                  </a:lnTo>
                  <a:close/>
                  <a:moveTo>
                    <a:pt x="2969" y="5424"/>
                  </a:moveTo>
                  <a:lnTo>
                    <a:pt x="4160" y="7487"/>
                  </a:lnTo>
                  <a:lnTo>
                    <a:pt x="2779" y="9902"/>
                  </a:lnTo>
                  <a:lnTo>
                    <a:pt x="1082" y="9902"/>
                  </a:lnTo>
                  <a:cubicBezTo>
                    <a:pt x="754" y="9096"/>
                    <a:pt x="588" y="8242"/>
                    <a:pt x="588" y="7360"/>
                  </a:cubicBezTo>
                  <a:cubicBezTo>
                    <a:pt x="588" y="6690"/>
                    <a:pt x="688" y="6040"/>
                    <a:pt x="868" y="5424"/>
                  </a:cubicBezTo>
                  <a:close/>
                  <a:moveTo>
                    <a:pt x="11362" y="5396"/>
                  </a:moveTo>
                  <a:lnTo>
                    <a:pt x="12567" y="7483"/>
                  </a:lnTo>
                  <a:lnTo>
                    <a:pt x="11196" y="9902"/>
                  </a:lnTo>
                  <a:lnTo>
                    <a:pt x="8776" y="9902"/>
                  </a:lnTo>
                  <a:lnTo>
                    <a:pt x="7543" y="7535"/>
                  </a:lnTo>
                  <a:lnTo>
                    <a:pt x="8781" y="5396"/>
                  </a:lnTo>
                  <a:close/>
                  <a:moveTo>
                    <a:pt x="14123" y="7796"/>
                  </a:moveTo>
                  <a:cubicBezTo>
                    <a:pt x="14029" y="9243"/>
                    <a:pt x="13478" y="10618"/>
                    <a:pt x="12543" y="11724"/>
                  </a:cubicBezTo>
                  <a:lnTo>
                    <a:pt x="11684" y="10235"/>
                  </a:lnTo>
                  <a:lnTo>
                    <a:pt x="13065" y="7796"/>
                  </a:lnTo>
                  <a:close/>
                  <a:moveTo>
                    <a:pt x="7016" y="7796"/>
                  </a:moveTo>
                  <a:lnTo>
                    <a:pt x="8264" y="10187"/>
                  </a:lnTo>
                  <a:lnTo>
                    <a:pt x="7068" y="12260"/>
                  </a:lnTo>
                  <a:lnTo>
                    <a:pt x="4441" y="12260"/>
                  </a:lnTo>
                  <a:lnTo>
                    <a:pt x="3269" y="10229"/>
                  </a:lnTo>
                  <a:lnTo>
                    <a:pt x="4664" y="7796"/>
                  </a:lnTo>
                  <a:close/>
                  <a:moveTo>
                    <a:pt x="2742" y="10491"/>
                  </a:moveTo>
                  <a:lnTo>
                    <a:pt x="3933" y="12554"/>
                  </a:lnTo>
                  <a:lnTo>
                    <a:pt x="3653" y="13033"/>
                  </a:lnTo>
                  <a:cubicBezTo>
                    <a:pt x="2685" y="12398"/>
                    <a:pt x="1888" y="11510"/>
                    <a:pt x="1352" y="10491"/>
                  </a:cubicBezTo>
                  <a:close/>
                  <a:moveTo>
                    <a:pt x="11154" y="10491"/>
                  </a:moveTo>
                  <a:lnTo>
                    <a:pt x="12126" y="12179"/>
                  </a:lnTo>
                  <a:cubicBezTo>
                    <a:pt x="11125" y="13171"/>
                    <a:pt x="9830" y="13826"/>
                    <a:pt x="8439" y="14049"/>
                  </a:cubicBezTo>
                  <a:lnTo>
                    <a:pt x="7576" y="12554"/>
                  </a:lnTo>
                  <a:lnTo>
                    <a:pt x="8767" y="10491"/>
                  </a:lnTo>
                  <a:close/>
                  <a:moveTo>
                    <a:pt x="7068" y="12843"/>
                  </a:moveTo>
                  <a:lnTo>
                    <a:pt x="7804" y="14120"/>
                  </a:lnTo>
                  <a:cubicBezTo>
                    <a:pt x="7653" y="14130"/>
                    <a:pt x="7501" y="14135"/>
                    <a:pt x="7350" y="14135"/>
                  </a:cubicBezTo>
                  <a:cubicBezTo>
                    <a:pt x="6234" y="14135"/>
                    <a:pt x="5138" y="13858"/>
                    <a:pt x="4160" y="13332"/>
                  </a:cubicBezTo>
                  <a:lnTo>
                    <a:pt x="4441" y="12843"/>
                  </a:ln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9" y="2155"/>
                  </a:cubicBezTo>
                  <a:cubicBezTo>
                    <a:pt x="764" y="3545"/>
                    <a:pt x="0" y="5396"/>
                    <a:pt x="0" y="7360"/>
                  </a:cubicBezTo>
                  <a:cubicBezTo>
                    <a:pt x="0" y="8389"/>
                    <a:pt x="208" y="9381"/>
                    <a:pt x="616" y="10314"/>
                  </a:cubicBezTo>
                  <a:cubicBezTo>
                    <a:pt x="1229" y="11709"/>
                    <a:pt x="2291" y="12915"/>
                    <a:pt x="3605" y="13693"/>
                  </a:cubicBezTo>
                  <a:cubicBezTo>
                    <a:pt x="4739" y="14367"/>
                    <a:pt x="6039" y="14722"/>
                    <a:pt x="7362" y="14722"/>
                  </a:cubicBezTo>
                  <a:cubicBezTo>
                    <a:pt x="7681" y="14722"/>
                    <a:pt x="8008" y="14704"/>
                    <a:pt x="8325" y="14660"/>
                  </a:cubicBezTo>
                  <a:cubicBezTo>
                    <a:pt x="9991" y="14442"/>
                    <a:pt x="11542" y="13650"/>
                    <a:pt x="12705" y="12426"/>
                  </a:cubicBezTo>
                  <a:cubicBezTo>
                    <a:pt x="13972" y="11093"/>
                    <a:pt x="14683" y="9342"/>
                    <a:pt x="14721" y="7507"/>
                  </a:cubicBezTo>
                  <a:lnTo>
                    <a:pt x="14721" y="7360"/>
                  </a:lnTo>
                  <a:cubicBezTo>
                    <a:pt x="14721" y="5675"/>
                    <a:pt x="14137" y="4029"/>
                    <a:pt x="13075" y="2720"/>
                  </a:cubicBezTo>
                  <a:cubicBezTo>
                    <a:pt x="11671" y="993"/>
                    <a:pt x="9588" y="1"/>
                    <a:pt x="7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4"/>
            <p:cNvSpPr/>
            <p:nvPr/>
          </p:nvSpPr>
          <p:spPr>
            <a:xfrm>
              <a:off x="2455825" y="2645700"/>
              <a:ext cx="86125" cy="56050"/>
            </a:xfrm>
            <a:custGeom>
              <a:rect b="b" l="l" r="r" t="t"/>
              <a:pathLst>
                <a:path extrusionOk="0" h="2242" w="3445">
                  <a:moveTo>
                    <a:pt x="323" y="1"/>
                  </a:moveTo>
                  <a:cubicBezTo>
                    <a:pt x="193" y="1"/>
                    <a:pt x="74" y="88"/>
                    <a:pt x="42" y="220"/>
                  </a:cubicBezTo>
                  <a:cubicBezTo>
                    <a:pt x="0" y="376"/>
                    <a:pt x="95" y="538"/>
                    <a:pt x="251" y="575"/>
                  </a:cubicBezTo>
                  <a:cubicBezTo>
                    <a:pt x="290" y="584"/>
                    <a:pt x="327" y="595"/>
                    <a:pt x="360" y="608"/>
                  </a:cubicBezTo>
                  <a:cubicBezTo>
                    <a:pt x="706" y="704"/>
                    <a:pt x="1043" y="836"/>
                    <a:pt x="1367" y="1002"/>
                  </a:cubicBezTo>
                  <a:cubicBezTo>
                    <a:pt x="1941" y="1292"/>
                    <a:pt x="2462" y="1681"/>
                    <a:pt x="2908" y="2150"/>
                  </a:cubicBezTo>
                  <a:cubicBezTo>
                    <a:pt x="2965" y="2207"/>
                    <a:pt x="3040" y="2241"/>
                    <a:pt x="3121" y="2241"/>
                  </a:cubicBezTo>
                  <a:cubicBezTo>
                    <a:pt x="3193" y="2241"/>
                    <a:pt x="3264" y="2213"/>
                    <a:pt x="3321" y="2160"/>
                  </a:cubicBezTo>
                  <a:cubicBezTo>
                    <a:pt x="3439" y="2046"/>
                    <a:pt x="3445" y="1861"/>
                    <a:pt x="3331" y="1742"/>
                  </a:cubicBezTo>
                  <a:cubicBezTo>
                    <a:pt x="2837" y="1225"/>
                    <a:pt x="2267" y="799"/>
                    <a:pt x="1632" y="476"/>
                  </a:cubicBezTo>
                  <a:cubicBezTo>
                    <a:pt x="1276" y="295"/>
                    <a:pt x="906" y="153"/>
                    <a:pt x="522" y="44"/>
                  </a:cubicBezTo>
                  <a:cubicBezTo>
                    <a:pt x="484" y="30"/>
                    <a:pt x="441" y="21"/>
                    <a:pt x="399" y="11"/>
                  </a:cubicBezTo>
                  <a:cubicBezTo>
                    <a:pt x="374" y="4"/>
                    <a:pt x="348" y="1"/>
                    <a:pt x="3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4"/>
            <p:cNvSpPr/>
            <p:nvPr/>
          </p:nvSpPr>
          <p:spPr>
            <a:xfrm>
              <a:off x="2358775" y="2641425"/>
              <a:ext cx="62200" cy="26275"/>
            </a:xfrm>
            <a:custGeom>
              <a:rect b="b" l="l" r="r" t="t"/>
              <a:pathLst>
                <a:path extrusionOk="0" h="1051" w="2488">
                  <a:moveTo>
                    <a:pt x="2187" y="0"/>
                  </a:moveTo>
                  <a:cubicBezTo>
                    <a:pt x="2178" y="0"/>
                    <a:pt x="2169" y="1"/>
                    <a:pt x="2160" y="2"/>
                  </a:cubicBezTo>
                  <a:cubicBezTo>
                    <a:pt x="1486" y="59"/>
                    <a:pt x="837" y="220"/>
                    <a:pt x="219" y="490"/>
                  </a:cubicBezTo>
                  <a:cubicBezTo>
                    <a:pt x="73" y="552"/>
                    <a:pt x="1" y="727"/>
                    <a:pt x="68" y="875"/>
                  </a:cubicBezTo>
                  <a:cubicBezTo>
                    <a:pt x="115" y="983"/>
                    <a:pt x="224" y="1050"/>
                    <a:pt x="338" y="1050"/>
                  </a:cubicBezTo>
                  <a:cubicBezTo>
                    <a:pt x="375" y="1050"/>
                    <a:pt x="414" y="1046"/>
                    <a:pt x="452" y="1026"/>
                  </a:cubicBezTo>
                  <a:cubicBezTo>
                    <a:pt x="1012" y="784"/>
                    <a:pt x="1599" y="637"/>
                    <a:pt x="2207" y="585"/>
                  </a:cubicBezTo>
                  <a:cubicBezTo>
                    <a:pt x="2368" y="571"/>
                    <a:pt x="2488" y="429"/>
                    <a:pt x="2477" y="267"/>
                  </a:cubicBezTo>
                  <a:cubicBezTo>
                    <a:pt x="2464" y="115"/>
                    <a:pt x="2337" y="0"/>
                    <a:pt x="2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" name="Google Shape;460;p34"/>
          <p:cNvGrpSpPr/>
          <p:nvPr/>
        </p:nvGrpSpPr>
        <p:grpSpPr>
          <a:xfrm>
            <a:off x="7246915" y="1344525"/>
            <a:ext cx="368150" cy="368050"/>
            <a:chOff x="7149825" y="1520875"/>
            <a:chExt cx="368150" cy="368050"/>
          </a:xfrm>
        </p:grpSpPr>
        <p:sp>
          <p:nvSpPr>
            <p:cNvPr id="461" name="Google Shape;461;p34"/>
            <p:cNvSpPr/>
            <p:nvPr/>
          </p:nvSpPr>
          <p:spPr>
            <a:xfrm>
              <a:off x="7149825" y="152087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5764" y="3725"/>
                  </a:moveTo>
                  <a:cubicBezTo>
                    <a:pt x="7771" y="3725"/>
                    <a:pt x="9403" y="5357"/>
                    <a:pt x="9403" y="7364"/>
                  </a:cubicBezTo>
                  <a:cubicBezTo>
                    <a:pt x="9403" y="9366"/>
                    <a:pt x="7771" y="10998"/>
                    <a:pt x="5764" y="10998"/>
                  </a:cubicBezTo>
                  <a:cubicBezTo>
                    <a:pt x="4692" y="10998"/>
                    <a:pt x="3914" y="10694"/>
                    <a:pt x="3093" y="10372"/>
                  </a:cubicBezTo>
                  <a:cubicBezTo>
                    <a:pt x="2462" y="10130"/>
                    <a:pt x="1812" y="9873"/>
                    <a:pt x="1025" y="9764"/>
                  </a:cubicBezTo>
                  <a:cubicBezTo>
                    <a:pt x="736" y="8995"/>
                    <a:pt x="588" y="8189"/>
                    <a:pt x="588" y="7364"/>
                  </a:cubicBezTo>
                  <a:cubicBezTo>
                    <a:pt x="588" y="6534"/>
                    <a:pt x="736" y="5727"/>
                    <a:pt x="1025" y="4958"/>
                  </a:cubicBezTo>
                  <a:cubicBezTo>
                    <a:pt x="1812" y="4850"/>
                    <a:pt x="2462" y="4598"/>
                    <a:pt x="3088" y="4351"/>
                  </a:cubicBezTo>
                  <a:cubicBezTo>
                    <a:pt x="3914" y="4029"/>
                    <a:pt x="4697" y="3725"/>
                    <a:pt x="5764" y="3725"/>
                  </a:cubicBezTo>
                  <a:close/>
                  <a:moveTo>
                    <a:pt x="7362" y="589"/>
                  </a:moveTo>
                  <a:cubicBezTo>
                    <a:pt x="11097" y="589"/>
                    <a:pt x="14137" y="3626"/>
                    <a:pt x="14137" y="7364"/>
                  </a:cubicBezTo>
                  <a:cubicBezTo>
                    <a:pt x="14137" y="11097"/>
                    <a:pt x="11097" y="14139"/>
                    <a:pt x="7362" y="14139"/>
                  </a:cubicBezTo>
                  <a:cubicBezTo>
                    <a:pt x="4778" y="14139"/>
                    <a:pt x="2457" y="12691"/>
                    <a:pt x="1310" y="10410"/>
                  </a:cubicBezTo>
                  <a:lnTo>
                    <a:pt x="1310" y="10410"/>
                  </a:lnTo>
                  <a:cubicBezTo>
                    <a:pt x="1869" y="10528"/>
                    <a:pt x="2363" y="10718"/>
                    <a:pt x="2880" y="10922"/>
                  </a:cubicBezTo>
                  <a:cubicBezTo>
                    <a:pt x="3714" y="11249"/>
                    <a:pt x="4583" y="11586"/>
                    <a:pt x="5764" y="11586"/>
                  </a:cubicBezTo>
                  <a:cubicBezTo>
                    <a:pt x="8093" y="11586"/>
                    <a:pt x="9987" y="9689"/>
                    <a:pt x="9987" y="7364"/>
                  </a:cubicBezTo>
                  <a:cubicBezTo>
                    <a:pt x="9987" y="5034"/>
                    <a:pt x="8093" y="3136"/>
                    <a:pt x="5764" y="3136"/>
                  </a:cubicBezTo>
                  <a:cubicBezTo>
                    <a:pt x="4583" y="3136"/>
                    <a:pt x="3714" y="3478"/>
                    <a:pt x="2875" y="3806"/>
                  </a:cubicBezTo>
                  <a:cubicBezTo>
                    <a:pt x="2363" y="4005"/>
                    <a:pt x="1869" y="4200"/>
                    <a:pt x="1310" y="4314"/>
                  </a:cubicBezTo>
                  <a:lnTo>
                    <a:pt x="1310" y="4314"/>
                  </a:lnTo>
                  <a:cubicBezTo>
                    <a:pt x="2457" y="2036"/>
                    <a:pt x="4778" y="589"/>
                    <a:pt x="7362" y="589"/>
                  </a:cubicBezTo>
                  <a:close/>
                  <a:moveTo>
                    <a:pt x="7362" y="1"/>
                  </a:moveTo>
                  <a:cubicBezTo>
                    <a:pt x="5873" y="1"/>
                    <a:pt x="4436" y="442"/>
                    <a:pt x="3212" y="1281"/>
                  </a:cubicBezTo>
                  <a:cubicBezTo>
                    <a:pt x="2017" y="2102"/>
                    <a:pt x="1091" y="3241"/>
                    <a:pt x="546" y="4579"/>
                  </a:cubicBezTo>
                  <a:cubicBezTo>
                    <a:pt x="185" y="5461"/>
                    <a:pt x="0" y="6401"/>
                    <a:pt x="0" y="7364"/>
                  </a:cubicBezTo>
                  <a:cubicBezTo>
                    <a:pt x="0" y="8323"/>
                    <a:pt x="185" y="9262"/>
                    <a:pt x="546" y="10144"/>
                  </a:cubicBezTo>
                  <a:cubicBezTo>
                    <a:pt x="1091" y="11482"/>
                    <a:pt x="2017" y="12621"/>
                    <a:pt x="3212" y="13441"/>
                  </a:cubicBezTo>
                  <a:cubicBezTo>
                    <a:pt x="4436" y="14281"/>
                    <a:pt x="5873" y="14721"/>
                    <a:pt x="7362" y="14721"/>
                  </a:cubicBezTo>
                  <a:cubicBezTo>
                    <a:pt x="9326" y="14721"/>
                    <a:pt x="11177" y="13959"/>
                    <a:pt x="12567" y="12568"/>
                  </a:cubicBezTo>
                  <a:cubicBezTo>
                    <a:pt x="13957" y="11178"/>
                    <a:pt x="14726" y="9328"/>
                    <a:pt x="14726" y="7364"/>
                  </a:cubicBezTo>
                  <a:cubicBezTo>
                    <a:pt x="14726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4"/>
            <p:cNvSpPr/>
            <p:nvPr/>
          </p:nvSpPr>
          <p:spPr>
            <a:xfrm>
              <a:off x="7373975" y="1556175"/>
              <a:ext cx="116850" cy="156875"/>
            </a:xfrm>
            <a:custGeom>
              <a:rect b="b" l="l" r="r" t="t"/>
              <a:pathLst>
                <a:path extrusionOk="0" h="6275" w="4674">
                  <a:moveTo>
                    <a:pt x="334" y="1"/>
                  </a:moveTo>
                  <a:cubicBezTo>
                    <a:pt x="212" y="1"/>
                    <a:pt x="98" y="77"/>
                    <a:pt x="53" y="202"/>
                  </a:cubicBezTo>
                  <a:cubicBezTo>
                    <a:pt x="1" y="353"/>
                    <a:pt x="81" y="520"/>
                    <a:pt x="237" y="572"/>
                  </a:cubicBezTo>
                  <a:cubicBezTo>
                    <a:pt x="2539" y="1369"/>
                    <a:pt x="4085" y="3541"/>
                    <a:pt x="4085" y="5980"/>
                  </a:cubicBezTo>
                  <a:cubicBezTo>
                    <a:pt x="4085" y="6142"/>
                    <a:pt x="4218" y="6274"/>
                    <a:pt x="4380" y="6274"/>
                  </a:cubicBezTo>
                  <a:cubicBezTo>
                    <a:pt x="4540" y="6274"/>
                    <a:pt x="4673" y="6142"/>
                    <a:pt x="4673" y="5980"/>
                  </a:cubicBezTo>
                  <a:cubicBezTo>
                    <a:pt x="4673" y="3290"/>
                    <a:pt x="2966" y="894"/>
                    <a:pt x="428" y="16"/>
                  </a:cubicBezTo>
                  <a:cubicBezTo>
                    <a:pt x="396" y="6"/>
                    <a:pt x="365" y="1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4"/>
            <p:cNvSpPr/>
            <p:nvPr/>
          </p:nvSpPr>
          <p:spPr>
            <a:xfrm>
              <a:off x="7414275" y="1767925"/>
              <a:ext cx="60525" cy="65875"/>
            </a:xfrm>
            <a:custGeom>
              <a:rect b="b" l="l" r="r" t="t"/>
              <a:pathLst>
                <a:path extrusionOk="0" h="2635" w="2421">
                  <a:moveTo>
                    <a:pt x="2083" y="1"/>
                  </a:moveTo>
                  <a:cubicBezTo>
                    <a:pt x="1977" y="1"/>
                    <a:pt x="1876" y="58"/>
                    <a:pt x="1823" y="158"/>
                  </a:cubicBezTo>
                  <a:cubicBezTo>
                    <a:pt x="1424" y="922"/>
                    <a:pt x="850" y="1594"/>
                    <a:pt x="158" y="2107"/>
                  </a:cubicBezTo>
                  <a:cubicBezTo>
                    <a:pt x="29" y="2202"/>
                    <a:pt x="1" y="2387"/>
                    <a:pt x="97" y="2516"/>
                  </a:cubicBezTo>
                  <a:cubicBezTo>
                    <a:pt x="153" y="2596"/>
                    <a:pt x="243" y="2634"/>
                    <a:pt x="333" y="2634"/>
                  </a:cubicBezTo>
                  <a:cubicBezTo>
                    <a:pt x="395" y="2634"/>
                    <a:pt x="456" y="2615"/>
                    <a:pt x="509" y="2577"/>
                  </a:cubicBezTo>
                  <a:cubicBezTo>
                    <a:pt x="1268" y="2012"/>
                    <a:pt x="1903" y="1272"/>
                    <a:pt x="2345" y="433"/>
                  </a:cubicBezTo>
                  <a:cubicBezTo>
                    <a:pt x="2420" y="291"/>
                    <a:pt x="2363" y="110"/>
                    <a:pt x="2221" y="35"/>
                  </a:cubicBezTo>
                  <a:cubicBezTo>
                    <a:pt x="2177" y="11"/>
                    <a:pt x="2130" y="1"/>
                    <a:pt x="20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" name="Google Shape;464;p34"/>
          <p:cNvGrpSpPr/>
          <p:nvPr/>
        </p:nvGrpSpPr>
        <p:grpSpPr>
          <a:xfrm>
            <a:off x="1528838" y="1344525"/>
            <a:ext cx="368150" cy="368050"/>
            <a:chOff x="3446525" y="1520875"/>
            <a:chExt cx="368150" cy="368050"/>
          </a:xfrm>
        </p:grpSpPr>
        <p:sp>
          <p:nvSpPr>
            <p:cNvPr id="465" name="Google Shape;465;p34"/>
            <p:cNvSpPr/>
            <p:nvPr/>
          </p:nvSpPr>
          <p:spPr>
            <a:xfrm>
              <a:off x="3577350" y="1716575"/>
              <a:ext cx="6175" cy="7725"/>
            </a:xfrm>
            <a:custGeom>
              <a:rect b="b" l="l" r="r" t="t"/>
              <a:pathLst>
                <a:path extrusionOk="0" h="309" w="247">
                  <a:moveTo>
                    <a:pt x="246" y="0"/>
                  </a:moveTo>
                  <a:cubicBezTo>
                    <a:pt x="228" y="22"/>
                    <a:pt x="210" y="44"/>
                    <a:pt x="193" y="66"/>
                  </a:cubicBezTo>
                  <a:lnTo>
                    <a:pt x="193" y="66"/>
                  </a:lnTo>
                  <a:cubicBezTo>
                    <a:pt x="211" y="44"/>
                    <a:pt x="228" y="22"/>
                    <a:pt x="246" y="0"/>
                  </a:cubicBezTo>
                  <a:close/>
                  <a:moveTo>
                    <a:pt x="193" y="66"/>
                  </a:moveTo>
                  <a:lnTo>
                    <a:pt x="193" y="66"/>
                  </a:lnTo>
                  <a:cubicBezTo>
                    <a:pt x="179" y="82"/>
                    <a:pt x="166" y="99"/>
                    <a:pt x="152" y="116"/>
                  </a:cubicBezTo>
                  <a:lnTo>
                    <a:pt x="152" y="116"/>
                  </a:lnTo>
                  <a:cubicBezTo>
                    <a:pt x="166" y="99"/>
                    <a:pt x="180" y="83"/>
                    <a:pt x="193" y="66"/>
                  </a:cubicBezTo>
                  <a:close/>
                  <a:moveTo>
                    <a:pt x="152" y="116"/>
                  </a:moveTo>
                  <a:cubicBezTo>
                    <a:pt x="147" y="122"/>
                    <a:pt x="142" y="128"/>
                    <a:pt x="137" y="134"/>
                  </a:cubicBezTo>
                  <a:cubicBezTo>
                    <a:pt x="135" y="137"/>
                    <a:pt x="132" y="140"/>
                    <a:pt x="130" y="144"/>
                  </a:cubicBezTo>
                  <a:lnTo>
                    <a:pt x="130" y="144"/>
                  </a:lnTo>
                  <a:cubicBezTo>
                    <a:pt x="137" y="134"/>
                    <a:pt x="145" y="125"/>
                    <a:pt x="152" y="116"/>
                  </a:cubicBezTo>
                  <a:close/>
                  <a:moveTo>
                    <a:pt x="130" y="144"/>
                  </a:moveTo>
                  <a:lnTo>
                    <a:pt x="130" y="144"/>
                  </a:lnTo>
                  <a:cubicBezTo>
                    <a:pt x="86" y="198"/>
                    <a:pt x="43" y="253"/>
                    <a:pt x="0" y="309"/>
                  </a:cubicBezTo>
                  <a:cubicBezTo>
                    <a:pt x="44" y="255"/>
                    <a:pt x="89" y="201"/>
                    <a:pt x="130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4"/>
            <p:cNvSpPr/>
            <p:nvPr/>
          </p:nvSpPr>
          <p:spPr>
            <a:xfrm>
              <a:off x="3576975" y="1716575"/>
              <a:ext cx="6550" cy="8100"/>
            </a:xfrm>
            <a:custGeom>
              <a:rect b="b" l="l" r="r" t="t"/>
              <a:pathLst>
                <a:path extrusionOk="0" h="324" w="262">
                  <a:moveTo>
                    <a:pt x="261" y="0"/>
                  </a:moveTo>
                  <a:cubicBezTo>
                    <a:pt x="258" y="0"/>
                    <a:pt x="38" y="276"/>
                    <a:pt x="0" y="324"/>
                  </a:cubicBezTo>
                  <a:cubicBezTo>
                    <a:pt x="20" y="300"/>
                    <a:pt x="95" y="21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4"/>
            <p:cNvSpPr/>
            <p:nvPr/>
          </p:nvSpPr>
          <p:spPr>
            <a:xfrm>
              <a:off x="3446525" y="152087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7942" y="613"/>
                  </a:moveTo>
                  <a:lnTo>
                    <a:pt x="7942" y="613"/>
                  </a:lnTo>
                  <a:cubicBezTo>
                    <a:pt x="8592" y="670"/>
                    <a:pt x="9213" y="817"/>
                    <a:pt x="9797" y="1040"/>
                  </a:cubicBezTo>
                  <a:cubicBezTo>
                    <a:pt x="9810" y="1069"/>
                    <a:pt x="9834" y="1097"/>
                    <a:pt x="9858" y="1121"/>
                  </a:cubicBezTo>
                  <a:cubicBezTo>
                    <a:pt x="9882" y="1149"/>
                    <a:pt x="12287" y="3469"/>
                    <a:pt x="12628" y="5542"/>
                  </a:cubicBezTo>
                  <a:cubicBezTo>
                    <a:pt x="12155" y="5072"/>
                    <a:pt x="11661" y="4631"/>
                    <a:pt x="11154" y="4224"/>
                  </a:cubicBezTo>
                  <a:cubicBezTo>
                    <a:pt x="11148" y="4224"/>
                    <a:pt x="11148" y="4224"/>
                    <a:pt x="11144" y="4218"/>
                  </a:cubicBezTo>
                  <a:cubicBezTo>
                    <a:pt x="10850" y="3649"/>
                    <a:pt x="10489" y="3099"/>
                    <a:pt x="10072" y="2586"/>
                  </a:cubicBezTo>
                  <a:cubicBezTo>
                    <a:pt x="9849" y="2311"/>
                    <a:pt x="9607" y="2041"/>
                    <a:pt x="9355" y="1789"/>
                  </a:cubicBezTo>
                  <a:cubicBezTo>
                    <a:pt x="9109" y="1548"/>
                    <a:pt x="8848" y="1310"/>
                    <a:pt x="8582" y="1087"/>
                  </a:cubicBezTo>
                  <a:lnTo>
                    <a:pt x="8577" y="1087"/>
                  </a:lnTo>
                  <a:cubicBezTo>
                    <a:pt x="8373" y="922"/>
                    <a:pt x="8159" y="760"/>
                    <a:pt x="7942" y="613"/>
                  </a:cubicBezTo>
                  <a:close/>
                  <a:moveTo>
                    <a:pt x="11334" y="1879"/>
                  </a:moveTo>
                  <a:lnTo>
                    <a:pt x="11334" y="1879"/>
                  </a:lnTo>
                  <a:cubicBezTo>
                    <a:pt x="12994" y="3085"/>
                    <a:pt x="14090" y="5021"/>
                    <a:pt x="14133" y="7217"/>
                  </a:cubicBezTo>
                  <a:cubicBezTo>
                    <a:pt x="13852" y="6861"/>
                    <a:pt x="13554" y="6510"/>
                    <a:pt x="13241" y="6173"/>
                  </a:cubicBezTo>
                  <a:cubicBezTo>
                    <a:pt x="13250" y="6140"/>
                    <a:pt x="13255" y="6111"/>
                    <a:pt x="13255" y="6078"/>
                  </a:cubicBezTo>
                  <a:cubicBezTo>
                    <a:pt x="13289" y="4583"/>
                    <a:pt x="12207" y="2952"/>
                    <a:pt x="11334" y="1879"/>
                  </a:cubicBezTo>
                  <a:close/>
                  <a:moveTo>
                    <a:pt x="6822" y="609"/>
                  </a:moveTo>
                  <a:cubicBezTo>
                    <a:pt x="7140" y="784"/>
                    <a:pt x="7453" y="979"/>
                    <a:pt x="7756" y="1196"/>
                  </a:cubicBezTo>
                  <a:cubicBezTo>
                    <a:pt x="4730" y="2164"/>
                    <a:pt x="2263" y="4399"/>
                    <a:pt x="996" y="7316"/>
                  </a:cubicBezTo>
                  <a:cubicBezTo>
                    <a:pt x="863" y="7108"/>
                    <a:pt x="736" y="6894"/>
                    <a:pt x="622" y="6676"/>
                  </a:cubicBezTo>
                  <a:cubicBezTo>
                    <a:pt x="949" y="3440"/>
                    <a:pt x="3563" y="869"/>
                    <a:pt x="6822" y="609"/>
                  </a:cubicBezTo>
                  <a:close/>
                  <a:moveTo>
                    <a:pt x="8326" y="1638"/>
                  </a:moveTo>
                  <a:cubicBezTo>
                    <a:pt x="8540" y="1818"/>
                    <a:pt x="8744" y="2008"/>
                    <a:pt x="8943" y="2207"/>
                  </a:cubicBezTo>
                  <a:cubicBezTo>
                    <a:pt x="9076" y="2335"/>
                    <a:pt x="9204" y="2472"/>
                    <a:pt x="9326" y="2610"/>
                  </a:cubicBezTo>
                  <a:cubicBezTo>
                    <a:pt x="7776" y="3090"/>
                    <a:pt x="6333" y="3915"/>
                    <a:pt x="5128" y="5015"/>
                  </a:cubicBezTo>
                  <a:cubicBezTo>
                    <a:pt x="3928" y="6116"/>
                    <a:pt x="2974" y="7478"/>
                    <a:pt x="2358" y="8977"/>
                  </a:cubicBezTo>
                  <a:cubicBezTo>
                    <a:pt x="2330" y="8943"/>
                    <a:pt x="2296" y="8915"/>
                    <a:pt x="2263" y="8882"/>
                  </a:cubicBezTo>
                  <a:cubicBezTo>
                    <a:pt x="1949" y="8568"/>
                    <a:pt x="1660" y="8237"/>
                    <a:pt x="1395" y="7885"/>
                  </a:cubicBezTo>
                  <a:cubicBezTo>
                    <a:pt x="2595" y="4835"/>
                    <a:pt x="5166" y="2516"/>
                    <a:pt x="8326" y="1638"/>
                  </a:cubicBezTo>
                  <a:close/>
                  <a:moveTo>
                    <a:pt x="9735" y="3103"/>
                  </a:moveTo>
                  <a:cubicBezTo>
                    <a:pt x="10024" y="3478"/>
                    <a:pt x="10285" y="3867"/>
                    <a:pt x="10508" y="4270"/>
                  </a:cubicBezTo>
                  <a:cubicBezTo>
                    <a:pt x="10053" y="4427"/>
                    <a:pt x="9611" y="4612"/>
                    <a:pt x="9180" y="4826"/>
                  </a:cubicBezTo>
                  <a:cubicBezTo>
                    <a:pt x="8739" y="5049"/>
                    <a:pt x="8264" y="5290"/>
                    <a:pt x="7875" y="5599"/>
                  </a:cubicBezTo>
                  <a:cubicBezTo>
                    <a:pt x="6913" y="6258"/>
                    <a:pt x="6105" y="7064"/>
                    <a:pt x="5370" y="7962"/>
                  </a:cubicBezTo>
                  <a:cubicBezTo>
                    <a:pt x="4824" y="8669"/>
                    <a:pt x="4369" y="9446"/>
                    <a:pt x="4009" y="10263"/>
                  </a:cubicBezTo>
                  <a:cubicBezTo>
                    <a:pt x="3596" y="10011"/>
                    <a:pt x="3197" y="9722"/>
                    <a:pt x="2823" y="9399"/>
                  </a:cubicBezTo>
                  <a:cubicBezTo>
                    <a:pt x="4009" y="6330"/>
                    <a:pt x="6571" y="3990"/>
                    <a:pt x="9735" y="3103"/>
                  </a:cubicBezTo>
                  <a:close/>
                  <a:moveTo>
                    <a:pt x="10883" y="4759"/>
                  </a:moveTo>
                  <a:cubicBezTo>
                    <a:pt x="11367" y="5153"/>
                    <a:pt x="11842" y="5584"/>
                    <a:pt x="12297" y="6035"/>
                  </a:cubicBezTo>
                  <a:cubicBezTo>
                    <a:pt x="12956" y="6700"/>
                    <a:pt x="13563" y="7401"/>
                    <a:pt x="14095" y="8128"/>
                  </a:cubicBezTo>
                  <a:cubicBezTo>
                    <a:pt x="13990" y="9052"/>
                    <a:pt x="13696" y="9926"/>
                    <a:pt x="13255" y="10699"/>
                  </a:cubicBezTo>
                  <a:cubicBezTo>
                    <a:pt x="13156" y="10580"/>
                    <a:pt x="13055" y="10462"/>
                    <a:pt x="12952" y="10344"/>
                  </a:cubicBezTo>
                  <a:cubicBezTo>
                    <a:pt x="13274" y="9740"/>
                    <a:pt x="13497" y="9085"/>
                    <a:pt x="13611" y="8408"/>
                  </a:cubicBezTo>
                  <a:cubicBezTo>
                    <a:pt x="13640" y="8246"/>
                    <a:pt x="13530" y="8095"/>
                    <a:pt x="13369" y="8071"/>
                  </a:cubicBezTo>
                  <a:cubicBezTo>
                    <a:pt x="13352" y="8068"/>
                    <a:pt x="13335" y="8066"/>
                    <a:pt x="13319" y="8066"/>
                  </a:cubicBezTo>
                  <a:cubicBezTo>
                    <a:pt x="13182" y="8066"/>
                    <a:pt x="13058" y="8169"/>
                    <a:pt x="13033" y="8312"/>
                  </a:cubicBezTo>
                  <a:cubicBezTo>
                    <a:pt x="12942" y="8853"/>
                    <a:pt x="12771" y="9380"/>
                    <a:pt x="12534" y="9869"/>
                  </a:cubicBezTo>
                  <a:cubicBezTo>
                    <a:pt x="11917" y="9181"/>
                    <a:pt x="11258" y="8479"/>
                    <a:pt x="10556" y="7776"/>
                  </a:cubicBezTo>
                  <a:cubicBezTo>
                    <a:pt x="9887" y="7108"/>
                    <a:pt x="9208" y="6462"/>
                    <a:pt x="8535" y="5864"/>
                  </a:cubicBezTo>
                  <a:cubicBezTo>
                    <a:pt x="9270" y="5400"/>
                    <a:pt x="10057" y="5030"/>
                    <a:pt x="10883" y="4759"/>
                  </a:cubicBezTo>
                  <a:close/>
                  <a:moveTo>
                    <a:pt x="603" y="7782"/>
                  </a:moveTo>
                  <a:cubicBezTo>
                    <a:pt x="673" y="7890"/>
                    <a:pt x="749" y="7999"/>
                    <a:pt x="826" y="8104"/>
                  </a:cubicBezTo>
                  <a:cubicBezTo>
                    <a:pt x="1134" y="8526"/>
                    <a:pt x="1476" y="8925"/>
                    <a:pt x="1850" y="9299"/>
                  </a:cubicBezTo>
                  <a:cubicBezTo>
                    <a:pt x="1988" y="9437"/>
                    <a:pt x="2135" y="9575"/>
                    <a:pt x="2282" y="9707"/>
                  </a:cubicBezTo>
                  <a:cubicBezTo>
                    <a:pt x="2808" y="10173"/>
                    <a:pt x="3373" y="10580"/>
                    <a:pt x="3961" y="10917"/>
                  </a:cubicBezTo>
                  <a:cubicBezTo>
                    <a:pt x="4364" y="11443"/>
                    <a:pt x="4806" y="11956"/>
                    <a:pt x="5280" y="12450"/>
                  </a:cubicBezTo>
                  <a:cubicBezTo>
                    <a:pt x="3254" y="12008"/>
                    <a:pt x="1058" y="9736"/>
                    <a:pt x="1034" y="9712"/>
                  </a:cubicBezTo>
                  <a:cubicBezTo>
                    <a:pt x="1020" y="9698"/>
                    <a:pt x="1010" y="9689"/>
                    <a:pt x="996" y="9679"/>
                  </a:cubicBezTo>
                  <a:cubicBezTo>
                    <a:pt x="778" y="9081"/>
                    <a:pt x="640" y="8441"/>
                    <a:pt x="603" y="7782"/>
                  </a:cubicBezTo>
                  <a:close/>
                  <a:moveTo>
                    <a:pt x="8027" y="6197"/>
                  </a:moveTo>
                  <a:cubicBezTo>
                    <a:pt x="8729" y="6818"/>
                    <a:pt x="9440" y="7487"/>
                    <a:pt x="10138" y="8189"/>
                  </a:cubicBezTo>
                  <a:cubicBezTo>
                    <a:pt x="10874" y="8925"/>
                    <a:pt x="11585" y="9679"/>
                    <a:pt x="12236" y="10414"/>
                  </a:cubicBezTo>
                  <a:cubicBezTo>
                    <a:pt x="11927" y="10903"/>
                    <a:pt x="11547" y="11349"/>
                    <a:pt x="11102" y="11728"/>
                  </a:cubicBezTo>
                  <a:cubicBezTo>
                    <a:pt x="10977" y="11833"/>
                    <a:pt x="10964" y="12017"/>
                    <a:pt x="11069" y="12141"/>
                  </a:cubicBezTo>
                  <a:cubicBezTo>
                    <a:pt x="11130" y="12207"/>
                    <a:pt x="11211" y="12245"/>
                    <a:pt x="11291" y="12245"/>
                  </a:cubicBezTo>
                  <a:cubicBezTo>
                    <a:pt x="11358" y="12245"/>
                    <a:pt x="11428" y="12222"/>
                    <a:pt x="11481" y="12174"/>
                  </a:cubicBezTo>
                  <a:cubicBezTo>
                    <a:pt x="11927" y="11795"/>
                    <a:pt x="12315" y="11354"/>
                    <a:pt x="12634" y="10874"/>
                  </a:cubicBezTo>
                  <a:cubicBezTo>
                    <a:pt x="12733" y="10988"/>
                    <a:pt x="12833" y="11106"/>
                    <a:pt x="12928" y="11220"/>
                  </a:cubicBezTo>
                  <a:cubicBezTo>
                    <a:pt x="12453" y="11903"/>
                    <a:pt x="11855" y="12497"/>
                    <a:pt x="11168" y="12967"/>
                  </a:cubicBezTo>
                  <a:cubicBezTo>
                    <a:pt x="10191" y="12146"/>
                    <a:pt x="9151" y="11187"/>
                    <a:pt x="8146" y="10182"/>
                  </a:cubicBezTo>
                  <a:cubicBezTo>
                    <a:pt x="7419" y="9455"/>
                    <a:pt x="6727" y="8726"/>
                    <a:pt x="6087" y="7999"/>
                  </a:cubicBezTo>
                  <a:cubicBezTo>
                    <a:pt x="6656" y="7316"/>
                    <a:pt x="7305" y="6714"/>
                    <a:pt x="8027" y="6197"/>
                  </a:cubicBezTo>
                  <a:close/>
                  <a:moveTo>
                    <a:pt x="5722" y="8474"/>
                  </a:moveTo>
                  <a:cubicBezTo>
                    <a:pt x="6348" y="9177"/>
                    <a:pt x="7027" y="9893"/>
                    <a:pt x="7732" y="10600"/>
                  </a:cubicBezTo>
                  <a:cubicBezTo>
                    <a:pt x="8711" y="11577"/>
                    <a:pt x="9687" y="12483"/>
                    <a:pt x="10642" y="13289"/>
                  </a:cubicBezTo>
                  <a:cubicBezTo>
                    <a:pt x="10338" y="13455"/>
                    <a:pt x="10024" y="13602"/>
                    <a:pt x="9697" y="13721"/>
                  </a:cubicBezTo>
                  <a:cubicBezTo>
                    <a:pt x="9645" y="13740"/>
                    <a:pt x="9597" y="13759"/>
                    <a:pt x="9550" y="13773"/>
                  </a:cubicBezTo>
                  <a:cubicBezTo>
                    <a:pt x="9550" y="13773"/>
                    <a:pt x="9545" y="13773"/>
                    <a:pt x="9545" y="13778"/>
                  </a:cubicBezTo>
                  <a:cubicBezTo>
                    <a:pt x="9057" y="13944"/>
                    <a:pt x="8549" y="14053"/>
                    <a:pt x="8036" y="14105"/>
                  </a:cubicBezTo>
                  <a:cubicBezTo>
                    <a:pt x="7329" y="13583"/>
                    <a:pt x="6642" y="12991"/>
                    <a:pt x="5992" y="12341"/>
                  </a:cubicBezTo>
                  <a:cubicBezTo>
                    <a:pt x="5451" y="11795"/>
                    <a:pt x="4943" y="11226"/>
                    <a:pt x="4483" y="10637"/>
                  </a:cubicBezTo>
                  <a:cubicBezTo>
                    <a:pt x="4487" y="10633"/>
                    <a:pt x="4487" y="10623"/>
                    <a:pt x="4493" y="10618"/>
                  </a:cubicBezTo>
                  <a:cubicBezTo>
                    <a:pt x="4815" y="9860"/>
                    <a:pt x="5228" y="9138"/>
                    <a:pt x="5722" y="8474"/>
                  </a:cubicBezTo>
                  <a:close/>
                  <a:moveTo>
                    <a:pt x="1755" y="11159"/>
                  </a:moveTo>
                  <a:lnTo>
                    <a:pt x="1755" y="11159"/>
                  </a:lnTo>
                  <a:cubicBezTo>
                    <a:pt x="2808" y="12023"/>
                    <a:pt x="4436" y="13109"/>
                    <a:pt x="5925" y="13109"/>
                  </a:cubicBezTo>
                  <a:lnTo>
                    <a:pt x="5945" y="13109"/>
                  </a:lnTo>
                  <a:cubicBezTo>
                    <a:pt x="6324" y="13469"/>
                    <a:pt x="6713" y="13811"/>
                    <a:pt x="7112" y="14134"/>
                  </a:cubicBezTo>
                  <a:cubicBezTo>
                    <a:pt x="4886" y="14049"/>
                    <a:pt x="2932" y="12891"/>
                    <a:pt x="1755" y="11159"/>
                  </a:cubicBez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9" y="2155"/>
                  </a:cubicBezTo>
                  <a:cubicBezTo>
                    <a:pt x="769" y="3550"/>
                    <a:pt x="0" y="5395"/>
                    <a:pt x="0" y="7364"/>
                  </a:cubicBezTo>
                  <a:cubicBezTo>
                    <a:pt x="0" y="9328"/>
                    <a:pt x="769" y="11178"/>
                    <a:pt x="2159" y="12568"/>
                  </a:cubicBezTo>
                  <a:cubicBezTo>
                    <a:pt x="3548" y="13959"/>
                    <a:pt x="5394" y="14721"/>
                    <a:pt x="7362" y="14721"/>
                  </a:cubicBezTo>
                  <a:cubicBezTo>
                    <a:pt x="9326" y="14721"/>
                    <a:pt x="11177" y="13959"/>
                    <a:pt x="12567" y="12568"/>
                  </a:cubicBezTo>
                  <a:cubicBezTo>
                    <a:pt x="13957" y="11178"/>
                    <a:pt x="14726" y="9328"/>
                    <a:pt x="14726" y="7364"/>
                  </a:cubicBezTo>
                  <a:cubicBezTo>
                    <a:pt x="14726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4"/>
            <p:cNvSpPr/>
            <p:nvPr/>
          </p:nvSpPr>
          <p:spPr>
            <a:xfrm>
              <a:off x="3576975" y="1724650"/>
              <a:ext cx="25" cy="150"/>
            </a:xfrm>
            <a:custGeom>
              <a:rect b="b" l="l" r="r" t="t"/>
              <a:pathLst>
                <a:path extrusionOk="0" h="6" w="1">
                  <a:moveTo>
                    <a:pt x="0" y="1"/>
                  </a:moveTo>
                  <a:lnTo>
                    <a:pt x="0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4"/>
            <p:cNvSpPr/>
            <p:nvPr/>
          </p:nvSpPr>
          <p:spPr>
            <a:xfrm>
              <a:off x="3576850" y="1724775"/>
              <a:ext cx="150" cy="125"/>
            </a:xfrm>
            <a:custGeom>
              <a:rect b="b" l="l" r="r" t="t"/>
              <a:pathLst>
                <a:path extrusionOk="0" h="5" w="6">
                  <a:moveTo>
                    <a:pt x="5" y="0"/>
                  </a:moveTo>
                  <a:cubicBezTo>
                    <a:pt x="1" y="5"/>
                    <a:pt x="1" y="5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4"/>
            <p:cNvSpPr/>
            <p:nvPr/>
          </p:nvSpPr>
          <p:spPr>
            <a:xfrm>
              <a:off x="3646825" y="1840475"/>
              <a:ext cx="41175" cy="20950"/>
            </a:xfrm>
            <a:custGeom>
              <a:rect b="b" l="l" r="r" t="t"/>
              <a:pathLst>
                <a:path extrusionOk="0" h="838" w="1647">
                  <a:moveTo>
                    <a:pt x="1315" y="1"/>
                  </a:moveTo>
                  <a:cubicBezTo>
                    <a:pt x="1283" y="1"/>
                    <a:pt x="1251" y="6"/>
                    <a:pt x="1220" y="17"/>
                  </a:cubicBezTo>
                  <a:cubicBezTo>
                    <a:pt x="911" y="121"/>
                    <a:pt x="594" y="201"/>
                    <a:pt x="272" y="253"/>
                  </a:cubicBezTo>
                  <a:cubicBezTo>
                    <a:pt x="110" y="277"/>
                    <a:pt x="1" y="429"/>
                    <a:pt x="29" y="591"/>
                  </a:cubicBezTo>
                  <a:cubicBezTo>
                    <a:pt x="53" y="733"/>
                    <a:pt x="176" y="838"/>
                    <a:pt x="318" y="838"/>
                  </a:cubicBezTo>
                  <a:cubicBezTo>
                    <a:pt x="333" y="838"/>
                    <a:pt x="347" y="833"/>
                    <a:pt x="366" y="833"/>
                  </a:cubicBezTo>
                  <a:cubicBezTo>
                    <a:pt x="717" y="776"/>
                    <a:pt x="1073" y="685"/>
                    <a:pt x="1410" y="571"/>
                  </a:cubicBezTo>
                  <a:cubicBezTo>
                    <a:pt x="1562" y="520"/>
                    <a:pt x="1647" y="349"/>
                    <a:pt x="1590" y="197"/>
                  </a:cubicBezTo>
                  <a:cubicBezTo>
                    <a:pt x="1548" y="76"/>
                    <a:pt x="1435" y="1"/>
                    <a:pt x="1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1" name="Google Shape;471;p34"/>
          <p:cNvSpPr/>
          <p:nvPr/>
        </p:nvSpPr>
        <p:spPr>
          <a:xfrm>
            <a:off x="4302650" y="2965038"/>
            <a:ext cx="491789" cy="160079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34"/>
          <p:cNvSpPr/>
          <p:nvPr/>
        </p:nvSpPr>
        <p:spPr>
          <a:xfrm rot="5400000">
            <a:off x="7449200" y="3264163"/>
            <a:ext cx="491789" cy="160079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34"/>
          <p:cNvSpPr/>
          <p:nvPr/>
        </p:nvSpPr>
        <p:spPr>
          <a:xfrm rot="-4499479">
            <a:off x="1141984" y="3237288"/>
            <a:ext cx="491782" cy="160077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34"/>
          <p:cNvSpPr/>
          <p:nvPr/>
        </p:nvSpPr>
        <p:spPr>
          <a:xfrm rot="5400000">
            <a:off x="4590175" y="1422650"/>
            <a:ext cx="491789" cy="160079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34"/>
          <p:cNvSpPr/>
          <p:nvPr/>
        </p:nvSpPr>
        <p:spPr>
          <a:xfrm rot="10800000">
            <a:off x="7185100" y="1712575"/>
            <a:ext cx="491789" cy="160079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34"/>
          <p:cNvSpPr/>
          <p:nvPr/>
        </p:nvSpPr>
        <p:spPr>
          <a:xfrm>
            <a:off x="1467000" y="1184450"/>
            <a:ext cx="491789" cy="160079"/>
          </a:xfrm>
          <a:custGeom>
            <a:rect b="b" l="l" r="r" t="t"/>
            <a:pathLst>
              <a:path extrusionOk="0" h="18363" w="56414">
                <a:moveTo>
                  <a:pt x="30023" y="1"/>
                </a:moveTo>
                <a:cubicBezTo>
                  <a:pt x="26536" y="1"/>
                  <a:pt x="23059" y="531"/>
                  <a:pt x="19699" y="1618"/>
                </a:cubicBezTo>
                <a:cubicBezTo>
                  <a:pt x="8223" y="5337"/>
                  <a:pt x="2102" y="14419"/>
                  <a:pt x="1" y="18155"/>
                </a:cubicBezTo>
                <a:lnTo>
                  <a:pt x="372" y="18363"/>
                </a:lnTo>
                <a:cubicBezTo>
                  <a:pt x="2448" y="14674"/>
                  <a:pt x="8500" y="5694"/>
                  <a:pt x="19830" y="2023"/>
                </a:cubicBezTo>
                <a:cubicBezTo>
                  <a:pt x="23146" y="949"/>
                  <a:pt x="26579" y="426"/>
                  <a:pt x="30022" y="426"/>
                </a:cubicBezTo>
                <a:cubicBezTo>
                  <a:pt x="39350" y="426"/>
                  <a:pt x="48753" y="4266"/>
                  <a:pt x="56118" y="11400"/>
                </a:cubicBezTo>
                <a:lnTo>
                  <a:pt x="56414" y="11094"/>
                </a:lnTo>
                <a:cubicBezTo>
                  <a:pt x="48970" y="3882"/>
                  <a:pt x="39462" y="1"/>
                  <a:pt x="3002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" name="Google Shape;477;p34"/>
          <p:cNvGrpSpPr/>
          <p:nvPr/>
        </p:nvGrpSpPr>
        <p:grpSpPr>
          <a:xfrm>
            <a:off x="1528775" y="3173525"/>
            <a:ext cx="368150" cy="368050"/>
            <a:chOff x="4074775" y="3251425"/>
            <a:chExt cx="368150" cy="368050"/>
          </a:xfrm>
        </p:grpSpPr>
        <p:sp>
          <p:nvSpPr>
            <p:cNvPr id="478" name="Google Shape;478;p34"/>
            <p:cNvSpPr/>
            <p:nvPr/>
          </p:nvSpPr>
          <p:spPr>
            <a:xfrm>
              <a:off x="4074775" y="325142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7362" y="585"/>
                  </a:moveTo>
                  <a:cubicBezTo>
                    <a:pt x="11096" y="585"/>
                    <a:pt x="14137" y="3625"/>
                    <a:pt x="14137" y="7359"/>
                  </a:cubicBezTo>
                  <a:cubicBezTo>
                    <a:pt x="14137" y="11097"/>
                    <a:pt x="11096" y="14134"/>
                    <a:pt x="7362" y="14134"/>
                  </a:cubicBezTo>
                  <a:cubicBezTo>
                    <a:pt x="3629" y="14134"/>
                    <a:pt x="588" y="11097"/>
                    <a:pt x="588" y="7359"/>
                  </a:cubicBezTo>
                  <a:cubicBezTo>
                    <a:pt x="588" y="3625"/>
                    <a:pt x="3629" y="585"/>
                    <a:pt x="7362" y="585"/>
                  </a:cubicBez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8" y="2155"/>
                  </a:cubicBezTo>
                  <a:cubicBezTo>
                    <a:pt x="769" y="3545"/>
                    <a:pt x="0" y="5395"/>
                    <a:pt x="0" y="7359"/>
                  </a:cubicBezTo>
                  <a:cubicBezTo>
                    <a:pt x="0" y="9328"/>
                    <a:pt x="769" y="11174"/>
                    <a:pt x="2158" y="12569"/>
                  </a:cubicBezTo>
                  <a:cubicBezTo>
                    <a:pt x="3548" y="13958"/>
                    <a:pt x="5394" y="14722"/>
                    <a:pt x="7362" y="14722"/>
                  </a:cubicBezTo>
                  <a:cubicBezTo>
                    <a:pt x="9327" y="14722"/>
                    <a:pt x="11177" y="13958"/>
                    <a:pt x="12567" y="12569"/>
                  </a:cubicBezTo>
                  <a:cubicBezTo>
                    <a:pt x="13957" y="11174"/>
                    <a:pt x="14726" y="9328"/>
                    <a:pt x="14726" y="7359"/>
                  </a:cubicBezTo>
                  <a:cubicBezTo>
                    <a:pt x="14726" y="5395"/>
                    <a:pt x="13957" y="3545"/>
                    <a:pt x="12567" y="2155"/>
                  </a:cubicBezTo>
                  <a:cubicBezTo>
                    <a:pt x="11177" y="765"/>
                    <a:pt x="9327" y="1"/>
                    <a:pt x="7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4"/>
            <p:cNvSpPr/>
            <p:nvPr/>
          </p:nvSpPr>
          <p:spPr>
            <a:xfrm>
              <a:off x="4255150" y="3356275"/>
              <a:ext cx="63350" cy="63350"/>
            </a:xfrm>
            <a:custGeom>
              <a:rect b="b" l="l" r="r" t="t"/>
              <a:pathLst>
                <a:path extrusionOk="0" h="2534" w="2534">
                  <a:moveTo>
                    <a:pt x="1268" y="584"/>
                  </a:moveTo>
                  <a:cubicBezTo>
                    <a:pt x="1642" y="584"/>
                    <a:pt x="1951" y="893"/>
                    <a:pt x="1951" y="1267"/>
                  </a:cubicBezTo>
                  <a:cubicBezTo>
                    <a:pt x="1951" y="1642"/>
                    <a:pt x="1642" y="1946"/>
                    <a:pt x="1268" y="1946"/>
                  </a:cubicBezTo>
                  <a:cubicBezTo>
                    <a:pt x="892" y="1946"/>
                    <a:pt x="589" y="1642"/>
                    <a:pt x="589" y="1267"/>
                  </a:cubicBezTo>
                  <a:cubicBezTo>
                    <a:pt x="589" y="893"/>
                    <a:pt x="892" y="584"/>
                    <a:pt x="1268" y="584"/>
                  </a:cubicBezTo>
                  <a:close/>
                  <a:moveTo>
                    <a:pt x="1268" y="0"/>
                  </a:moveTo>
                  <a:cubicBezTo>
                    <a:pt x="570" y="0"/>
                    <a:pt x="1" y="569"/>
                    <a:pt x="1" y="1267"/>
                  </a:cubicBezTo>
                  <a:cubicBezTo>
                    <a:pt x="1" y="1964"/>
                    <a:pt x="570" y="2534"/>
                    <a:pt x="1268" y="2534"/>
                  </a:cubicBezTo>
                  <a:cubicBezTo>
                    <a:pt x="1965" y="2534"/>
                    <a:pt x="2534" y="1964"/>
                    <a:pt x="2534" y="1267"/>
                  </a:cubicBezTo>
                  <a:cubicBezTo>
                    <a:pt x="2534" y="569"/>
                    <a:pt x="1965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4"/>
            <p:cNvSpPr/>
            <p:nvPr/>
          </p:nvSpPr>
          <p:spPr>
            <a:xfrm>
              <a:off x="4139975" y="3398725"/>
              <a:ext cx="63475" cy="63375"/>
            </a:xfrm>
            <a:custGeom>
              <a:rect b="b" l="l" r="r" t="t"/>
              <a:pathLst>
                <a:path extrusionOk="0" h="2535" w="2539">
                  <a:moveTo>
                    <a:pt x="1273" y="590"/>
                  </a:moveTo>
                  <a:cubicBezTo>
                    <a:pt x="1647" y="590"/>
                    <a:pt x="1951" y="892"/>
                    <a:pt x="1951" y="1268"/>
                  </a:cubicBezTo>
                  <a:cubicBezTo>
                    <a:pt x="1951" y="1643"/>
                    <a:pt x="1647" y="1951"/>
                    <a:pt x="1273" y="1951"/>
                  </a:cubicBezTo>
                  <a:cubicBezTo>
                    <a:pt x="893" y="1951"/>
                    <a:pt x="589" y="1643"/>
                    <a:pt x="589" y="1268"/>
                  </a:cubicBezTo>
                  <a:cubicBezTo>
                    <a:pt x="589" y="892"/>
                    <a:pt x="893" y="590"/>
                    <a:pt x="1273" y="590"/>
                  </a:cubicBezTo>
                  <a:close/>
                  <a:moveTo>
                    <a:pt x="1273" y="1"/>
                  </a:moveTo>
                  <a:cubicBezTo>
                    <a:pt x="570" y="1"/>
                    <a:pt x="1" y="570"/>
                    <a:pt x="1" y="1268"/>
                  </a:cubicBezTo>
                  <a:cubicBezTo>
                    <a:pt x="1" y="1970"/>
                    <a:pt x="570" y="2534"/>
                    <a:pt x="1273" y="2534"/>
                  </a:cubicBezTo>
                  <a:cubicBezTo>
                    <a:pt x="1969" y="2534"/>
                    <a:pt x="2539" y="1970"/>
                    <a:pt x="2539" y="1268"/>
                  </a:cubicBezTo>
                  <a:cubicBezTo>
                    <a:pt x="2539" y="570"/>
                    <a:pt x="1969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4"/>
            <p:cNvSpPr/>
            <p:nvPr/>
          </p:nvSpPr>
          <p:spPr>
            <a:xfrm>
              <a:off x="4189450" y="3292000"/>
              <a:ext cx="63375" cy="63350"/>
            </a:xfrm>
            <a:custGeom>
              <a:rect b="b" l="l" r="r" t="t"/>
              <a:pathLst>
                <a:path extrusionOk="0" h="2534" w="2535">
                  <a:moveTo>
                    <a:pt x="1267" y="584"/>
                  </a:moveTo>
                  <a:cubicBezTo>
                    <a:pt x="1641" y="584"/>
                    <a:pt x="1945" y="892"/>
                    <a:pt x="1945" y="1267"/>
                  </a:cubicBezTo>
                  <a:cubicBezTo>
                    <a:pt x="1945" y="1642"/>
                    <a:pt x="1641" y="1945"/>
                    <a:pt x="1267" y="1945"/>
                  </a:cubicBezTo>
                  <a:cubicBezTo>
                    <a:pt x="892" y="1945"/>
                    <a:pt x="584" y="1642"/>
                    <a:pt x="584" y="1267"/>
                  </a:cubicBezTo>
                  <a:cubicBezTo>
                    <a:pt x="584" y="892"/>
                    <a:pt x="892" y="584"/>
                    <a:pt x="1267" y="584"/>
                  </a:cubicBezTo>
                  <a:close/>
                  <a:moveTo>
                    <a:pt x="1267" y="0"/>
                  </a:moveTo>
                  <a:cubicBezTo>
                    <a:pt x="565" y="0"/>
                    <a:pt x="1" y="565"/>
                    <a:pt x="1" y="1267"/>
                  </a:cubicBezTo>
                  <a:cubicBezTo>
                    <a:pt x="1" y="1964"/>
                    <a:pt x="565" y="2534"/>
                    <a:pt x="1267" y="2534"/>
                  </a:cubicBezTo>
                  <a:cubicBezTo>
                    <a:pt x="1965" y="2534"/>
                    <a:pt x="2534" y="1964"/>
                    <a:pt x="2534" y="1267"/>
                  </a:cubicBezTo>
                  <a:cubicBezTo>
                    <a:pt x="2534" y="565"/>
                    <a:pt x="1965" y="0"/>
                    <a:pt x="1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4"/>
            <p:cNvSpPr/>
            <p:nvPr/>
          </p:nvSpPr>
          <p:spPr>
            <a:xfrm>
              <a:off x="4180800" y="3558825"/>
              <a:ext cx="85425" cy="32075"/>
            </a:xfrm>
            <a:custGeom>
              <a:rect b="b" l="l" r="r" t="t"/>
              <a:pathLst>
                <a:path extrusionOk="0" h="1283" w="3417">
                  <a:moveTo>
                    <a:pt x="336" y="0"/>
                  </a:moveTo>
                  <a:cubicBezTo>
                    <a:pt x="231" y="0"/>
                    <a:pt x="128" y="56"/>
                    <a:pt x="76" y="159"/>
                  </a:cubicBezTo>
                  <a:cubicBezTo>
                    <a:pt x="1" y="301"/>
                    <a:pt x="52" y="476"/>
                    <a:pt x="200" y="551"/>
                  </a:cubicBezTo>
                  <a:cubicBezTo>
                    <a:pt x="1091" y="1031"/>
                    <a:pt x="2101" y="1282"/>
                    <a:pt x="3121" y="1282"/>
                  </a:cubicBezTo>
                  <a:cubicBezTo>
                    <a:pt x="3283" y="1282"/>
                    <a:pt x="3416" y="1149"/>
                    <a:pt x="3416" y="989"/>
                  </a:cubicBezTo>
                  <a:cubicBezTo>
                    <a:pt x="3416" y="827"/>
                    <a:pt x="3283" y="694"/>
                    <a:pt x="3121" y="694"/>
                  </a:cubicBezTo>
                  <a:cubicBezTo>
                    <a:pt x="2197" y="694"/>
                    <a:pt x="1281" y="466"/>
                    <a:pt x="474" y="35"/>
                  </a:cubicBezTo>
                  <a:cubicBezTo>
                    <a:pt x="430" y="11"/>
                    <a:pt x="383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4"/>
            <p:cNvSpPr/>
            <p:nvPr/>
          </p:nvSpPr>
          <p:spPr>
            <a:xfrm>
              <a:off x="4312075" y="3373100"/>
              <a:ext cx="102275" cy="204400"/>
            </a:xfrm>
            <a:custGeom>
              <a:rect b="b" l="l" r="r" t="t"/>
              <a:pathLst>
                <a:path extrusionOk="0" h="8176" w="4091">
                  <a:moveTo>
                    <a:pt x="3372" y="1"/>
                  </a:moveTo>
                  <a:cubicBezTo>
                    <a:pt x="3336" y="1"/>
                    <a:pt x="3300" y="7"/>
                    <a:pt x="3265" y="21"/>
                  </a:cubicBezTo>
                  <a:cubicBezTo>
                    <a:pt x="3113" y="82"/>
                    <a:pt x="3042" y="253"/>
                    <a:pt x="3099" y="404"/>
                  </a:cubicBezTo>
                  <a:cubicBezTo>
                    <a:pt x="3364" y="1069"/>
                    <a:pt x="3502" y="1771"/>
                    <a:pt x="3502" y="2492"/>
                  </a:cubicBezTo>
                  <a:cubicBezTo>
                    <a:pt x="3502" y="4689"/>
                    <a:pt x="2212" y="6700"/>
                    <a:pt x="209" y="7616"/>
                  </a:cubicBezTo>
                  <a:cubicBezTo>
                    <a:pt x="62" y="7682"/>
                    <a:pt x="1" y="7858"/>
                    <a:pt x="67" y="8004"/>
                  </a:cubicBezTo>
                  <a:cubicBezTo>
                    <a:pt x="115" y="8114"/>
                    <a:pt x="224" y="8175"/>
                    <a:pt x="333" y="8175"/>
                  </a:cubicBezTo>
                  <a:cubicBezTo>
                    <a:pt x="375" y="8175"/>
                    <a:pt x="419" y="8166"/>
                    <a:pt x="456" y="8151"/>
                  </a:cubicBezTo>
                  <a:cubicBezTo>
                    <a:pt x="1524" y="7658"/>
                    <a:pt x="2429" y="6881"/>
                    <a:pt x="3075" y="5893"/>
                  </a:cubicBezTo>
                  <a:cubicBezTo>
                    <a:pt x="3739" y="4883"/>
                    <a:pt x="4091" y="3706"/>
                    <a:pt x="4091" y="2492"/>
                  </a:cubicBezTo>
                  <a:cubicBezTo>
                    <a:pt x="4091" y="1695"/>
                    <a:pt x="3938" y="921"/>
                    <a:pt x="3644" y="187"/>
                  </a:cubicBezTo>
                  <a:cubicBezTo>
                    <a:pt x="3597" y="70"/>
                    <a:pt x="3488" y="1"/>
                    <a:pt x="33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35"/>
          <p:cNvSpPr txBox="1"/>
          <p:nvPr>
            <p:ph type="ctrTitle"/>
          </p:nvPr>
        </p:nvSpPr>
        <p:spPr>
          <a:xfrm>
            <a:off x="729300" y="2831825"/>
            <a:ext cx="768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TEACHING METHOD</a:t>
            </a:r>
            <a:endParaRPr/>
          </a:p>
        </p:txBody>
      </p:sp>
      <p:sp>
        <p:nvSpPr>
          <p:cNvPr id="489" name="Google Shape;489;p35"/>
          <p:cNvSpPr txBox="1"/>
          <p:nvPr>
            <p:ph idx="1" type="subTitle"/>
          </p:nvPr>
        </p:nvSpPr>
        <p:spPr>
          <a:xfrm>
            <a:off x="2081976" y="3409625"/>
            <a:ext cx="4980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490" name="Google Shape;490;p35"/>
          <p:cNvSpPr txBox="1"/>
          <p:nvPr>
            <p:ph idx="2" type="title"/>
          </p:nvPr>
        </p:nvSpPr>
        <p:spPr>
          <a:xfrm>
            <a:off x="1811550" y="1473900"/>
            <a:ext cx="5520900" cy="92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423789"/>
        </a:solidFill>
      </p:bgPr>
    </p:bg>
    <p:spTree>
      <p:nvGrpSpPr>
        <p:cNvPr id="494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" name="Google Shape;495;p36"/>
          <p:cNvSpPr txBox="1"/>
          <p:nvPr>
            <p:ph idx="4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 AND VISION</a:t>
            </a:r>
            <a:endParaRPr/>
          </a:p>
        </p:txBody>
      </p:sp>
      <p:sp>
        <p:nvSpPr>
          <p:cNvPr id="496" name="Google Shape;496;p36"/>
          <p:cNvSpPr txBox="1"/>
          <p:nvPr>
            <p:ph idx="1" type="subTitle"/>
          </p:nvPr>
        </p:nvSpPr>
        <p:spPr>
          <a:xfrm>
            <a:off x="1221150" y="3350053"/>
            <a:ext cx="3056400" cy="12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497" name="Google Shape;497;p36"/>
          <p:cNvSpPr txBox="1"/>
          <p:nvPr>
            <p:ph type="ctrTitle"/>
          </p:nvPr>
        </p:nvSpPr>
        <p:spPr>
          <a:xfrm>
            <a:off x="1221175" y="2695350"/>
            <a:ext cx="3056400" cy="73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MISSION</a:t>
            </a:r>
            <a:endParaRPr sz="1800"/>
          </a:p>
        </p:txBody>
      </p:sp>
      <p:sp>
        <p:nvSpPr>
          <p:cNvPr id="498" name="Google Shape;498;p36"/>
          <p:cNvSpPr txBox="1"/>
          <p:nvPr>
            <p:ph idx="2" type="ctrTitle"/>
          </p:nvPr>
        </p:nvSpPr>
        <p:spPr>
          <a:xfrm>
            <a:off x="4866450" y="2695350"/>
            <a:ext cx="3056400" cy="73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VISION</a:t>
            </a:r>
            <a:endParaRPr sz="1800"/>
          </a:p>
        </p:txBody>
      </p:sp>
      <p:sp>
        <p:nvSpPr>
          <p:cNvPr id="499" name="Google Shape;499;p36"/>
          <p:cNvSpPr txBox="1"/>
          <p:nvPr>
            <p:ph idx="3" type="subTitle"/>
          </p:nvPr>
        </p:nvSpPr>
        <p:spPr>
          <a:xfrm>
            <a:off x="4866425" y="3350053"/>
            <a:ext cx="3056400" cy="122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by diameter</a:t>
            </a:r>
            <a:endParaRPr/>
          </a:p>
        </p:txBody>
      </p:sp>
      <p:pic>
        <p:nvPicPr>
          <p:cNvPr id="500" name="Google Shape;500;p36"/>
          <p:cNvPicPr preferRelativeResize="0"/>
          <p:nvPr/>
        </p:nvPicPr>
        <p:blipFill rotWithShape="1">
          <a:blip r:embed="rId3">
            <a:alphaModFix/>
          </a:blip>
          <a:srcRect b="21396" l="38397" r="16995" t="0"/>
          <a:stretch/>
        </p:blipFill>
        <p:spPr>
          <a:xfrm>
            <a:off x="4654405" y="1352290"/>
            <a:ext cx="1398900" cy="13866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501" name="Google Shape;501;p36"/>
          <p:cNvPicPr preferRelativeResize="0"/>
          <p:nvPr/>
        </p:nvPicPr>
        <p:blipFill rotWithShape="1">
          <a:blip r:embed="rId4">
            <a:alphaModFix/>
          </a:blip>
          <a:srcRect b="0" l="33645" r="9617" t="0"/>
          <a:stretch/>
        </p:blipFill>
        <p:spPr>
          <a:xfrm>
            <a:off x="3026299" y="1316853"/>
            <a:ext cx="1398900" cy="13869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5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" name="Google Shape;506;p37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VALUES</a:t>
            </a:r>
            <a:endParaRPr/>
          </a:p>
        </p:txBody>
      </p:sp>
      <p:sp>
        <p:nvSpPr>
          <p:cNvPr id="507" name="Google Shape;507;p37"/>
          <p:cNvSpPr txBox="1"/>
          <p:nvPr>
            <p:ph idx="4294967295" type="body"/>
          </p:nvPr>
        </p:nvSpPr>
        <p:spPr>
          <a:xfrm>
            <a:off x="1748550" y="1791375"/>
            <a:ext cx="5646900" cy="22431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/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  <a:p>
            <a:pPr indent="-5461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 sz="1400"/>
              <a:t>Here you can list the values that define your center</a:t>
            </a:r>
            <a:endParaRPr sz="14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38"/>
          <p:cNvSpPr/>
          <p:nvPr/>
        </p:nvSpPr>
        <p:spPr>
          <a:xfrm>
            <a:off x="1742681" y="1054915"/>
            <a:ext cx="1294814" cy="1195033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38"/>
          <p:cNvSpPr/>
          <p:nvPr/>
        </p:nvSpPr>
        <p:spPr>
          <a:xfrm>
            <a:off x="6106506" y="1054915"/>
            <a:ext cx="1294814" cy="1195033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38"/>
          <p:cNvSpPr/>
          <p:nvPr/>
        </p:nvSpPr>
        <p:spPr>
          <a:xfrm rot="8741686">
            <a:off x="3924595" y="3022753"/>
            <a:ext cx="1294806" cy="119502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38"/>
          <p:cNvSpPr txBox="1"/>
          <p:nvPr>
            <p:ph idx="6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OUR SUCCESS</a:t>
            </a:r>
            <a:endParaRPr/>
          </a:p>
        </p:txBody>
      </p:sp>
      <p:sp>
        <p:nvSpPr>
          <p:cNvPr id="516" name="Google Shape;516;p38"/>
          <p:cNvSpPr txBox="1"/>
          <p:nvPr>
            <p:ph type="title"/>
          </p:nvPr>
        </p:nvSpPr>
        <p:spPr>
          <a:xfrm>
            <a:off x="1326888" y="1449453"/>
            <a:ext cx="21264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200,000</a:t>
            </a:r>
            <a:endParaRPr/>
          </a:p>
        </p:txBody>
      </p:sp>
      <p:sp>
        <p:nvSpPr>
          <p:cNvPr id="517" name="Google Shape;517;p38"/>
          <p:cNvSpPr txBox="1"/>
          <p:nvPr>
            <p:ph idx="1" type="subTitle"/>
          </p:nvPr>
        </p:nvSpPr>
        <p:spPr>
          <a:xfrm>
            <a:off x="958638" y="2198215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18" name="Google Shape;518;p38"/>
          <p:cNvSpPr txBox="1"/>
          <p:nvPr>
            <p:ph idx="2" type="title"/>
          </p:nvPr>
        </p:nvSpPr>
        <p:spPr>
          <a:xfrm>
            <a:off x="5690713" y="1423815"/>
            <a:ext cx="21264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500,500</a:t>
            </a:r>
            <a:endParaRPr/>
          </a:p>
        </p:txBody>
      </p:sp>
      <p:sp>
        <p:nvSpPr>
          <p:cNvPr id="519" name="Google Shape;519;p38"/>
          <p:cNvSpPr txBox="1"/>
          <p:nvPr>
            <p:ph idx="3" type="subTitle"/>
          </p:nvPr>
        </p:nvSpPr>
        <p:spPr>
          <a:xfrm>
            <a:off x="5322463" y="2198215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520" name="Google Shape;520;p38"/>
          <p:cNvSpPr txBox="1"/>
          <p:nvPr>
            <p:ph idx="4" type="title"/>
          </p:nvPr>
        </p:nvSpPr>
        <p:spPr>
          <a:xfrm>
            <a:off x="3037273" y="3391675"/>
            <a:ext cx="30690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3,200,000</a:t>
            </a:r>
            <a:endParaRPr/>
          </a:p>
        </p:txBody>
      </p:sp>
      <p:sp>
        <p:nvSpPr>
          <p:cNvPr id="521" name="Google Shape;521;p38"/>
          <p:cNvSpPr txBox="1"/>
          <p:nvPr>
            <p:ph idx="5" type="subTitle"/>
          </p:nvPr>
        </p:nvSpPr>
        <p:spPr>
          <a:xfrm>
            <a:off x="3140538" y="4130850"/>
            <a:ext cx="2862900" cy="6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6" name="Google Shape;526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39975" y="1962434"/>
            <a:ext cx="5257298" cy="2333446"/>
          </a:xfrm>
          <a:prstGeom prst="rect">
            <a:avLst/>
          </a:prstGeom>
          <a:noFill/>
          <a:ln>
            <a:noFill/>
          </a:ln>
        </p:spPr>
      </p:pic>
      <p:sp>
        <p:nvSpPr>
          <p:cNvPr id="527" name="Google Shape;527;p39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EVOLUTION</a:t>
            </a:r>
            <a:endParaRPr/>
          </a:p>
        </p:txBody>
      </p:sp>
      <p:sp>
        <p:nvSpPr>
          <p:cNvPr id="528" name="Google Shape;528;p39"/>
          <p:cNvSpPr txBox="1"/>
          <p:nvPr/>
        </p:nvSpPr>
        <p:spPr>
          <a:xfrm>
            <a:off x="4028825" y="1496806"/>
            <a:ext cx="1085700" cy="3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Mercury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529" name="Google Shape;529;p39"/>
          <p:cNvSpPr txBox="1"/>
          <p:nvPr/>
        </p:nvSpPr>
        <p:spPr>
          <a:xfrm>
            <a:off x="1991150" y="1496806"/>
            <a:ext cx="1085700" cy="3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Saturn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530" name="Google Shape;530;p39"/>
          <p:cNvSpPr txBox="1"/>
          <p:nvPr/>
        </p:nvSpPr>
        <p:spPr>
          <a:xfrm>
            <a:off x="6066500" y="1496806"/>
            <a:ext cx="1085700" cy="35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Jupiter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531" name="Google Shape;531;p39"/>
          <p:cNvSpPr txBox="1"/>
          <p:nvPr/>
        </p:nvSpPr>
        <p:spPr>
          <a:xfrm>
            <a:off x="713175" y="4367494"/>
            <a:ext cx="7706700" cy="43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To modify this graph, click on it, follow the link, change the data and paste the new graph here</a:t>
            </a:r>
            <a:endParaRPr sz="1200"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532" name="Google Shape;532;p39"/>
          <p:cNvSpPr/>
          <p:nvPr/>
        </p:nvSpPr>
        <p:spPr>
          <a:xfrm flipH="1">
            <a:off x="2400244" y="1195135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39"/>
          <p:cNvSpPr/>
          <p:nvPr/>
        </p:nvSpPr>
        <p:spPr>
          <a:xfrm flipH="1">
            <a:off x="4432769" y="1195135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39"/>
          <p:cNvSpPr/>
          <p:nvPr/>
        </p:nvSpPr>
        <p:spPr>
          <a:xfrm flipH="1">
            <a:off x="6465294" y="1195135"/>
            <a:ext cx="267508" cy="24684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40"/>
          <p:cNvSpPr txBox="1"/>
          <p:nvPr>
            <p:ph idx="2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EXPANSION</a:t>
            </a:r>
            <a:endParaRPr/>
          </a:p>
        </p:txBody>
      </p:sp>
      <p:sp>
        <p:nvSpPr>
          <p:cNvPr id="540" name="Google Shape;540;p40"/>
          <p:cNvSpPr txBox="1"/>
          <p:nvPr>
            <p:ph idx="1" type="subTitle"/>
          </p:nvPr>
        </p:nvSpPr>
        <p:spPr>
          <a:xfrm>
            <a:off x="5993475" y="2707950"/>
            <a:ext cx="2415600" cy="63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New sports centers overseas by 2022</a:t>
            </a:r>
            <a:endParaRPr/>
          </a:p>
        </p:txBody>
      </p:sp>
      <p:sp>
        <p:nvSpPr>
          <p:cNvPr id="541" name="Google Shape;541;p40"/>
          <p:cNvSpPr/>
          <p:nvPr/>
        </p:nvSpPr>
        <p:spPr>
          <a:xfrm>
            <a:off x="4249951" y="1845353"/>
            <a:ext cx="443100" cy="443100"/>
          </a:xfrm>
          <a:prstGeom prst="ellipse">
            <a:avLst/>
          </a:prstGeom>
          <a:gradFill>
            <a:gsLst>
              <a:gs pos="0">
                <a:srgbClr val="2BD2B8">
                  <a:alpha val="46666"/>
                </a:srgbClr>
              </a:gs>
              <a:gs pos="100000">
                <a:srgbClr val="0F6768">
                  <a:alpha val="50196"/>
                </a:srgbClr>
              </a:gs>
            </a:gsLst>
            <a:lin ang="5400012" scaled="0"/>
          </a:gradFill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" name="Google Shape;542;p40"/>
          <p:cNvGrpSpPr/>
          <p:nvPr/>
        </p:nvGrpSpPr>
        <p:grpSpPr>
          <a:xfrm>
            <a:off x="342005" y="1317576"/>
            <a:ext cx="5621320" cy="3111757"/>
            <a:chOff x="2654821" y="2311071"/>
            <a:chExt cx="2279715" cy="1262120"/>
          </a:xfrm>
        </p:grpSpPr>
        <p:grpSp>
          <p:nvGrpSpPr>
            <p:cNvPr id="543" name="Google Shape;543;p4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544" name="Google Shape;544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45" name="Google Shape;545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6" name="Google Shape;546;p4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547" name="Google Shape;547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548" name="Google Shape;548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49" name="Google Shape;549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sp>
            <p:sp>
              <p:nvSpPr>
                <p:cNvPr id="550" name="Google Shape;550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" name="Google Shape;551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" name="Google Shape;552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" name="Google Shape;553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554" name="Google Shape;554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5" name="Google Shape;555;p4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556" name="Google Shape;556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57" name="Google Shape;557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8" name="Google Shape;558;p4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559" name="Google Shape;559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60" name="Google Shape;560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5" name="Google Shape;565;p4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566" name="Google Shape;566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568" name="Google Shape;568;p4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569" name="Google Shape;569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71" name="Google Shape;571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572" name="Google Shape;572;p4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573" name="Google Shape;573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grpSp>
          <p:nvGrpSpPr>
            <p:cNvPr id="575" name="Google Shape;575;p4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76" name="Google Shape;576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77" name="Google Shape;577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8" name="Google Shape;578;p4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79" name="Google Shape;579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580" name="Google Shape;580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81" name="Google Shape;581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cap="flat" cmpd="sng" w="9525">
                  <a:solidFill>
                    <a:schemeClr val="accen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" name="Google Shape;582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 cap="flat" cmpd="sng" w="9525">
                  <a:solidFill>
                    <a:schemeClr val="lt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83" name="Google Shape;583;p4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84" name="Google Shape;584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85" name="Google Shape;585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586" name="Google Shape;586;p4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87" name="Google Shape;587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88" name="Google Shape;588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9" name="Google Shape;589;p4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90" name="Google Shape;590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591" name="Google Shape;591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2" name="Google Shape;592;p4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595" name="Google Shape;595;p4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96" name="Google Shape;596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612" name="Google Shape;612;p4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4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632" name="Google Shape;632;p4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633" name="Google Shape;633;p4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" name="Google Shape;634;p4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635" name="Google Shape;635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7" name="Google Shape;637;p4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8" name="Google Shape;638;p4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639" name="Google Shape;639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3" name="Google Shape;643;p4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0" name="Google Shape;650;p4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651" name="Google Shape;651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5" name="Google Shape;655;p4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4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4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4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4" name="Google Shape;684;p4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685" name="Google Shape;685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7" name="Google Shape;687;p4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8" name="Google Shape;688;p4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689" name="Google Shape;689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lt2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690" name="Google Shape;690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" name="Google Shape;691;p4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692" name="Google Shape;692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94" name="Google Shape;694;p4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2" name="Google Shape;702;p4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703" name="Google Shape;703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7" name="Google Shape;707;p4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5" name="Google Shape;715;p4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716" name="Google Shape;716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0" name="Google Shape;720;p4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37" name="Google Shape;737;p4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49" name="Google Shape;749;p4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2" name="Google Shape;762;p4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763" name="Google Shape;763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2"/>
              </a:solidFill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5" name="Google Shape;765;p4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74" name="Google Shape;774;p4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784" name="Google Shape;784;p4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790" name="Google Shape;790;p4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2"/>
            </a:solidFill>
            <a:ln cap="rnd" cmpd="sng" w="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" name="Google Shape;800;p40"/>
          <p:cNvSpPr txBox="1"/>
          <p:nvPr>
            <p:ph type="title"/>
          </p:nvPr>
        </p:nvSpPr>
        <p:spPr>
          <a:xfrm>
            <a:off x="5993475" y="1909950"/>
            <a:ext cx="2415600" cy="8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+15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p41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grpSp>
        <p:nvGrpSpPr>
          <p:cNvPr id="806" name="Google Shape;806;p41"/>
          <p:cNvGrpSpPr/>
          <p:nvPr/>
        </p:nvGrpSpPr>
        <p:grpSpPr>
          <a:xfrm>
            <a:off x="4398310" y="1541822"/>
            <a:ext cx="4021500" cy="3062887"/>
            <a:chOff x="720010" y="1419647"/>
            <a:chExt cx="4021500" cy="3062887"/>
          </a:xfrm>
        </p:grpSpPr>
        <p:sp>
          <p:nvSpPr>
            <p:cNvPr id="807" name="Google Shape;807;p41"/>
            <p:cNvSpPr/>
            <p:nvPr/>
          </p:nvSpPr>
          <p:spPr>
            <a:xfrm>
              <a:off x="720010" y="1419647"/>
              <a:ext cx="4021500" cy="2544300"/>
            </a:xfrm>
            <a:prstGeom prst="roundRect">
              <a:avLst>
                <a:gd fmla="val 3857" name="adj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1"/>
            <p:cNvSpPr/>
            <p:nvPr/>
          </p:nvSpPr>
          <p:spPr>
            <a:xfrm>
              <a:off x="747353" y="1447364"/>
              <a:ext cx="3966900" cy="2488800"/>
            </a:xfrm>
            <a:prstGeom prst="roundRect">
              <a:avLst>
                <a:gd fmla="val 3282" name="adj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1"/>
            <p:cNvSpPr/>
            <p:nvPr/>
          </p:nvSpPr>
          <p:spPr>
            <a:xfrm>
              <a:off x="858158" y="1548119"/>
              <a:ext cx="3748500" cy="2285700"/>
            </a:xfrm>
            <a:prstGeom prst="rect">
              <a:avLst/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1"/>
            <p:cNvSpPr/>
            <p:nvPr/>
          </p:nvSpPr>
          <p:spPr>
            <a:xfrm>
              <a:off x="2042408" y="3963886"/>
              <a:ext cx="1373274" cy="518648"/>
            </a:xfrm>
            <a:custGeom>
              <a:rect b="b" l="l" r="r" t="t"/>
              <a:pathLst>
                <a:path extrusionOk="0" h="24926" w="65999">
                  <a:moveTo>
                    <a:pt x="13372" y="0"/>
                  </a:moveTo>
                  <a:cubicBezTo>
                    <a:pt x="13051" y="1881"/>
                    <a:pt x="12653" y="8225"/>
                    <a:pt x="11445" y="11283"/>
                  </a:cubicBezTo>
                  <a:cubicBezTo>
                    <a:pt x="10237" y="14341"/>
                    <a:pt x="7883" y="16511"/>
                    <a:pt x="6125" y="18346"/>
                  </a:cubicBezTo>
                  <a:cubicBezTo>
                    <a:pt x="4367" y="20181"/>
                    <a:pt x="1875" y="21297"/>
                    <a:pt x="896" y="22291"/>
                  </a:cubicBezTo>
                  <a:cubicBezTo>
                    <a:pt x="-82" y="23285"/>
                    <a:pt x="-174" y="23896"/>
                    <a:pt x="254" y="24309"/>
                  </a:cubicBezTo>
                  <a:cubicBezTo>
                    <a:pt x="682" y="24722"/>
                    <a:pt x="805" y="24692"/>
                    <a:pt x="3465" y="24768"/>
                  </a:cubicBezTo>
                  <a:cubicBezTo>
                    <a:pt x="6125" y="24845"/>
                    <a:pt x="10925" y="24768"/>
                    <a:pt x="16215" y="24768"/>
                  </a:cubicBezTo>
                  <a:cubicBezTo>
                    <a:pt x="21505" y="24768"/>
                    <a:pt x="28630" y="24768"/>
                    <a:pt x="35204" y="24768"/>
                  </a:cubicBezTo>
                  <a:cubicBezTo>
                    <a:pt x="41778" y="24768"/>
                    <a:pt x="50783" y="24768"/>
                    <a:pt x="55660" y="24768"/>
                  </a:cubicBezTo>
                  <a:cubicBezTo>
                    <a:pt x="60537" y="24768"/>
                    <a:pt x="62754" y="25104"/>
                    <a:pt x="64466" y="24768"/>
                  </a:cubicBezTo>
                  <a:cubicBezTo>
                    <a:pt x="66178" y="24432"/>
                    <a:pt x="66056" y="23346"/>
                    <a:pt x="65934" y="22750"/>
                  </a:cubicBezTo>
                  <a:cubicBezTo>
                    <a:pt x="65812" y="22154"/>
                    <a:pt x="65353" y="22765"/>
                    <a:pt x="63732" y="21190"/>
                  </a:cubicBezTo>
                  <a:cubicBezTo>
                    <a:pt x="62111" y="19615"/>
                    <a:pt x="57999" y="16512"/>
                    <a:pt x="56210" y="13301"/>
                  </a:cubicBezTo>
                  <a:cubicBezTo>
                    <a:pt x="54421" y="10091"/>
                    <a:pt x="53505" y="4083"/>
                    <a:pt x="53000" y="1927"/>
                  </a:cubicBezTo>
                  <a:cubicBezTo>
                    <a:pt x="52496" y="-229"/>
                    <a:pt x="53153" y="627"/>
                    <a:pt x="53183" y="367"/>
                  </a:cubicBezTo>
                </a:path>
              </a:pathLst>
            </a:cu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sp>
        <p:cxnSp>
          <p:nvCxnSpPr>
            <p:cNvPr id="811" name="Google Shape;811;p41"/>
            <p:cNvCxnSpPr/>
            <p:nvPr/>
          </p:nvCxnSpPr>
          <p:spPr>
            <a:xfrm>
              <a:off x="2057250" y="4433452"/>
              <a:ext cx="1353300" cy="0"/>
            </a:xfrm>
            <a:prstGeom prst="straightConnector1">
              <a:avLst/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812" name="Google Shape;812;p41"/>
          <p:cNvPicPr preferRelativeResize="0"/>
          <p:nvPr/>
        </p:nvPicPr>
        <p:blipFill rotWithShape="1">
          <a:blip r:embed="rId3">
            <a:alphaModFix/>
          </a:blip>
          <a:srcRect b="0" l="3831" r="3831" t="0"/>
          <a:stretch/>
        </p:blipFill>
        <p:spPr>
          <a:xfrm>
            <a:off x="4543968" y="1675842"/>
            <a:ext cx="3740004" cy="2278315"/>
          </a:xfrm>
          <a:prstGeom prst="rect">
            <a:avLst/>
          </a:prstGeom>
          <a:noFill/>
          <a:ln>
            <a:noFill/>
          </a:ln>
        </p:spPr>
      </p:pic>
      <p:sp>
        <p:nvSpPr>
          <p:cNvPr id="813" name="Google Shape;813;p41"/>
          <p:cNvSpPr txBox="1"/>
          <p:nvPr>
            <p:ph idx="4294967295" type="body"/>
          </p:nvPr>
        </p:nvSpPr>
        <p:spPr>
          <a:xfrm>
            <a:off x="724200" y="1363675"/>
            <a:ext cx="2256600" cy="70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You can replace the images on these screens with your own</a:t>
            </a:r>
            <a:endParaRPr sz="1400"/>
          </a:p>
        </p:txBody>
      </p:sp>
      <p:grpSp>
        <p:nvGrpSpPr>
          <p:cNvPr id="814" name="Google Shape;814;p41"/>
          <p:cNvGrpSpPr/>
          <p:nvPr/>
        </p:nvGrpSpPr>
        <p:grpSpPr>
          <a:xfrm flipH="1">
            <a:off x="3640188" y="2423070"/>
            <a:ext cx="1586548" cy="2181628"/>
            <a:chOff x="1835466" y="929768"/>
            <a:chExt cx="2388300" cy="3284100"/>
          </a:xfrm>
        </p:grpSpPr>
        <p:sp>
          <p:nvSpPr>
            <p:cNvPr id="815" name="Google Shape;815;p41"/>
            <p:cNvSpPr/>
            <p:nvPr/>
          </p:nvSpPr>
          <p:spPr>
            <a:xfrm>
              <a:off x="1835466" y="929768"/>
              <a:ext cx="2388300" cy="32841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816" name="Google Shape;816;p41"/>
            <p:cNvSpPr/>
            <p:nvPr/>
          </p:nvSpPr>
          <p:spPr>
            <a:xfrm>
              <a:off x="2010540" y="1124747"/>
              <a:ext cx="2038200" cy="2909100"/>
            </a:xfrm>
            <a:prstGeom prst="rect">
              <a:avLst/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1"/>
            <p:cNvSpPr/>
            <p:nvPr/>
          </p:nvSpPr>
          <p:spPr>
            <a:xfrm>
              <a:off x="2947422" y="4067543"/>
              <a:ext cx="164400" cy="97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818" name="Google Shape;818;p41"/>
          <p:cNvPicPr preferRelativeResize="0"/>
          <p:nvPr/>
        </p:nvPicPr>
        <p:blipFill rotWithShape="1">
          <a:blip r:embed="rId4">
            <a:alphaModFix/>
          </a:blip>
          <a:srcRect b="0" l="30352" r="30352" t="0"/>
          <a:stretch/>
        </p:blipFill>
        <p:spPr>
          <a:xfrm>
            <a:off x="3762668" y="2559008"/>
            <a:ext cx="1341418" cy="192014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42"/>
          <p:cNvSpPr/>
          <p:nvPr/>
        </p:nvSpPr>
        <p:spPr>
          <a:xfrm>
            <a:off x="2915070" y="2459717"/>
            <a:ext cx="831694" cy="767460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42"/>
          <p:cNvSpPr/>
          <p:nvPr/>
        </p:nvSpPr>
        <p:spPr>
          <a:xfrm>
            <a:off x="6655220" y="1226917"/>
            <a:ext cx="831694" cy="767460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42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TEACHERS</a:t>
            </a:r>
            <a:endParaRPr/>
          </a:p>
        </p:txBody>
      </p:sp>
      <p:sp>
        <p:nvSpPr>
          <p:cNvPr id="826" name="Google Shape;826;p42"/>
          <p:cNvSpPr txBox="1"/>
          <p:nvPr>
            <p:ph idx="4294967295" type="subTitle"/>
          </p:nvPr>
        </p:nvSpPr>
        <p:spPr>
          <a:xfrm>
            <a:off x="1259114" y="3545950"/>
            <a:ext cx="29628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You can replace the image on the screen with your own</a:t>
            </a:r>
            <a:endParaRPr sz="1400"/>
          </a:p>
        </p:txBody>
      </p:sp>
      <p:sp>
        <p:nvSpPr>
          <p:cNvPr id="827" name="Google Shape;827;p42"/>
          <p:cNvSpPr txBox="1"/>
          <p:nvPr>
            <p:ph idx="4294967295" type="ctrTitle"/>
          </p:nvPr>
        </p:nvSpPr>
        <p:spPr>
          <a:xfrm>
            <a:off x="1620500" y="3166456"/>
            <a:ext cx="22398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Palanquin Dark"/>
                <a:ea typeface="Palanquin Dark"/>
                <a:cs typeface="Palanquin Dark"/>
                <a:sym typeface="Palanquin Dark"/>
              </a:rPr>
              <a:t>RICHARD ROE</a:t>
            </a:r>
            <a:r>
              <a:rPr lang="en" sz="1600">
                <a:latin typeface="Palanquin Dark"/>
                <a:ea typeface="Palanquin Dark"/>
                <a:cs typeface="Palanquin Dark"/>
                <a:sym typeface="Palanquin Dark"/>
              </a:rPr>
              <a:t>, 45</a:t>
            </a:r>
            <a:endParaRPr sz="1600"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28" name="Google Shape;828;p42"/>
          <p:cNvSpPr txBox="1"/>
          <p:nvPr>
            <p:ph idx="4294967295" type="subTitle"/>
          </p:nvPr>
        </p:nvSpPr>
        <p:spPr>
          <a:xfrm>
            <a:off x="4922089" y="3545950"/>
            <a:ext cx="2962800" cy="67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You can replace the image on the screen with your own</a:t>
            </a:r>
            <a:endParaRPr sz="1400"/>
          </a:p>
        </p:txBody>
      </p:sp>
      <p:sp>
        <p:nvSpPr>
          <p:cNvPr id="829" name="Google Shape;829;p42"/>
          <p:cNvSpPr txBox="1"/>
          <p:nvPr>
            <p:ph idx="4294967295" type="ctrTitle"/>
          </p:nvPr>
        </p:nvSpPr>
        <p:spPr>
          <a:xfrm>
            <a:off x="5283525" y="3166456"/>
            <a:ext cx="22398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latin typeface="Palanquin Dark"/>
                <a:ea typeface="Palanquin Dark"/>
                <a:cs typeface="Palanquin Dark"/>
                <a:sym typeface="Palanquin Dark"/>
              </a:rPr>
              <a:t>JENNA DOE, 28</a:t>
            </a:r>
            <a:endParaRPr sz="1600"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pic>
        <p:nvPicPr>
          <p:cNvPr id="830" name="Google Shape;830;p42"/>
          <p:cNvPicPr preferRelativeResize="0"/>
          <p:nvPr/>
        </p:nvPicPr>
        <p:blipFill rotWithShape="1">
          <a:blip r:embed="rId3">
            <a:alphaModFix/>
          </a:blip>
          <a:srcRect b="29274" l="31758" r="39024" t="19240"/>
          <a:stretch/>
        </p:blipFill>
        <p:spPr>
          <a:xfrm>
            <a:off x="5553075" y="1294715"/>
            <a:ext cx="1700700" cy="16857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831" name="Google Shape;831;p42"/>
          <p:cNvPicPr preferRelativeResize="0"/>
          <p:nvPr/>
        </p:nvPicPr>
        <p:blipFill rotWithShape="1">
          <a:blip r:embed="rId4">
            <a:alphaModFix/>
          </a:blip>
          <a:srcRect b="0" l="21629" r="21629" t="0"/>
          <a:stretch/>
        </p:blipFill>
        <p:spPr>
          <a:xfrm>
            <a:off x="1890172" y="1294549"/>
            <a:ext cx="1700700" cy="16860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6" name="Google Shape;836;p43"/>
          <p:cNvGrpSpPr/>
          <p:nvPr/>
        </p:nvGrpSpPr>
        <p:grpSpPr>
          <a:xfrm>
            <a:off x="3099366" y="1171125"/>
            <a:ext cx="2945331" cy="3187090"/>
            <a:chOff x="3099366" y="1171125"/>
            <a:chExt cx="2945331" cy="3187090"/>
          </a:xfrm>
        </p:grpSpPr>
        <p:sp>
          <p:nvSpPr>
            <p:cNvPr id="837" name="Google Shape;837;p43"/>
            <p:cNvSpPr/>
            <p:nvPr/>
          </p:nvSpPr>
          <p:spPr>
            <a:xfrm>
              <a:off x="4159755" y="1171125"/>
              <a:ext cx="1553400" cy="1553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3"/>
            <p:cNvSpPr/>
            <p:nvPr/>
          </p:nvSpPr>
          <p:spPr>
            <a:xfrm>
              <a:off x="3099366" y="1928165"/>
              <a:ext cx="1377000" cy="1377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3"/>
            <p:cNvSpPr/>
            <p:nvPr/>
          </p:nvSpPr>
          <p:spPr>
            <a:xfrm>
              <a:off x="4072496" y="2386015"/>
              <a:ext cx="1972200" cy="1972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" name="Google Shape;840;p43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GOALS</a:t>
            </a:r>
            <a:endParaRPr/>
          </a:p>
        </p:txBody>
      </p:sp>
      <p:sp>
        <p:nvSpPr>
          <p:cNvPr id="841" name="Google Shape;841;p43"/>
          <p:cNvSpPr txBox="1"/>
          <p:nvPr/>
        </p:nvSpPr>
        <p:spPr>
          <a:xfrm>
            <a:off x="1021650" y="2281300"/>
            <a:ext cx="1911900" cy="67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7EECE"/>
                </a:solidFill>
                <a:latin typeface="Glegoo"/>
                <a:ea typeface="Glegoo"/>
                <a:cs typeface="Glegoo"/>
                <a:sym typeface="Glegoo"/>
              </a:rPr>
              <a:t>Despite being red, Mars is actually a cold place</a:t>
            </a:r>
            <a:endParaRPr>
              <a:solidFill>
                <a:srgbClr val="F7EECE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842" name="Google Shape;842;p43"/>
          <p:cNvSpPr txBox="1"/>
          <p:nvPr/>
        </p:nvSpPr>
        <p:spPr>
          <a:xfrm>
            <a:off x="5878925" y="1614325"/>
            <a:ext cx="1911900" cy="67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7EECE"/>
                </a:solidFill>
                <a:latin typeface="Glegoo"/>
                <a:ea typeface="Glegoo"/>
                <a:cs typeface="Glegoo"/>
                <a:sym typeface="Glegoo"/>
              </a:rPr>
              <a:t>Mercury is the smallest planet in the Solar System</a:t>
            </a:r>
            <a:endParaRPr>
              <a:solidFill>
                <a:srgbClr val="F7EECE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843" name="Google Shape;843;p43"/>
          <p:cNvSpPr txBox="1"/>
          <p:nvPr/>
        </p:nvSpPr>
        <p:spPr>
          <a:xfrm>
            <a:off x="3099313" y="2266600"/>
            <a:ext cx="1377000" cy="7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22</a:t>
            </a:r>
            <a:r>
              <a:rPr lang="en" sz="3600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%</a:t>
            </a:r>
            <a:endParaRPr sz="3600"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44" name="Google Shape;844;p43"/>
          <p:cNvSpPr txBox="1"/>
          <p:nvPr/>
        </p:nvSpPr>
        <p:spPr>
          <a:xfrm>
            <a:off x="4159763" y="1597750"/>
            <a:ext cx="1553400" cy="7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33</a:t>
            </a:r>
            <a:r>
              <a:rPr lang="en" sz="3600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%</a:t>
            </a:r>
            <a:endParaRPr sz="3600"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45" name="Google Shape;845;p43"/>
          <p:cNvSpPr txBox="1"/>
          <p:nvPr/>
        </p:nvSpPr>
        <p:spPr>
          <a:xfrm>
            <a:off x="6210450" y="3036750"/>
            <a:ext cx="1911900" cy="67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7EECE"/>
                </a:solidFill>
                <a:latin typeface="Glegoo"/>
                <a:ea typeface="Glegoo"/>
                <a:cs typeface="Glegoo"/>
                <a:sym typeface="Glegoo"/>
              </a:rPr>
              <a:t>Neptune is the farthest planet from the Sun</a:t>
            </a:r>
            <a:endParaRPr>
              <a:solidFill>
                <a:srgbClr val="F7EECE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846" name="Google Shape;846;p43"/>
          <p:cNvSpPr txBox="1"/>
          <p:nvPr/>
        </p:nvSpPr>
        <p:spPr>
          <a:xfrm>
            <a:off x="4281938" y="3022050"/>
            <a:ext cx="1553400" cy="70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dk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45</a:t>
            </a:r>
            <a:r>
              <a:rPr lang="en" sz="4800">
                <a:solidFill>
                  <a:schemeClr val="dk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%</a:t>
            </a:r>
            <a:endParaRPr sz="4800">
              <a:solidFill>
                <a:schemeClr val="dk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0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" name="Google Shape;851;p44"/>
          <p:cNvSpPr/>
          <p:nvPr/>
        </p:nvSpPr>
        <p:spPr>
          <a:xfrm rot="7444180">
            <a:off x="5721756" y="1895796"/>
            <a:ext cx="1080787" cy="1278342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44"/>
          <p:cNvSpPr/>
          <p:nvPr/>
        </p:nvSpPr>
        <p:spPr>
          <a:xfrm>
            <a:off x="6731760" y="2544687"/>
            <a:ext cx="656985" cy="60635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" name="Google Shape;853;p44"/>
          <p:cNvSpPr/>
          <p:nvPr/>
        </p:nvSpPr>
        <p:spPr>
          <a:xfrm rot="-3355820">
            <a:off x="4015165" y="2518459"/>
            <a:ext cx="1080787" cy="1278342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" name="Google Shape;854;p44"/>
          <p:cNvSpPr/>
          <p:nvPr/>
        </p:nvSpPr>
        <p:spPr>
          <a:xfrm rot="10800000">
            <a:off x="5089887" y="2541554"/>
            <a:ext cx="656985" cy="60635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" name="Google Shape;855;p44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STUDENT PROGRESS</a:t>
            </a:r>
            <a:endParaRPr/>
          </a:p>
        </p:txBody>
      </p:sp>
      <p:sp>
        <p:nvSpPr>
          <p:cNvPr id="856" name="Google Shape;856;p44"/>
          <p:cNvSpPr txBox="1"/>
          <p:nvPr>
            <p:ph idx="4294967295" type="subTitle"/>
          </p:nvPr>
        </p:nvSpPr>
        <p:spPr>
          <a:xfrm>
            <a:off x="4344225" y="1318788"/>
            <a:ext cx="2148300" cy="7548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857" name="Google Shape;857;p44"/>
          <p:cNvSpPr txBox="1"/>
          <p:nvPr>
            <p:ph idx="4294967295" type="subTitle"/>
          </p:nvPr>
        </p:nvSpPr>
        <p:spPr>
          <a:xfrm>
            <a:off x="2670525" y="3622138"/>
            <a:ext cx="2148300" cy="7548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very hot and also the second planet from the Sun</a:t>
            </a:r>
            <a:endParaRPr sz="1400"/>
          </a:p>
        </p:txBody>
      </p:sp>
      <p:sp>
        <p:nvSpPr>
          <p:cNvPr id="858" name="Google Shape;858;p44"/>
          <p:cNvSpPr/>
          <p:nvPr/>
        </p:nvSpPr>
        <p:spPr>
          <a:xfrm rot="7444180">
            <a:off x="2406197" y="1895796"/>
            <a:ext cx="1080787" cy="1278342"/>
          </a:xfrm>
          <a:custGeom>
            <a:rect b="b" l="l" r="r" t="t"/>
            <a:pathLst>
              <a:path extrusionOk="0" h="47528" w="40183">
                <a:moveTo>
                  <a:pt x="34064" y="14950"/>
                </a:moveTo>
                <a:cubicBezTo>
                  <a:pt x="34391" y="14950"/>
                  <a:pt x="34699" y="14986"/>
                  <a:pt x="34982" y="15062"/>
                </a:cubicBezTo>
                <a:cubicBezTo>
                  <a:pt x="36329" y="15423"/>
                  <a:pt x="37648" y="16806"/>
                  <a:pt x="38507" y="18759"/>
                </a:cubicBezTo>
                <a:cubicBezTo>
                  <a:pt x="39669" y="21388"/>
                  <a:pt x="39749" y="24374"/>
                  <a:pt x="38714" y="26363"/>
                </a:cubicBezTo>
                <a:cubicBezTo>
                  <a:pt x="36959" y="29738"/>
                  <a:pt x="31191" y="32258"/>
                  <a:pt x="24359" y="32633"/>
                </a:cubicBezTo>
                <a:cubicBezTo>
                  <a:pt x="23768" y="32665"/>
                  <a:pt x="23183" y="32681"/>
                  <a:pt x="22606" y="32681"/>
                </a:cubicBezTo>
                <a:cubicBezTo>
                  <a:pt x="21292" y="32681"/>
                  <a:pt x="20015" y="32599"/>
                  <a:pt x="18780" y="32440"/>
                </a:cubicBezTo>
                <a:cubicBezTo>
                  <a:pt x="19086" y="28700"/>
                  <a:pt x="20977" y="24669"/>
                  <a:pt x="24279" y="20954"/>
                </a:cubicBezTo>
                <a:cubicBezTo>
                  <a:pt x="27517" y="17312"/>
                  <a:pt x="31435" y="14950"/>
                  <a:pt x="34064" y="14950"/>
                </a:cubicBezTo>
                <a:close/>
                <a:moveTo>
                  <a:pt x="6092" y="0"/>
                </a:moveTo>
                <a:cubicBezTo>
                  <a:pt x="663" y="8533"/>
                  <a:pt x="1" y="18300"/>
                  <a:pt x="4403" y="24887"/>
                </a:cubicBezTo>
                <a:cubicBezTo>
                  <a:pt x="7247" y="29141"/>
                  <a:pt x="12244" y="31926"/>
                  <a:pt x="18328" y="32808"/>
                </a:cubicBezTo>
                <a:cubicBezTo>
                  <a:pt x="18234" y="34592"/>
                  <a:pt x="18493" y="36311"/>
                  <a:pt x="19126" y="37899"/>
                </a:cubicBezTo>
                <a:cubicBezTo>
                  <a:pt x="21453" y="43747"/>
                  <a:pt x="28456" y="47527"/>
                  <a:pt x="36267" y="47527"/>
                </a:cubicBezTo>
                <a:cubicBezTo>
                  <a:pt x="37546" y="47527"/>
                  <a:pt x="38842" y="47426"/>
                  <a:pt x="40146" y="47218"/>
                </a:cubicBezTo>
                <a:lnTo>
                  <a:pt x="40077" y="46796"/>
                </a:lnTo>
                <a:cubicBezTo>
                  <a:pt x="38794" y="47002"/>
                  <a:pt x="37516" y="47101"/>
                  <a:pt x="36260" y="47101"/>
                </a:cubicBezTo>
                <a:cubicBezTo>
                  <a:pt x="28624" y="47101"/>
                  <a:pt x="21787" y="43427"/>
                  <a:pt x="19523" y="37742"/>
                </a:cubicBezTo>
                <a:cubicBezTo>
                  <a:pt x="18915" y="36224"/>
                  <a:pt x="18668" y="34578"/>
                  <a:pt x="18751" y="32866"/>
                </a:cubicBezTo>
                <a:lnTo>
                  <a:pt x="18751" y="32866"/>
                </a:lnTo>
                <a:cubicBezTo>
                  <a:pt x="19997" y="33025"/>
                  <a:pt x="21284" y="33107"/>
                  <a:pt x="22608" y="33107"/>
                </a:cubicBezTo>
                <a:cubicBezTo>
                  <a:pt x="23192" y="33107"/>
                  <a:pt x="23783" y="33091"/>
                  <a:pt x="24381" y="33059"/>
                </a:cubicBezTo>
                <a:cubicBezTo>
                  <a:pt x="31359" y="32673"/>
                  <a:pt x="37272" y="30062"/>
                  <a:pt x="39094" y="26559"/>
                </a:cubicBezTo>
                <a:cubicBezTo>
                  <a:pt x="40183" y="24457"/>
                  <a:pt x="40106" y="21329"/>
                  <a:pt x="38901" y="18587"/>
                </a:cubicBezTo>
                <a:cubicBezTo>
                  <a:pt x="37971" y="16486"/>
                  <a:pt x="36584" y="15051"/>
                  <a:pt x="35092" y="14651"/>
                </a:cubicBezTo>
                <a:cubicBezTo>
                  <a:pt x="34768" y="14564"/>
                  <a:pt x="34420" y="14522"/>
                  <a:pt x="34050" y="14522"/>
                </a:cubicBezTo>
                <a:cubicBezTo>
                  <a:pt x="31276" y="14522"/>
                  <a:pt x="27317" y="16894"/>
                  <a:pt x="23959" y="20670"/>
                </a:cubicBezTo>
                <a:cubicBezTo>
                  <a:pt x="20605" y="24447"/>
                  <a:pt x="18678" y="28555"/>
                  <a:pt x="18358" y="32382"/>
                </a:cubicBezTo>
                <a:cubicBezTo>
                  <a:pt x="12407" y="31515"/>
                  <a:pt x="7528" y="28795"/>
                  <a:pt x="4756" y="24650"/>
                </a:cubicBezTo>
                <a:cubicBezTo>
                  <a:pt x="448" y="18205"/>
                  <a:pt x="1115" y="8616"/>
                  <a:pt x="6450" y="226"/>
                </a:cubicBezTo>
                <a:lnTo>
                  <a:pt x="6092" y="0"/>
                </a:ln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44"/>
          <p:cNvSpPr/>
          <p:nvPr/>
        </p:nvSpPr>
        <p:spPr>
          <a:xfrm>
            <a:off x="1755277" y="2544687"/>
            <a:ext cx="656985" cy="60635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44"/>
          <p:cNvSpPr/>
          <p:nvPr/>
        </p:nvSpPr>
        <p:spPr>
          <a:xfrm>
            <a:off x="3416201" y="2544687"/>
            <a:ext cx="656985" cy="606356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44"/>
          <p:cNvSpPr txBox="1"/>
          <p:nvPr>
            <p:ph idx="4294967295" type="subTitle"/>
          </p:nvPr>
        </p:nvSpPr>
        <p:spPr>
          <a:xfrm>
            <a:off x="5986088" y="3622138"/>
            <a:ext cx="2148300" cy="7548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862" name="Google Shape;862;p44"/>
          <p:cNvSpPr txBox="1"/>
          <p:nvPr>
            <p:ph idx="4294967295" type="subTitle"/>
          </p:nvPr>
        </p:nvSpPr>
        <p:spPr>
          <a:xfrm>
            <a:off x="1009613" y="1318788"/>
            <a:ext cx="2148300" cy="7548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smallest planet in the Solar System</a:t>
            </a:r>
            <a:endParaRPr sz="1400"/>
          </a:p>
        </p:txBody>
      </p:sp>
      <p:sp>
        <p:nvSpPr>
          <p:cNvPr id="863" name="Google Shape;863;p44"/>
          <p:cNvSpPr txBox="1"/>
          <p:nvPr>
            <p:ph idx="4294967295" type="subTitle"/>
          </p:nvPr>
        </p:nvSpPr>
        <p:spPr>
          <a:xfrm>
            <a:off x="1708175" y="2643775"/>
            <a:ext cx="751200" cy="4083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01</a:t>
            </a:r>
            <a:endParaRPr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64" name="Google Shape;864;p44"/>
          <p:cNvSpPr txBox="1"/>
          <p:nvPr>
            <p:ph idx="4294967295" type="subTitle"/>
          </p:nvPr>
        </p:nvSpPr>
        <p:spPr>
          <a:xfrm>
            <a:off x="3353800" y="2643775"/>
            <a:ext cx="751200" cy="4083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02</a:t>
            </a:r>
            <a:endParaRPr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65" name="Google Shape;865;p44"/>
          <p:cNvSpPr txBox="1"/>
          <p:nvPr>
            <p:ph idx="4294967295" type="subTitle"/>
          </p:nvPr>
        </p:nvSpPr>
        <p:spPr>
          <a:xfrm>
            <a:off x="5042775" y="2643775"/>
            <a:ext cx="751200" cy="4083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03</a:t>
            </a:r>
            <a:endParaRPr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  <p:sp>
        <p:nvSpPr>
          <p:cNvPr id="866" name="Google Shape;866;p44"/>
          <p:cNvSpPr txBox="1"/>
          <p:nvPr>
            <p:ph idx="4294967295" type="subTitle"/>
          </p:nvPr>
        </p:nvSpPr>
        <p:spPr>
          <a:xfrm>
            <a:off x="6698875" y="2643775"/>
            <a:ext cx="751200" cy="408300"/>
          </a:xfrm>
          <a:prstGeom prst="rect">
            <a:avLst/>
          </a:prstGeom>
        </p:spPr>
        <p:txBody>
          <a:bodyPr anchorCtr="0" anchor="ctr" bIns="0" lIns="91425" spcFirstLastPara="1" rIns="91425" wrap="square" tIns="162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04</a:t>
            </a:r>
            <a:endParaRPr>
              <a:solidFill>
                <a:schemeClr val="lt1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0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p45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ENROLLMENT PROCESS</a:t>
            </a:r>
            <a:endParaRPr/>
          </a:p>
        </p:txBody>
      </p:sp>
      <p:graphicFrame>
        <p:nvGraphicFramePr>
          <p:cNvPr id="872" name="Google Shape;872;p45"/>
          <p:cNvGraphicFramePr/>
          <p:nvPr/>
        </p:nvGraphicFramePr>
        <p:xfrm>
          <a:off x="1482300" y="165611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{7E554228-9B0C-459C-AE62-7CFA789E4D46}</a:tableStyleId>
              </a:tblPr>
              <a:tblGrid>
                <a:gridCol w="2059800"/>
                <a:gridCol w="2059800"/>
                <a:gridCol w="2059800"/>
              </a:tblGrid>
              <a:tr h="646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lanquin Dark"/>
                          <a:ea typeface="Palanquin Dark"/>
                          <a:cs typeface="Palanquin Dark"/>
                          <a:sym typeface="Palanquin Dark"/>
                        </a:rPr>
                        <a:t>STEP 1</a:t>
                      </a:r>
                      <a:endParaRPr sz="1600">
                        <a:solidFill>
                          <a:schemeClr val="lt1"/>
                        </a:solidFill>
                        <a:latin typeface="Palanquin Dark"/>
                        <a:ea typeface="Palanquin Dark"/>
                        <a:cs typeface="Palanquin Dark"/>
                        <a:sym typeface="Palanquin Dark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lanquin Dark"/>
                          <a:ea typeface="Palanquin Dark"/>
                          <a:cs typeface="Palanquin Dark"/>
                          <a:sym typeface="Palanquin Dark"/>
                        </a:rPr>
                        <a:t>STEP 2</a:t>
                      </a:r>
                      <a:endParaRPr sz="1600">
                        <a:solidFill>
                          <a:schemeClr val="lt1"/>
                        </a:solidFill>
                        <a:latin typeface="Palanquin Dark"/>
                        <a:ea typeface="Palanquin Dark"/>
                        <a:cs typeface="Palanquin Dark"/>
                        <a:sym typeface="Palanquin Dark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lanquin Dark"/>
                          <a:ea typeface="Palanquin Dark"/>
                          <a:cs typeface="Palanquin Dark"/>
                          <a:sym typeface="Palanquin Dark"/>
                        </a:rPr>
                        <a:t>STEP 3</a:t>
                      </a:r>
                      <a:endParaRPr sz="1600">
                        <a:solidFill>
                          <a:schemeClr val="lt1"/>
                        </a:solidFill>
                        <a:latin typeface="Palanquin Dark"/>
                        <a:ea typeface="Palanquin Dark"/>
                        <a:cs typeface="Palanquin Dark"/>
                        <a:sym typeface="Palanquin Dark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46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May 15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June 20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September 15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646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Saturn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Mercury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Mars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6462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Saturn is a gas giant and has rings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Mercury is the smallest of them all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Glegoo"/>
                          <a:ea typeface="Glegoo"/>
                          <a:cs typeface="Glegoo"/>
                          <a:sym typeface="Glegoo"/>
                        </a:rPr>
                        <a:t>Mars is actually a cold place</a:t>
                      </a:r>
                      <a:endParaRPr sz="1300">
                        <a:solidFill>
                          <a:srgbClr val="FFFFFF"/>
                        </a:solidFill>
                        <a:latin typeface="Glegoo"/>
                        <a:ea typeface="Glegoo"/>
                        <a:cs typeface="Glegoo"/>
                        <a:sym typeface="Glegoo"/>
                      </a:endParaRPr>
                    </a:p>
                  </a:txBody>
                  <a:tcPr marT="91425" marB="91425" marR="182875" marL="182875" anchor="ctr">
                    <a:lnL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46"/>
          <p:cNvSpPr txBox="1"/>
          <p:nvPr>
            <p:ph type="title"/>
          </p:nvPr>
        </p:nvSpPr>
        <p:spPr>
          <a:xfrm>
            <a:off x="2186025" y="3638550"/>
            <a:ext cx="6321000" cy="112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p47"/>
          <p:cNvSpPr/>
          <p:nvPr/>
        </p:nvSpPr>
        <p:spPr>
          <a:xfrm>
            <a:off x="6092511" y="1198238"/>
            <a:ext cx="763495" cy="704659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47"/>
          <p:cNvSpPr/>
          <p:nvPr/>
        </p:nvSpPr>
        <p:spPr>
          <a:xfrm>
            <a:off x="2281561" y="2952225"/>
            <a:ext cx="763495" cy="704659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47"/>
          <p:cNvSpPr/>
          <p:nvPr/>
        </p:nvSpPr>
        <p:spPr>
          <a:xfrm>
            <a:off x="6092511" y="2952225"/>
            <a:ext cx="763495" cy="704659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47"/>
          <p:cNvSpPr/>
          <p:nvPr/>
        </p:nvSpPr>
        <p:spPr>
          <a:xfrm>
            <a:off x="2281561" y="1198238"/>
            <a:ext cx="763495" cy="704659"/>
          </a:xfrm>
          <a:custGeom>
            <a:rect b="b" l="l" r="r" t="t"/>
            <a:pathLst>
              <a:path extrusionOk="0" h="18959" w="20542">
                <a:moveTo>
                  <a:pt x="10127" y="1"/>
                </a:moveTo>
                <a:cubicBezTo>
                  <a:pt x="9567" y="1"/>
                  <a:pt x="9003" y="62"/>
                  <a:pt x="8442" y="190"/>
                </a:cubicBezTo>
                <a:cubicBezTo>
                  <a:pt x="3755" y="1261"/>
                  <a:pt x="1" y="6880"/>
                  <a:pt x="1734" y="12334"/>
                </a:cubicBezTo>
                <a:cubicBezTo>
                  <a:pt x="3058" y="16499"/>
                  <a:pt x="7069" y="18958"/>
                  <a:pt x="11019" y="18958"/>
                </a:cubicBezTo>
                <a:cubicBezTo>
                  <a:pt x="11990" y="18958"/>
                  <a:pt x="12959" y="18809"/>
                  <a:pt x="13882" y="18500"/>
                </a:cubicBezTo>
                <a:cubicBezTo>
                  <a:pt x="17218" y="17378"/>
                  <a:pt x="19731" y="14250"/>
                  <a:pt x="20044" y="10885"/>
                </a:cubicBezTo>
                <a:cubicBezTo>
                  <a:pt x="20541" y="5551"/>
                  <a:pt x="15481" y="1"/>
                  <a:pt x="1012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47"/>
          <p:cNvSpPr txBox="1"/>
          <p:nvPr>
            <p:ph idx="8"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SPECIAL REMINDER</a:t>
            </a:r>
            <a:endParaRPr/>
          </a:p>
        </p:txBody>
      </p:sp>
      <p:sp>
        <p:nvSpPr>
          <p:cNvPr id="887" name="Google Shape;887;p47"/>
          <p:cNvSpPr txBox="1"/>
          <p:nvPr>
            <p:ph type="ctrTitle"/>
          </p:nvPr>
        </p:nvSpPr>
        <p:spPr>
          <a:xfrm>
            <a:off x="1141550" y="1282525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A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88" name="Google Shape;888;p47"/>
          <p:cNvSpPr txBox="1"/>
          <p:nvPr>
            <p:ph idx="1" type="subTitle"/>
          </p:nvPr>
        </p:nvSpPr>
        <p:spPr>
          <a:xfrm>
            <a:off x="1141525" y="1968451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889" name="Google Shape;889;p47"/>
          <p:cNvSpPr txBox="1"/>
          <p:nvPr>
            <p:ph idx="2" type="ctrTitle"/>
          </p:nvPr>
        </p:nvSpPr>
        <p:spPr>
          <a:xfrm>
            <a:off x="4946075" y="1282525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B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90" name="Google Shape;890;p47"/>
          <p:cNvSpPr txBox="1"/>
          <p:nvPr>
            <p:ph idx="3" type="subTitle"/>
          </p:nvPr>
        </p:nvSpPr>
        <p:spPr>
          <a:xfrm>
            <a:off x="4946050" y="1968451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on the other hand its atmosphere is very poisonous</a:t>
            </a:r>
            <a:endParaRPr/>
          </a:p>
        </p:txBody>
      </p:sp>
      <p:sp>
        <p:nvSpPr>
          <p:cNvPr id="891" name="Google Shape;891;p47"/>
          <p:cNvSpPr txBox="1"/>
          <p:nvPr>
            <p:ph idx="4" type="ctrTitle"/>
          </p:nvPr>
        </p:nvSpPr>
        <p:spPr>
          <a:xfrm>
            <a:off x="1141550" y="3037850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C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92" name="Google Shape;892;p47"/>
          <p:cNvSpPr txBox="1"/>
          <p:nvPr>
            <p:ph idx="5" type="subTitle"/>
          </p:nvPr>
        </p:nvSpPr>
        <p:spPr>
          <a:xfrm>
            <a:off x="1141525" y="3723776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planet. It’s a gas giant, composed mostly of hydrogen and helium</a:t>
            </a:r>
            <a:endParaRPr/>
          </a:p>
        </p:txBody>
      </p:sp>
      <p:sp>
        <p:nvSpPr>
          <p:cNvPr id="893" name="Google Shape;893;p47"/>
          <p:cNvSpPr txBox="1"/>
          <p:nvPr>
            <p:ph idx="6" type="ctrTitle"/>
          </p:nvPr>
        </p:nvSpPr>
        <p:spPr>
          <a:xfrm>
            <a:off x="4946075" y="3037850"/>
            <a:ext cx="3056400" cy="533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94" name="Google Shape;894;p47"/>
          <p:cNvSpPr txBox="1"/>
          <p:nvPr>
            <p:ph idx="7" type="subTitle"/>
          </p:nvPr>
        </p:nvSpPr>
        <p:spPr>
          <a:xfrm>
            <a:off x="4946050" y="3723776"/>
            <a:ext cx="30564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by diameter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98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48"/>
          <p:cNvSpPr txBox="1"/>
          <p:nvPr/>
        </p:nvSpPr>
        <p:spPr>
          <a:xfrm>
            <a:off x="3072000" y="4350238"/>
            <a:ext cx="3000000" cy="43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  <a:latin typeface="Glegoo"/>
                <a:ea typeface="Glegoo"/>
                <a:cs typeface="Glegoo"/>
                <a:sym typeface="Glegoo"/>
              </a:rPr>
              <a:t>Please keep this slide for attribution.</a:t>
            </a:r>
            <a:endParaRPr sz="1000"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  <p:sp>
        <p:nvSpPr>
          <p:cNvPr id="900" name="Google Shape;900;p48"/>
          <p:cNvSpPr txBox="1"/>
          <p:nvPr>
            <p:ph type="ctrTitle"/>
          </p:nvPr>
        </p:nvSpPr>
        <p:spPr>
          <a:xfrm>
            <a:off x="1697100" y="797750"/>
            <a:ext cx="5749800" cy="9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901" name="Google Shape;901;p48"/>
          <p:cNvSpPr txBox="1"/>
          <p:nvPr>
            <p:ph idx="1" type="subTitle"/>
          </p:nvPr>
        </p:nvSpPr>
        <p:spPr>
          <a:xfrm>
            <a:off x="2118300" y="2215248"/>
            <a:ext cx="4907400" cy="134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902" name="Google Shape;902;p48"/>
          <p:cNvSpPr/>
          <p:nvPr/>
        </p:nvSpPr>
        <p:spPr>
          <a:xfrm>
            <a:off x="3724597" y="17826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" name="Google Shape;903;p48"/>
          <p:cNvGrpSpPr/>
          <p:nvPr/>
        </p:nvGrpSpPr>
        <p:grpSpPr>
          <a:xfrm>
            <a:off x="4174068" y="1782649"/>
            <a:ext cx="346056" cy="345674"/>
            <a:chOff x="3303268" y="3817349"/>
            <a:chExt cx="346056" cy="345674"/>
          </a:xfrm>
        </p:grpSpPr>
        <p:sp>
          <p:nvSpPr>
            <p:cNvPr id="904" name="Google Shape;904;p48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8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8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8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" name="Google Shape;908;p48"/>
          <p:cNvGrpSpPr/>
          <p:nvPr/>
        </p:nvGrpSpPr>
        <p:grpSpPr>
          <a:xfrm>
            <a:off x="4623922" y="1782649"/>
            <a:ext cx="346024" cy="345674"/>
            <a:chOff x="4201447" y="3817349"/>
            <a:chExt cx="346024" cy="345674"/>
          </a:xfrm>
        </p:grpSpPr>
        <p:sp>
          <p:nvSpPr>
            <p:cNvPr id="909" name="Google Shape;909;p48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8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48"/>
          <p:cNvGrpSpPr/>
          <p:nvPr/>
        </p:nvGrpSpPr>
        <p:grpSpPr>
          <a:xfrm>
            <a:off x="5073761" y="1782649"/>
            <a:ext cx="345642" cy="345674"/>
            <a:chOff x="5549861" y="3817349"/>
            <a:chExt cx="345642" cy="345674"/>
          </a:xfrm>
        </p:grpSpPr>
        <p:sp>
          <p:nvSpPr>
            <p:cNvPr id="912" name="Google Shape;912;p48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8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8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49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SPORTS ICON SET</a:t>
            </a:r>
            <a:endParaRPr/>
          </a:p>
        </p:txBody>
      </p:sp>
      <p:grpSp>
        <p:nvGrpSpPr>
          <p:cNvPr id="920" name="Google Shape;920;p49"/>
          <p:cNvGrpSpPr/>
          <p:nvPr/>
        </p:nvGrpSpPr>
        <p:grpSpPr>
          <a:xfrm>
            <a:off x="1014763" y="1604575"/>
            <a:ext cx="339700" cy="368050"/>
            <a:chOff x="1023650" y="1520875"/>
            <a:chExt cx="339700" cy="368050"/>
          </a:xfrm>
        </p:grpSpPr>
        <p:sp>
          <p:nvSpPr>
            <p:cNvPr id="921" name="Google Shape;921;p49"/>
            <p:cNvSpPr/>
            <p:nvPr/>
          </p:nvSpPr>
          <p:spPr>
            <a:xfrm>
              <a:off x="1223025" y="1561300"/>
              <a:ext cx="51150" cy="30300"/>
            </a:xfrm>
            <a:custGeom>
              <a:rect b="b" l="l" r="r" t="t"/>
              <a:pathLst>
                <a:path extrusionOk="0" h="1212" w="2046">
                  <a:moveTo>
                    <a:pt x="328" y="0"/>
                  </a:moveTo>
                  <a:cubicBezTo>
                    <a:pt x="200" y="0"/>
                    <a:pt x="79" y="85"/>
                    <a:pt x="44" y="216"/>
                  </a:cubicBezTo>
                  <a:cubicBezTo>
                    <a:pt x="1" y="372"/>
                    <a:pt x="91" y="533"/>
                    <a:pt x="243" y="575"/>
                  </a:cubicBezTo>
                  <a:cubicBezTo>
                    <a:pt x="708" y="709"/>
                    <a:pt x="1150" y="908"/>
                    <a:pt x="1553" y="1169"/>
                  </a:cubicBezTo>
                  <a:cubicBezTo>
                    <a:pt x="1599" y="1197"/>
                    <a:pt x="1656" y="1212"/>
                    <a:pt x="1709" y="1212"/>
                  </a:cubicBezTo>
                  <a:cubicBezTo>
                    <a:pt x="1809" y="1212"/>
                    <a:pt x="1903" y="1164"/>
                    <a:pt x="1956" y="1079"/>
                  </a:cubicBezTo>
                  <a:cubicBezTo>
                    <a:pt x="2046" y="941"/>
                    <a:pt x="2004" y="761"/>
                    <a:pt x="1870" y="676"/>
                  </a:cubicBezTo>
                  <a:cubicBezTo>
                    <a:pt x="1415" y="381"/>
                    <a:pt x="922" y="159"/>
                    <a:pt x="404" y="11"/>
                  </a:cubicBezTo>
                  <a:cubicBezTo>
                    <a:pt x="379" y="4"/>
                    <a:pt x="35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9"/>
            <p:cNvSpPr/>
            <p:nvPr/>
          </p:nvSpPr>
          <p:spPr>
            <a:xfrm>
              <a:off x="1088800" y="1556350"/>
              <a:ext cx="114450" cy="59575"/>
            </a:xfrm>
            <a:custGeom>
              <a:rect b="b" l="l" r="r" t="t"/>
              <a:pathLst>
                <a:path extrusionOk="0" h="2383" w="4578">
                  <a:moveTo>
                    <a:pt x="4255" y="0"/>
                  </a:moveTo>
                  <a:cubicBezTo>
                    <a:pt x="2666" y="0"/>
                    <a:pt x="1157" y="688"/>
                    <a:pt x="104" y="1894"/>
                  </a:cubicBezTo>
                  <a:cubicBezTo>
                    <a:pt x="0" y="2017"/>
                    <a:pt x="9" y="2201"/>
                    <a:pt x="132" y="2306"/>
                  </a:cubicBezTo>
                  <a:cubicBezTo>
                    <a:pt x="189" y="2354"/>
                    <a:pt x="256" y="2382"/>
                    <a:pt x="327" y="2382"/>
                  </a:cubicBezTo>
                  <a:cubicBezTo>
                    <a:pt x="408" y="2382"/>
                    <a:pt x="489" y="2343"/>
                    <a:pt x="545" y="2277"/>
                  </a:cubicBezTo>
                  <a:cubicBezTo>
                    <a:pt x="1485" y="1200"/>
                    <a:pt x="2836" y="584"/>
                    <a:pt x="4255" y="584"/>
                  </a:cubicBezTo>
                  <a:lnTo>
                    <a:pt x="4283" y="584"/>
                  </a:lnTo>
                  <a:cubicBezTo>
                    <a:pt x="4445" y="584"/>
                    <a:pt x="4577" y="456"/>
                    <a:pt x="4577" y="294"/>
                  </a:cubicBezTo>
                  <a:cubicBezTo>
                    <a:pt x="4577" y="133"/>
                    <a:pt x="4445" y="0"/>
                    <a:pt x="4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9"/>
            <p:cNvSpPr/>
            <p:nvPr/>
          </p:nvSpPr>
          <p:spPr>
            <a:xfrm>
              <a:off x="1023650" y="1520875"/>
              <a:ext cx="339700" cy="368050"/>
            </a:xfrm>
            <a:custGeom>
              <a:rect b="b" l="l" r="r" t="t"/>
              <a:pathLst>
                <a:path extrusionOk="0" h="14722" w="13588">
                  <a:moveTo>
                    <a:pt x="8692" y="6994"/>
                  </a:moveTo>
                  <a:cubicBezTo>
                    <a:pt x="8720" y="7458"/>
                    <a:pt x="8768" y="8180"/>
                    <a:pt x="8863" y="8943"/>
                  </a:cubicBezTo>
                  <a:lnTo>
                    <a:pt x="7815" y="8868"/>
                  </a:lnTo>
                  <a:cubicBezTo>
                    <a:pt x="7914" y="8170"/>
                    <a:pt x="8218" y="7526"/>
                    <a:pt x="8692" y="6994"/>
                  </a:cubicBezTo>
                  <a:close/>
                  <a:moveTo>
                    <a:pt x="7776" y="9451"/>
                  </a:moveTo>
                  <a:lnTo>
                    <a:pt x="8944" y="9536"/>
                  </a:lnTo>
                  <a:cubicBezTo>
                    <a:pt x="8972" y="9746"/>
                    <a:pt x="9011" y="9954"/>
                    <a:pt x="9048" y="10153"/>
                  </a:cubicBezTo>
                  <a:lnTo>
                    <a:pt x="7781" y="10059"/>
                  </a:lnTo>
                  <a:lnTo>
                    <a:pt x="7776" y="9451"/>
                  </a:lnTo>
                  <a:close/>
                  <a:moveTo>
                    <a:pt x="9541" y="9580"/>
                  </a:moveTo>
                  <a:lnTo>
                    <a:pt x="12331" y="9779"/>
                  </a:lnTo>
                  <a:lnTo>
                    <a:pt x="12222" y="10390"/>
                  </a:lnTo>
                  <a:lnTo>
                    <a:pt x="9651" y="10201"/>
                  </a:lnTo>
                  <a:cubicBezTo>
                    <a:pt x="9613" y="10002"/>
                    <a:pt x="9574" y="9792"/>
                    <a:pt x="9541" y="9580"/>
                  </a:cubicBezTo>
                  <a:close/>
                  <a:moveTo>
                    <a:pt x="9793" y="10799"/>
                  </a:moveTo>
                  <a:lnTo>
                    <a:pt x="12118" y="10970"/>
                  </a:lnTo>
                  <a:lnTo>
                    <a:pt x="11823" y="12615"/>
                  </a:lnTo>
                  <a:cubicBezTo>
                    <a:pt x="11207" y="12473"/>
                    <a:pt x="10452" y="12179"/>
                    <a:pt x="10097" y="11572"/>
                  </a:cubicBezTo>
                  <a:cubicBezTo>
                    <a:pt x="9979" y="11377"/>
                    <a:pt x="9878" y="11112"/>
                    <a:pt x="9793" y="10799"/>
                  </a:cubicBezTo>
                  <a:close/>
                  <a:moveTo>
                    <a:pt x="6904" y="589"/>
                  </a:moveTo>
                  <a:cubicBezTo>
                    <a:pt x="9698" y="603"/>
                    <a:pt x="12170" y="2510"/>
                    <a:pt x="12910" y="5177"/>
                  </a:cubicBezTo>
                  <a:lnTo>
                    <a:pt x="11349" y="5196"/>
                  </a:lnTo>
                  <a:cubicBezTo>
                    <a:pt x="10224" y="5210"/>
                    <a:pt x="9171" y="5656"/>
                    <a:pt x="8389" y="6462"/>
                  </a:cubicBezTo>
                  <a:cubicBezTo>
                    <a:pt x="7601" y="7264"/>
                    <a:pt x="7174" y="8327"/>
                    <a:pt x="7189" y="9446"/>
                  </a:cubicBezTo>
                  <a:lnTo>
                    <a:pt x="7222" y="12393"/>
                  </a:lnTo>
                  <a:cubicBezTo>
                    <a:pt x="7227" y="12858"/>
                    <a:pt x="7051" y="13294"/>
                    <a:pt x="6723" y="13626"/>
                  </a:cubicBezTo>
                  <a:cubicBezTo>
                    <a:pt x="6401" y="13953"/>
                    <a:pt x="5974" y="14134"/>
                    <a:pt x="5519" y="14139"/>
                  </a:cubicBezTo>
                  <a:lnTo>
                    <a:pt x="5499" y="14139"/>
                  </a:lnTo>
                  <a:cubicBezTo>
                    <a:pt x="5267" y="14139"/>
                    <a:pt x="5044" y="14119"/>
                    <a:pt x="4826" y="14086"/>
                  </a:cubicBezTo>
                  <a:cubicBezTo>
                    <a:pt x="3635" y="13902"/>
                    <a:pt x="2767" y="12882"/>
                    <a:pt x="2767" y="11662"/>
                  </a:cubicBezTo>
                  <a:lnTo>
                    <a:pt x="2767" y="10661"/>
                  </a:lnTo>
                  <a:cubicBezTo>
                    <a:pt x="2767" y="9939"/>
                    <a:pt x="2179" y="9352"/>
                    <a:pt x="1457" y="9352"/>
                  </a:cubicBezTo>
                  <a:cubicBezTo>
                    <a:pt x="1102" y="9352"/>
                    <a:pt x="798" y="9096"/>
                    <a:pt x="741" y="8744"/>
                  </a:cubicBezTo>
                  <a:cubicBezTo>
                    <a:pt x="656" y="8180"/>
                    <a:pt x="603" y="7596"/>
                    <a:pt x="599" y="7013"/>
                  </a:cubicBezTo>
                  <a:cubicBezTo>
                    <a:pt x="575" y="5286"/>
                    <a:pt x="1234" y="3659"/>
                    <a:pt x="2449" y="2435"/>
                  </a:cubicBezTo>
                  <a:cubicBezTo>
                    <a:pt x="3631" y="1244"/>
                    <a:pt x="5201" y="589"/>
                    <a:pt x="6866" y="589"/>
                  </a:cubicBezTo>
                  <a:close/>
                  <a:moveTo>
                    <a:pt x="6866" y="1"/>
                  </a:moveTo>
                  <a:cubicBezTo>
                    <a:pt x="5044" y="1"/>
                    <a:pt x="3327" y="717"/>
                    <a:pt x="2031" y="2022"/>
                  </a:cubicBezTo>
                  <a:cubicBezTo>
                    <a:pt x="1387" y="2672"/>
                    <a:pt x="883" y="3427"/>
                    <a:pt x="537" y="4270"/>
                  </a:cubicBezTo>
                  <a:cubicBezTo>
                    <a:pt x="176" y="5144"/>
                    <a:pt x="1" y="6068"/>
                    <a:pt x="10" y="7022"/>
                  </a:cubicBezTo>
                  <a:cubicBezTo>
                    <a:pt x="20" y="7634"/>
                    <a:pt x="73" y="8246"/>
                    <a:pt x="163" y="8839"/>
                  </a:cubicBezTo>
                  <a:cubicBezTo>
                    <a:pt x="266" y="9475"/>
                    <a:pt x="807" y="9939"/>
                    <a:pt x="1457" y="9939"/>
                  </a:cubicBezTo>
                  <a:cubicBezTo>
                    <a:pt x="1856" y="9939"/>
                    <a:pt x="2184" y="10263"/>
                    <a:pt x="2184" y="10661"/>
                  </a:cubicBezTo>
                  <a:lnTo>
                    <a:pt x="2184" y="11662"/>
                  </a:lnTo>
                  <a:cubicBezTo>
                    <a:pt x="2184" y="12387"/>
                    <a:pt x="2440" y="13085"/>
                    <a:pt x="2904" y="13635"/>
                  </a:cubicBezTo>
                  <a:cubicBezTo>
                    <a:pt x="3375" y="14191"/>
                    <a:pt x="4024" y="14556"/>
                    <a:pt x="4735" y="14665"/>
                  </a:cubicBezTo>
                  <a:cubicBezTo>
                    <a:pt x="4982" y="14703"/>
                    <a:pt x="5239" y="14721"/>
                    <a:pt x="5499" y="14721"/>
                  </a:cubicBezTo>
                  <a:lnTo>
                    <a:pt x="5519" y="14721"/>
                  </a:lnTo>
                  <a:cubicBezTo>
                    <a:pt x="6130" y="14721"/>
                    <a:pt x="6710" y="14480"/>
                    <a:pt x="7141" y="14038"/>
                  </a:cubicBezTo>
                  <a:cubicBezTo>
                    <a:pt x="7577" y="13593"/>
                    <a:pt x="7815" y="13009"/>
                    <a:pt x="7805" y="12383"/>
                  </a:cubicBezTo>
                  <a:lnTo>
                    <a:pt x="7787" y="10651"/>
                  </a:lnTo>
                  <a:lnTo>
                    <a:pt x="9181" y="10751"/>
                  </a:lnTo>
                  <a:cubicBezTo>
                    <a:pt x="9290" y="11202"/>
                    <a:pt x="9427" y="11596"/>
                    <a:pt x="9589" y="11870"/>
                  </a:cubicBezTo>
                  <a:cubicBezTo>
                    <a:pt x="10415" y="13270"/>
                    <a:pt x="12668" y="13337"/>
                    <a:pt x="12762" y="13337"/>
                  </a:cubicBezTo>
                  <a:lnTo>
                    <a:pt x="12773" y="13337"/>
                  </a:lnTo>
                  <a:cubicBezTo>
                    <a:pt x="12929" y="13337"/>
                    <a:pt x="13062" y="13213"/>
                    <a:pt x="13062" y="13052"/>
                  </a:cubicBezTo>
                  <a:cubicBezTo>
                    <a:pt x="13066" y="12891"/>
                    <a:pt x="12939" y="12753"/>
                    <a:pt x="12777" y="12753"/>
                  </a:cubicBezTo>
                  <a:cubicBezTo>
                    <a:pt x="12773" y="12753"/>
                    <a:pt x="12626" y="12748"/>
                    <a:pt x="12403" y="12720"/>
                  </a:cubicBezTo>
                  <a:lnTo>
                    <a:pt x="12705" y="11016"/>
                  </a:lnTo>
                  <a:lnTo>
                    <a:pt x="13033" y="11040"/>
                  </a:lnTo>
                  <a:lnTo>
                    <a:pt x="13057" y="11040"/>
                  </a:lnTo>
                  <a:cubicBezTo>
                    <a:pt x="13209" y="11040"/>
                    <a:pt x="13337" y="10922"/>
                    <a:pt x="13346" y="10771"/>
                  </a:cubicBezTo>
                  <a:cubicBezTo>
                    <a:pt x="13360" y="10609"/>
                    <a:pt x="13237" y="10467"/>
                    <a:pt x="13076" y="10452"/>
                  </a:cubicBezTo>
                  <a:lnTo>
                    <a:pt x="12810" y="10434"/>
                  </a:lnTo>
                  <a:lnTo>
                    <a:pt x="12920" y="9821"/>
                  </a:lnTo>
                  <a:lnTo>
                    <a:pt x="13224" y="9845"/>
                  </a:lnTo>
                  <a:lnTo>
                    <a:pt x="13242" y="9845"/>
                  </a:lnTo>
                  <a:cubicBezTo>
                    <a:pt x="13394" y="9845"/>
                    <a:pt x="13526" y="9726"/>
                    <a:pt x="13537" y="9569"/>
                  </a:cubicBezTo>
                  <a:cubicBezTo>
                    <a:pt x="13546" y="9409"/>
                    <a:pt x="13427" y="9271"/>
                    <a:pt x="13266" y="9256"/>
                  </a:cubicBezTo>
                  <a:lnTo>
                    <a:pt x="9456" y="8986"/>
                  </a:lnTo>
                  <a:cubicBezTo>
                    <a:pt x="9309" y="7795"/>
                    <a:pt x="9261" y="6661"/>
                    <a:pt x="9257" y="6481"/>
                  </a:cubicBezTo>
                  <a:cubicBezTo>
                    <a:pt x="9859" y="6035"/>
                    <a:pt x="10590" y="5789"/>
                    <a:pt x="11354" y="5783"/>
                  </a:cubicBezTo>
                  <a:lnTo>
                    <a:pt x="13285" y="5761"/>
                  </a:lnTo>
                  <a:cubicBezTo>
                    <a:pt x="13375" y="5761"/>
                    <a:pt x="13456" y="5717"/>
                    <a:pt x="13513" y="5651"/>
                  </a:cubicBezTo>
                  <a:cubicBezTo>
                    <a:pt x="13570" y="5580"/>
                    <a:pt x="13588" y="5490"/>
                    <a:pt x="13570" y="5404"/>
                  </a:cubicBezTo>
                  <a:cubicBezTo>
                    <a:pt x="13246" y="3905"/>
                    <a:pt x="12412" y="2534"/>
                    <a:pt x="11216" y="1557"/>
                  </a:cubicBezTo>
                  <a:cubicBezTo>
                    <a:pt x="10007" y="561"/>
                    <a:pt x="8474" y="11"/>
                    <a:pt x="69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9"/>
            <p:cNvSpPr/>
            <p:nvPr/>
          </p:nvSpPr>
          <p:spPr>
            <a:xfrm>
              <a:off x="1119950" y="1783725"/>
              <a:ext cx="63500" cy="63575"/>
            </a:xfrm>
            <a:custGeom>
              <a:rect b="b" l="l" r="r" t="t"/>
              <a:pathLst>
                <a:path extrusionOk="0" h="2543" w="2540">
                  <a:moveTo>
                    <a:pt x="1268" y="588"/>
                  </a:moveTo>
                  <a:cubicBezTo>
                    <a:pt x="1643" y="588"/>
                    <a:pt x="1951" y="896"/>
                    <a:pt x="1951" y="1271"/>
                  </a:cubicBezTo>
                  <a:cubicBezTo>
                    <a:pt x="1951" y="1646"/>
                    <a:pt x="1643" y="1954"/>
                    <a:pt x="1268" y="1954"/>
                  </a:cubicBezTo>
                  <a:cubicBezTo>
                    <a:pt x="893" y="1954"/>
                    <a:pt x="585" y="1646"/>
                    <a:pt x="585" y="1271"/>
                  </a:cubicBezTo>
                  <a:cubicBezTo>
                    <a:pt x="585" y="896"/>
                    <a:pt x="893" y="588"/>
                    <a:pt x="1268" y="588"/>
                  </a:cubicBezTo>
                  <a:close/>
                  <a:moveTo>
                    <a:pt x="1268" y="0"/>
                  </a:moveTo>
                  <a:cubicBezTo>
                    <a:pt x="570" y="0"/>
                    <a:pt x="1" y="574"/>
                    <a:pt x="1" y="1271"/>
                  </a:cubicBezTo>
                  <a:cubicBezTo>
                    <a:pt x="1" y="1974"/>
                    <a:pt x="570" y="2543"/>
                    <a:pt x="1268" y="2543"/>
                  </a:cubicBezTo>
                  <a:cubicBezTo>
                    <a:pt x="1971" y="2543"/>
                    <a:pt x="2540" y="1974"/>
                    <a:pt x="2540" y="1271"/>
                  </a:cubicBezTo>
                  <a:cubicBezTo>
                    <a:pt x="2540" y="574"/>
                    <a:pt x="1971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" name="Google Shape;925;p49"/>
          <p:cNvGrpSpPr/>
          <p:nvPr/>
        </p:nvGrpSpPr>
        <p:grpSpPr>
          <a:xfrm>
            <a:off x="4073700" y="3909575"/>
            <a:ext cx="373250" cy="368150"/>
            <a:chOff x="4079750" y="3825875"/>
            <a:chExt cx="373250" cy="368150"/>
          </a:xfrm>
        </p:grpSpPr>
        <p:sp>
          <p:nvSpPr>
            <p:cNvPr id="926" name="Google Shape;926;p49"/>
            <p:cNvSpPr/>
            <p:nvPr/>
          </p:nvSpPr>
          <p:spPr>
            <a:xfrm>
              <a:off x="4079750" y="3825875"/>
              <a:ext cx="373250" cy="368150"/>
            </a:xfrm>
            <a:custGeom>
              <a:rect b="b" l="l" r="r" t="t"/>
              <a:pathLst>
                <a:path extrusionOk="0" h="14726" w="14930">
                  <a:moveTo>
                    <a:pt x="13469" y="587"/>
                  </a:moveTo>
                  <a:lnTo>
                    <a:pt x="13469" y="587"/>
                  </a:lnTo>
                  <a:cubicBezTo>
                    <a:pt x="12377" y="1270"/>
                    <a:pt x="10608" y="2461"/>
                    <a:pt x="8677" y="4097"/>
                  </a:cubicBezTo>
                  <a:cubicBezTo>
                    <a:pt x="8297" y="3808"/>
                    <a:pt x="7823" y="3637"/>
                    <a:pt x="7310" y="3637"/>
                  </a:cubicBezTo>
                  <a:cubicBezTo>
                    <a:pt x="7150" y="3637"/>
                    <a:pt x="7017" y="3766"/>
                    <a:pt x="7017" y="3927"/>
                  </a:cubicBezTo>
                  <a:cubicBezTo>
                    <a:pt x="7017" y="4088"/>
                    <a:pt x="7150" y="4221"/>
                    <a:pt x="7310" y="4221"/>
                  </a:cubicBezTo>
                  <a:cubicBezTo>
                    <a:pt x="7647" y="4221"/>
                    <a:pt x="7960" y="4321"/>
                    <a:pt x="8221" y="4491"/>
                  </a:cubicBezTo>
                  <a:cubicBezTo>
                    <a:pt x="7918" y="4757"/>
                    <a:pt x="7610" y="5037"/>
                    <a:pt x="7297" y="5326"/>
                  </a:cubicBezTo>
                  <a:cubicBezTo>
                    <a:pt x="6936" y="5075"/>
                    <a:pt x="6495" y="4927"/>
                    <a:pt x="6020" y="4927"/>
                  </a:cubicBezTo>
                  <a:cubicBezTo>
                    <a:pt x="5859" y="4927"/>
                    <a:pt x="5727" y="5056"/>
                    <a:pt x="5727" y="5218"/>
                  </a:cubicBezTo>
                  <a:cubicBezTo>
                    <a:pt x="5727" y="5383"/>
                    <a:pt x="5859" y="5512"/>
                    <a:pt x="6020" y="5512"/>
                  </a:cubicBezTo>
                  <a:cubicBezTo>
                    <a:pt x="6324" y="5512"/>
                    <a:pt x="6614" y="5597"/>
                    <a:pt x="6861" y="5739"/>
                  </a:cubicBezTo>
                  <a:cubicBezTo>
                    <a:pt x="6690" y="5905"/>
                    <a:pt x="6513" y="6072"/>
                    <a:pt x="6343" y="6247"/>
                  </a:cubicBezTo>
                  <a:cubicBezTo>
                    <a:pt x="6224" y="6365"/>
                    <a:pt x="6101" y="6488"/>
                    <a:pt x="5983" y="6613"/>
                  </a:cubicBezTo>
                  <a:cubicBezTo>
                    <a:pt x="5622" y="6365"/>
                    <a:pt x="5190" y="6223"/>
                    <a:pt x="4720" y="6223"/>
                  </a:cubicBezTo>
                  <a:cubicBezTo>
                    <a:pt x="4559" y="6223"/>
                    <a:pt x="4431" y="6356"/>
                    <a:pt x="4431" y="6517"/>
                  </a:cubicBezTo>
                  <a:cubicBezTo>
                    <a:pt x="4431" y="6679"/>
                    <a:pt x="4559" y="6812"/>
                    <a:pt x="4720" y="6812"/>
                  </a:cubicBezTo>
                  <a:cubicBezTo>
                    <a:pt x="5033" y="6812"/>
                    <a:pt x="5323" y="6897"/>
                    <a:pt x="5569" y="7044"/>
                  </a:cubicBezTo>
                  <a:cubicBezTo>
                    <a:pt x="3217" y="9539"/>
                    <a:pt x="1551" y="11992"/>
                    <a:pt x="688" y="13372"/>
                  </a:cubicBezTo>
                  <a:cubicBezTo>
                    <a:pt x="693" y="12632"/>
                    <a:pt x="745" y="11546"/>
                    <a:pt x="949" y="10327"/>
                  </a:cubicBezTo>
                  <a:cubicBezTo>
                    <a:pt x="1418" y="7566"/>
                    <a:pt x="2429" y="5389"/>
                    <a:pt x="3957" y="3861"/>
                  </a:cubicBezTo>
                  <a:cubicBezTo>
                    <a:pt x="5484" y="2333"/>
                    <a:pt x="7662" y="1318"/>
                    <a:pt x="10428" y="852"/>
                  </a:cubicBezTo>
                  <a:cubicBezTo>
                    <a:pt x="11647" y="644"/>
                    <a:pt x="12733" y="592"/>
                    <a:pt x="13469" y="587"/>
                  </a:cubicBezTo>
                  <a:close/>
                  <a:moveTo>
                    <a:pt x="14227" y="810"/>
                  </a:moveTo>
                  <a:lnTo>
                    <a:pt x="14227" y="810"/>
                  </a:lnTo>
                  <a:cubicBezTo>
                    <a:pt x="14247" y="1460"/>
                    <a:pt x="14238" y="2727"/>
                    <a:pt x="14000" y="4207"/>
                  </a:cubicBezTo>
                  <a:cubicBezTo>
                    <a:pt x="13692" y="6166"/>
                    <a:pt x="12913" y="8913"/>
                    <a:pt x="10964" y="10863"/>
                  </a:cubicBezTo>
                  <a:cubicBezTo>
                    <a:pt x="9014" y="12812"/>
                    <a:pt x="6267" y="13591"/>
                    <a:pt x="4308" y="13904"/>
                  </a:cubicBezTo>
                  <a:cubicBezTo>
                    <a:pt x="3081" y="14097"/>
                    <a:pt x="1997" y="14136"/>
                    <a:pt x="1292" y="14136"/>
                  </a:cubicBezTo>
                  <a:cubicBezTo>
                    <a:pt x="1146" y="14136"/>
                    <a:pt x="1017" y="14134"/>
                    <a:pt x="906" y="14132"/>
                  </a:cubicBezTo>
                  <a:cubicBezTo>
                    <a:pt x="1646" y="12908"/>
                    <a:pt x="3402" y="10193"/>
                    <a:pt x="6016" y="7423"/>
                  </a:cubicBezTo>
                  <a:cubicBezTo>
                    <a:pt x="6253" y="7712"/>
                    <a:pt x="6395" y="8082"/>
                    <a:pt x="6395" y="8481"/>
                  </a:cubicBezTo>
                  <a:cubicBezTo>
                    <a:pt x="6395" y="8643"/>
                    <a:pt x="6524" y="8776"/>
                    <a:pt x="6684" y="8776"/>
                  </a:cubicBezTo>
                  <a:cubicBezTo>
                    <a:pt x="6850" y="8776"/>
                    <a:pt x="6979" y="8643"/>
                    <a:pt x="6979" y="8481"/>
                  </a:cubicBezTo>
                  <a:cubicBezTo>
                    <a:pt x="6979" y="7916"/>
                    <a:pt x="6769" y="7395"/>
                    <a:pt x="6423" y="7001"/>
                  </a:cubicBezTo>
                  <a:cubicBezTo>
                    <a:pt x="6533" y="6887"/>
                    <a:pt x="6647" y="6773"/>
                    <a:pt x="6760" y="6659"/>
                  </a:cubicBezTo>
                  <a:cubicBezTo>
                    <a:pt x="6940" y="6475"/>
                    <a:pt x="7126" y="6299"/>
                    <a:pt x="7310" y="6123"/>
                  </a:cubicBezTo>
                  <a:cubicBezTo>
                    <a:pt x="7548" y="6413"/>
                    <a:pt x="7691" y="6783"/>
                    <a:pt x="7691" y="7186"/>
                  </a:cubicBezTo>
                  <a:cubicBezTo>
                    <a:pt x="7691" y="7347"/>
                    <a:pt x="7823" y="7476"/>
                    <a:pt x="7984" y="7476"/>
                  </a:cubicBezTo>
                  <a:cubicBezTo>
                    <a:pt x="8146" y="7476"/>
                    <a:pt x="8278" y="7347"/>
                    <a:pt x="8278" y="7186"/>
                  </a:cubicBezTo>
                  <a:cubicBezTo>
                    <a:pt x="8278" y="6626"/>
                    <a:pt x="8074" y="6114"/>
                    <a:pt x="7737" y="5720"/>
                  </a:cubicBezTo>
                  <a:cubicBezTo>
                    <a:pt x="8041" y="5435"/>
                    <a:pt x="8350" y="5161"/>
                    <a:pt x="8654" y="4894"/>
                  </a:cubicBezTo>
                  <a:cubicBezTo>
                    <a:pt x="8858" y="5174"/>
                    <a:pt x="8981" y="5521"/>
                    <a:pt x="8981" y="5891"/>
                  </a:cubicBezTo>
                  <a:cubicBezTo>
                    <a:pt x="8981" y="6057"/>
                    <a:pt x="9114" y="6186"/>
                    <a:pt x="9274" y="6186"/>
                  </a:cubicBezTo>
                  <a:cubicBezTo>
                    <a:pt x="9436" y="6186"/>
                    <a:pt x="9569" y="6057"/>
                    <a:pt x="9569" y="5891"/>
                  </a:cubicBezTo>
                  <a:cubicBezTo>
                    <a:pt x="9569" y="5374"/>
                    <a:pt x="9394" y="4894"/>
                    <a:pt x="9095" y="4515"/>
                  </a:cubicBezTo>
                  <a:cubicBezTo>
                    <a:pt x="11277" y="2670"/>
                    <a:pt x="13241" y="1403"/>
                    <a:pt x="14227" y="810"/>
                  </a:cubicBezTo>
                  <a:close/>
                  <a:moveTo>
                    <a:pt x="13587" y="0"/>
                  </a:moveTo>
                  <a:cubicBezTo>
                    <a:pt x="12821" y="0"/>
                    <a:pt x="11649" y="49"/>
                    <a:pt x="10328" y="274"/>
                  </a:cubicBezTo>
                  <a:cubicBezTo>
                    <a:pt x="9062" y="487"/>
                    <a:pt x="7890" y="819"/>
                    <a:pt x="6846" y="1266"/>
                  </a:cubicBezTo>
                  <a:cubicBezTo>
                    <a:pt x="5541" y="1825"/>
                    <a:pt x="4431" y="2556"/>
                    <a:pt x="3544" y="3443"/>
                  </a:cubicBezTo>
                  <a:cubicBezTo>
                    <a:pt x="2657" y="4335"/>
                    <a:pt x="1921" y="5445"/>
                    <a:pt x="1367" y="6745"/>
                  </a:cubicBezTo>
                  <a:cubicBezTo>
                    <a:pt x="921" y="7789"/>
                    <a:pt x="588" y="8965"/>
                    <a:pt x="371" y="10232"/>
                  </a:cubicBezTo>
                  <a:cubicBezTo>
                    <a:pt x="1" y="12428"/>
                    <a:pt x="114" y="14207"/>
                    <a:pt x="128" y="14402"/>
                  </a:cubicBezTo>
                  <a:lnTo>
                    <a:pt x="128" y="14426"/>
                  </a:lnTo>
                  <a:cubicBezTo>
                    <a:pt x="137" y="14568"/>
                    <a:pt x="251" y="14682"/>
                    <a:pt x="399" y="14691"/>
                  </a:cubicBezTo>
                  <a:cubicBezTo>
                    <a:pt x="427" y="14697"/>
                    <a:pt x="774" y="14725"/>
                    <a:pt x="1338" y="14725"/>
                  </a:cubicBezTo>
                  <a:cubicBezTo>
                    <a:pt x="2059" y="14725"/>
                    <a:pt x="3141" y="14677"/>
                    <a:pt x="4384" y="14483"/>
                  </a:cubicBezTo>
                  <a:cubicBezTo>
                    <a:pt x="5683" y="14279"/>
                    <a:pt x="6889" y="13946"/>
                    <a:pt x="7960" y="13501"/>
                  </a:cubicBezTo>
                  <a:cubicBezTo>
                    <a:pt x="9313" y="12941"/>
                    <a:pt x="10461" y="12192"/>
                    <a:pt x="11376" y="11281"/>
                  </a:cubicBezTo>
                  <a:cubicBezTo>
                    <a:pt x="12292" y="10364"/>
                    <a:pt x="13042" y="9217"/>
                    <a:pt x="13601" y="7865"/>
                  </a:cubicBezTo>
                  <a:cubicBezTo>
                    <a:pt x="14047" y="6788"/>
                    <a:pt x="14380" y="5582"/>
                    <a:pt x="14584" y="4283"/>
                  </a:cubicBezTo>
                  <a:cubicBezTo>
                    <a:pt x="14930" y="2072"/>
                    <a:pt x="14797" y="368"/>
                    <a:pt x="14792" y="298"/>
                  </a:cubicBezTo>
                  <a:cubicBezTo>
                    <a:pt x="14783" y="156"/>
                    <a:pt x="14669" y="42"/>
                    <a:pt x="14527" y="27"/>
                  </a:cubicBezTo>
                  <a:lnTo>
                    <a:pt x="14503" y="27"/>
                  </a:lnTo>
                  <a:cubicBezTo>
                    <a:pt x="14425" y="21"/>
                    <a:pt x="14095" y="0"/>
                    <a:pt x="135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9"/>
            <p:cNvSpPr/>
            <p:nvPr/>
          </p:nvSpPr>
          <p:spPr>
            <a:xfrm>
              <a:off x="4148075" y="4138700"/>
              <a:ext cx="55625" cy="20775"/>
            </a:xfrm>
            <a:custGeom>
              <a:rect b="b" l="l" r="r" t="t"/>
              <a:pathLst>
                <a:path extrusionOk="0" h="831" w="2225">
                  <a:moveTo>
                    <a:pt x="1915" y="1"/>
                  </a:moveTo>
                  <a:cubicBezTo>
                    <a:pt x="1898" y="1"/>
                    <a:pt x="1881" y="2"/>
                    <a:pt x="1864" y="5"/>
                  </a:cubicBezTo>
                  <a:cubicBezTo>
                    <a:pt x="1674" y="34"/>
                    <a:pt x="1494" y="67"/>
                    <a:pt x="1314" y="100"/>
                  </a:cubicBezTo>
                  <a:cubicBezTo>
                    <a:pt x="940" y="167"/>
                    <a:pt x="583" y="229"/>
                    <a:pt x="285" y="242"/>
                  </a:cubicBezTo>
                  <a:cubicBezTo>
                    <a:pt x="123" y="253"/>
                    <a:pt x="0" y="390"/>
                    <a:pt x="5" y="551"/>
                  </a:cubicBezTo>
                  <a:cubicBezTo>
                    <a:pt x="14" y="708"/>
                    <a:pt x="142" y="831"/>
                    <a:pt x="298" y="831"/>
                  </a:cubicBezTo>
                  <a:lnTo>
                    <a:pt x="313" y="831"/>
                  </a:lnTo>
                  <a:cubicBezTo>
                    <a:pt x="655" y="812"/>
                    <a:pt x="1025" y="746"/>
                    <a:pt x="1418" y="675"/>
                  </a:cubicBezTo>
                  <a:cubicBezTo>
                    <a:pt x="1594" y="646"/>
                    <a:pt x="1774" y="612"/>
                    <a:pt x="1959" y="584"/>
                  </a:cubicBezTo>
                  <a:cubicBezTo>
                    <a:pt x="2116" y="555"/>
                    <a:pt x="2225" y="409"/>
                    <a:pt x="2201" y="248"/>
                  </a:cubicBezTo>
                  <a:cubicBezTo>
                    <a:pt x="2180" y="104"/>
                    <a:pt x="2057" y="1"/>
                    <a:pt x="1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9"/>
            <p:cNvSpPr/>
            <p:nvPr/>
          </p:nvSpPr>
          <p:spPr>
            <a:xfrm>
              <a:off x="4230250" y="4076600"/>
              <a:ext cx="111525" cy="67450"/>
            </a:xfrm>
            <a:custGeom>
              <a:rect b="b" l="l" r="r" t="t"/>
              <a:pathLst>
                <a:path extrusionOk="0" h="2698" w="4461">
                  <a:moveTo>
                    <a:pt x="4140" y="0"/>
                  </a:moveTo>
                  <a:cubicBezTo>
                    <a:pt x="4065" y="0"/>
                    <a:pt x="3990" y="30"/>
                    <a:pt x="3933" y="89"/>
                  </a:cubicBezTo>
                  <a:cubicBezTo>
                    <a:pt x="2766" y="1252"/>
                    <a:pt x="1120" y="1863"/>
                    <a:pt x="243" y="2124"/>
                  </a:cubicBezTo>
                  <a:cubicBezTo>
                    <a:pt x="86" y="2172"/>
                    <a:pt x="0" y="2333"/>
                    <a:pt x="44" y="2489"/>
                  </a:cubicBezTo>
                  <a:cubicBezTo>
                    <a:pt x="81" y="2618"/>
                    <a:pt x="200" y="2698"/>
                    <a:pt x="328" y="2698"/>
                  </a:cubicBezTo>
                  <a:cubicBezTo>
                    <a:pt x="351" y="2698"/>
                    <a:pt x="379" y="2693"/>
                    <a:pt x="408" y="2689"/>
                  </a:cubicBezTo>
                  <a:cubicBezTo>
                    <a:pt x="1338" y="2409"/>
                    <a:pt x="3089" y="1758"/>
                    <a:pt x="4346" y="501"/>
                  </a:cubicBezTo>
                  <a:cubicBezTo>
                    <a:pt x="4460" y="388"/>
                    <a:pt x="4460" y="203"/>
                    <a:pt x="4346" y="89"/>
                  </a:cubicBezTo>
                  <a:cubicBezTo>
                    <a:pt x="4289" y="30"/>
                    <a:pt x="4215" y="0"/>
                    <a:pt x="41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49"/>
          <p:cNvGrpSpPr/>
          <p:nvPr/>
        </p:nvGrpSpPr>
        <p:grpSpPr>
          <a:xfrm>
            <a:off x="7762638" y="3399250"/>
            <a:ext cx="368050" cy="308450"/>
            <a:chOff x="7746875" y="3265375"/>
            <a:chExt cx="368050" cy="308450"/>
          </a:xfrm>
        </p:grpSpPr>
        <p:sp>
          <p:nvSpPr>
            <p:cNvPr id="930" name="Google Shape;930;p49"/>
            <p:cNvSpPr/>
            <p:nvPr/>
          </p:nvSpPr>
          <p:spPr>
            <a:xfrm>
              <a:off x="7746875" y="3265375"/>
              <a:ext cx="368050" cy="308450"/>
            </a:xfrm>
            <a:custGeom>
              <a:rect b="b" l="l" r="r" t="t"/>
              <a:pathLst>
                <a:path extrusionOk="0" h="12338" w="14722">
                  <a:moveTo>
                    <a:pt x="14137" y="700"/>
                  </a:moveTo>
                  <a:lnTo>
                    <a:pt x="14137" y="2887"/>
                  </a:lnTo>
                  <a:lnTo>
                    <a:pt x="5181" y="4467"/>
                  </a:lnTo>
                  <a:lnTo>
                    <a:pt x="5181" y="3627"/>
                  </a:lnTo>
                  <a:lnTo>
                    <a:pt x="14137" y="700"/>
                  </a:lnTo>
                  <a:close/>
                  <a:moveTo>
                    <a:pt x="14137" y="3485"/>
                  </a:moveTo>
                  <a:lnTo>
                    <a:pt x="14137" y="5823"/>
                  </a:lnTo>
                  <a:lnTo>
                    <a:pt x="5181" y="5823"/>
                  </a:lnTo>
                  <a:lnTo>
                    <a:pt x="5181" y="5065"/>
                  </a:lnTo>
                  <a:lnTo>
                    <a:pt x="14137" y="3485"/>
                  </a:lnTo>
                  <a:close/>
                  <a:moveTo>
                    <a:pt x="2737" y="3727"/>
                  </a:moveTo>
                  <a:lnTo>
                    <a:pt x="2737" y="8575"/>
                  </a:lnTo>
                  <a:cubicBezTo>
                    <a:pt x="1527" y="8433"/>
                    <a:pt x="588" y="7399"/>
                    <a:pt x="588" y="6151"/>
                  </a:cubicBezTo>
                  <a:cubicBezTo>
                    <a:pt x="588" y="4903"/>
                    <a:pt x="1527" y="3874"/>
                    <a:pt x="2737" y="3727"/>
                  </a:cubicBezTo>
                  <a:close/>
                  <a:moveTo>
                    <a:pt x="4592" y="3708"/>
                  </a:moveTo>
                  <a:lnTo>
                    <a:pt x="4592" y="4818"/>
                  </a:lnTo>
                  <a:lnTo>
                    <a:pt x="4592" y="7422"/>
                  </a:lnTo>
                  <a:lnTo>
                    <a:pt x="4592" y="8595"/>
                  </a:lnTo>
                  <a:lnTo>
                    <a:pt x="3320" y="8595"/>
                  </a:lnTo>
                  <a:lnTo>
                    <a:pt x="3320" y="3708"/>
                  </a:lnTo>
                  <a:close/>
                  <a:moveTo>
                    <a:pt x="14137" y="6412"/>
                  </a:moveTo>
                  <a:lnTo>
                    <a:pt x="14137" y="8817"/>
                  </a:lnTo>
                  <a:lnTo>
                    <a:pt x="5181" y="7176"/>
                  </a:lnTo>
                  <a:lnTo>
                    <a:pt x="5181" y="6412"/>
                  </a:lnTo>
                  <a:close/>
                  <a:moveTo>
                    <a:pt x="5181" y="7774"/>
                  </a:moveTo>
                  <a:lnTo>
                    <a:pt x="14137" y="9415"/>
                  </a:lnTo>
                  <a:lnTo>
                    <a:pt x="14137" y="11640"/>
                  </a:lnTo>
                  <a:lnTo>
                    <a:pt x="5181" y="8674"/>
                  </a:lnTo>
                  <a:lnTo>
                    <a:pt x="5181" y="7774"/>
                  </a:lnTo>
                  <a:close/>
                  <a:moveTo>
                    <a:pt x="14430" y="0"/>
                  </a:moveTo>
                  <a:cubicBezTo>
                    <a:pt x="14399" y="0"/>
                    <a:pt x="14367" y="5"/>
                    <a:pt x="14336" y="17"/>
                  </a:cubicBezTo>
                  <a:lnTo>
                    <a:pt x="4839" y="3124"/>
                  </a:lnTo>
                  <a:lnTo>
                    <a:pt x="3027" y="3124"/>
                  </a:lnTo>
                  <a:cubicBezTo>
                    <a:pt x="1356" y="3124"/>
                    <a:pt x="0" y="4481"/>
                    <a:pt x="0" y="6151"/>
                  </a:cubicBezTo>
                  <a:cubicBezTo>
                    <a:pt x="0" y="7820"/>
                    <a:pt x="1356" y="9182"/>
                    <a:pt x="3027" y="9182"/>
                  </a:cubicBezTo>
                  <a:lnTo>
                    <a:pt x="4839" y="9182"/>
                  </a:lnTo>
                  <a:lnTo>
                    <a:pt x="14336" y="12324"/>
                  </a:lnTo>
                  <a:cubicBezTo>
                    <a:pt x="14365" y="12333"/>
                    <a:pt x="14399" y="12337"/>
                    <a:pt x="14427" y="12337"/>
                  </a:cubicBezTo>
                  <a:cubicBezTo>
                    <a:pt x="14489" y="12337"/>
                    <a:pt x="14550" y="12318"/>
                    <a:pt x="14603" y="12280"/>
                  </a:cubicBezTo>
                  <a:cubicBezTo>
                    <a:pt x="14678" y="12228"/>
                    <a:pt x="14721" y="12138"/>
                    <a:pt x="14721" y="12044"/>
                  </a:cubicBezTo>
                  <a:lnTo>
                    <a:pt x="14721" y="9169"/>
                  </a:lnTo>
                  <a:lnTo>
                    <a:pt x="14721" y="3134"/>
                  </a:lnTo>
                  <a:lnTo>
                    <a:pt x="14721" y="292"/>
                  </a:lnTo>
                  <a:cubicBezTo>
                    <a:pt x="14721" y="202"/>
                    <a:pt x="14678" y="112"/>
                    <a:pt x="14603" y="55"/>
                  </a:cubicBezTo>
                  <a:cubicBezTo>
                    <a:pt x="14552" y="20"/>
                    <a:pt x="14492" y="0"/>
                    <a:pt x="14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9"/>
            <p:cNvSpPr/>
            <p:nvPr/>
          </p:nvSpPr>
          <p:spPr>
            <a:xfrm>
              <a:off x="7771075" y="3412250"/>
              <a:ext cx="36900" cy="53175"/>
            </a:xfrm>
            <a:custGeom>
              <a:rect b="b" l="l" r="r" t="t"/>
              <a:pathLst>
                <a:path extrusionOk="0" h="2127" w="1476">
                  <a:moveTo>
                    <a:pt x="294" y="1"/>
                  </a:moveTo>
                  <a:cubicBezTo>
                    <a:pt x="132" y="1"/>
                    <a:pt x="0" y="134"/>
                    <a:pt x="0" y="295"/>
                  </a:cubicBezTo>
                  <a:cubicBezTo>
                    <a:pt x="0" y="1025"/>
                    <a:pt x="370" y="1695"/>
                    <a:pt x="986" y="2083"/>
                  </a:cubicBezTo>
                  <a:cubicBezTo>
                    <a:pt x="1034" y="2112"/>
                    <a:pt x="1091" y="2127"/>
                    <a:pt x="1143" y="2127"/>
                  </a:cubicBezTo>
                  <a:cubicBezTo>
                    <a:pt x="1238" y="2127"/>
                    <a:pt x="1338" y="2079"/>
                    <a:pt x="1390" y="1989"/>
                  </a:cubicBezTo>
                  <a:cubicBezTo>
                    <a:pt x="1476" y="1851"/>
                    <a:pt x="1437" y="1671"/>
                    <a:pt x="1299" y="1586"/>
                  </a:cubicBezTo>
                  <a:cubicBezTo>
                    <a:pt x="854" y="1306"/>
                    <a:pt x="588" y="822"/>
                    <a:pt x="588" y="295"/>
                  </a:cubicBezTo>
                  <a:cubicBezTo>
                    <a:pt x="588" y="134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9"/>
            <p:cNvSpPr/>
            <p:nvPr/>
          </p:nvSpPr>
          <p:spPr>
            <a:xfrm>
              <a:off x="7776500" y="3373325"/>
              <a:ext cx="32300" cy="30200"/>
            </a:xfrm>
            <a:custGeom>
              <a:rect b="b" l="l" r="r" t="t"/>
              <a:pathLst>
                <a:path extrusionOk="0" h="1208" w="1292">
                  <a:moveTo>
                    <a:pt x="956" y="1"/>
                  </a:moveTo>
                  <a:cubicBezTo>
                    <a:pt x="904" y="1"/>
                    <a:pt x="851" y="15"/>
                    <a:pt x="803" y="45"/>
                  </a:cubicBezTo>
                  <a:cubicBezTo>
                    <a:pt x="508" y="220"/>
                    <a:pt x="262" y="467"/>
                    <a:pt x="86" y="761"/>
                  </a:cubicBezTo>
                  <a:cubicBezTo>
                    <a:pt x="1" y="899"/>
                    <a:pt x="44" y="1078"/>
                    <a:pt x="186" y="1164"/>
                  </a:cubicBezTo>
                  <a:cubicBezTo>
                    <a:pt x="234" y="1192"/>
                    <a:pt x="285" y="1207"/>
                    <a:pt x="338" y="1207"/>
                  </a:cubicBezTo>
                  <a:cubicBezTo>
                    <a:pt x="438" y="1207"/>
                    <a:pt x="532" y="1155"/>
                    <a:pt x="589" y="1065"/>
                  </a:cubicBezTo>
                  <a:cubicBezTo>
                    <a:pt x="718" y="851"/>
                    <a:pt x="893" y="671"/>
                    <a:pt x="1106" y="542"/>
                  </a:cubicBezTo>
                  <a:cubicBezTo>
                    <a:pt x="1244" y="462"/>
                    <a:pt x="1292" y="281"/>
                    <a:pt x="1206" y="144"/>
                  </a:cubicBezTo>
                  <a:cubicBezTo>
                    <a:pt x="1151" y="51"/>
                    <a:pt x="1054" y="1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49"/>
          <p:cNvGrpSpPr/>
          <p:nvPr/>
        </p:nvGrpSpPr>
        <p:grpSpPr>
          <a:xfrm>
            <a:off x="7146725" y="3339650"/>
            <a:ext cx="368050" cy="368050"/>
            <a:chOff x="7143050" y="3210875"/>
            <a:chExt cx="368050" cy="368050"/>
          </a:xfrm>
        </p:grpSpPr>
        <p:sp>
          <p:nvSpPr>
            <p:cNvPr id="934" name="Google Shape;934;p49"/>
            <p:cNvSpPr/>
            <p:nvPr/>
          </p:nvSpPr>
          <p:spPr>
            <a:xfrm>
              <a:off x="7143050" y="3210875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7359" y="584"/>
                  </a:moveTo>
                  <a:cubicBezTo>
                    <a:pt x="8934" y="584"/>
                    <a:pt x="10447" y="1130"/>
                    <a:pt x="11662" y="2126"/>
                  </a:cubicBezTo>
                  <a:cubicBezTo>
                    <a:pt x="11562" y="2240"/>
                    <a:pt x="11567" y="2411"/>
                    <a:pt x="11671" y="2520"/>
                  </a:cubicBezTo>
                  <a:cubicBezTo>
                    <a:pt x="11732" y="2581"/>
                    <a:pt x="11809" y="2610"/>
                    <a:pt x="11885" y="2610"/>
                  </a:cubicBezTo>
                  <a:cubicBezTo>
                    <a:pt x="11955" y="2610"/>
                    <a:pt x="12032" y="2581"/>
                    <a:pt x="12089" y="2524"/>
                  </a:cubicBezTo>
                  <a:lnTo>
                    <a:pt x="12093" y="2520"/>
                  </a:lnTo>
                  <a:cubicBezTo>
                    <a:pt x="13394" y="3786"/>
                    <a:pt x="14134" y="5537"/>
                    <a:pt x="14134" y="7359"/>
                  </a:cubicBezTo>
                  <a:cubicBezTo>
                    <a:pt x="14134" y="9185"/>
                    <a:pt x="13394" y="10931"/>
                    <a:pt x="12093" y="12203"/>
                  </a:cubicBezTo>
                  <a:lnTo>
                    <a:pt x="12089" y="12198"/>
                  </a:lnTo>
                  <a:cubicBezTo>
                    <a:pt x="12030" y="12142"/>
                    <a:pt x="11955" y="12113"/>
                    <a:pt x="11880" y="12113"/>
                  </a:cubicBezTo>
                  <a:cubicBezTo>
                    <a:pt x="11804" y="12113"/>
                    <a:pt x="11728" y="12143"/>
                    <a:pt x="11671" y="12203"/>
                  </a:cubicBezTo>
                  <a:cubicBezTo>
                    <a:pt x="11567" y="12312"/>
                    <a:pt x="11562" y="12483"/>
                    <a:pt x="11662" y="12596"/>
                  </a:cubicBezTo>
                  <a:cubicBezTo>
                    <a:pt x="10447" y="13593"/>
                    <a:pt x="8934" y="14134"/>
                    <a:pt x="7359" y="14134"/>
                  </a:cubicBezTo>
                  <a:cubicBezTo>
                    <a:pt x="5793" y="14134"/>
                    <a:pt x="4285" y="13597"/>
                    <a:pt x="3074" y="12610"/>
                  </a:cubicBezTo>
                  <a:cubicBezTo>
                    <a:pt x="3175" y="12496"/>
                    <a:pt x="3170" y="12325"/>
                    <a:pt x="3061" y="12216"/>
                  </a:cubicBezTo>
                  <a:cubicBezTo>
                    <a:pt x="3003" y="12156"/>
                    <a:pt x="2926" y="12126"/>
                    <a:pt x="2850" y="12126"/>
                  </a:cubicBezTo>
                  <a:cubicBezTo>
                    <a:pt x="2776" y="12126"/>
                    <a:pt x="2703" y="12154"/>
                    <a:pt x="2647" y="12207"/>
                  </a:cubicBezTo>
                  <a:cubicBezTo>
                    <a:pt x="2643" y="12212"/>
                    <a:pt x="2643" y="12216"/>
                    <a:pt x="2638" y="12216"/>
                  </a:cubicBezTo>
                  <a:cubicBezTo>
                    <a:pt x="1329" y="10946"/>
                    <a:pt x="584" y="9190"/>
                    <a:pt x="584" y="7359"/>
                  </a:cubicBezTo>
                  <a:cubicBezTo>
                    <a:pt x="584" y="5531"/>
                    <a:pt x="1329" y="3777"/>
                    <a:pt x="2638" y="2505"/>
                  </a:cubicBezTo>
                  <a:cubicBezTo>
                    <a:pt x="2643" y="2505"/>
                    <a:pt x="2643" y="2510"/>
                    <a:pt x="2647" y="2510"/>
                  </a:cubicBezTo>
                  <a:cubicBezTo>
                    <a:pt x="2704" y="2567"/>
                    <a:pt x="2776" y="2595"/>
                    <a:pt x="2851" y="2595"/>
                  </a:cubicBezTo>
                  <a:cubicBezTo>
                    <a:pt x="2927" y="2595"/>
                    <a:pt x="3004" y="2567"/>
                    <a:pt x="3061" y="2505"/>
                  </a:cubicBezTo>
                  <a:cubicBezTo>
                    <a:pt x="3170" y="2396"/>
                    <a:pt x="3175" y="2225"/>
                    <a:pt x="3074" y="2111"/>
                  </a:cubicBezTo>
                  <a:cubicBezTo>
                    <a:pt x="4285" y="1125"/>
                    <a:pt x="5793" y="584"/>
                    <a:pt x="7359" y="584"/>
                  </a:cubicBezTo>
                  <a:close/>
                  <a:moveTo>
                    <a:pt x="7359" y="0"/>
                  </a:moveTo>
                  <a:cubicBezTo>
                    <a:pt x="5542" y="0"/>
                    <a:pt x="3796" y="670"/>
                    <a:pt x="2444" y="1883"/>
                  </a:cubicBezTo>
                  <a:lnTo>
                    <a:pt x="2439" y="1883"/>
                  </a:lnTo>
                  <a:cubicBezTo>
                    <a:pt x="887" y="3278"/>
                    <a:pt x="0" y="5275"/>
                    <a:pt x="0" y="7359"/>
                  </a:cubicBezTo>
                  <a:cubicBezTo>
                    <a:pt x="0" y="9446"/>
                    <a:pt x="887" y="11443"/>
                    <a:pt x="2444" y="12838"/>
                  </a:cubicBezTo>
                  <a:cubicBezTo>
                    <a:pt x="3796" y="14053"/>
                    <a:pt x="5542" y="14721"/>
                    <a:pt x="7359" y="14721"/>
                  </a:cubicBezTo>
                  <a:cubicBezTo>
                    <a:pt x="9185" y="14721"/>
                    <a:pt x="10935" y="14048"/>
                    <a:pt x="12292" y="12824"/>
                  </a:cubicBezTo>
                  <a:cubicBezTo>
                    <a:pt x="13047" y="12141"/>
                    <a:pt x="13645" y="11325"/>
                    <a:pt x="14066" y="10399"/>
                  </a:cubicBezTo>
                  <a:cubicBezTo>
                    <a:pt x="14499" y="9441"/>
                    <a:pt x="14721" y="8421"/>
                    <a:pt x="14721" y="7359"/>
                  </a:cubicBezTo>
                  <a:cubicBezTo>
                    <a:pt x="14721" y="6300"/>
                    <a:pt x="14499" y="5275"/>
                    <a:pt x="14066" y="4322"/>
                  </a:cubicBezTo>
                  <a:cubicBezTo>
                    <a:pt x="13645" y="3397"/>
                    <a:pt x="13047" y="2581"/>
                    <a:pt x="12292" y="1898"/>
                  </a:cubicBezTo>
                  <a:cubicBezTo>
                    <a:pt x="10935" y="674"/>
                    <a:pt x="9185" y="0"/>
                    <a:pt x="7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9"/>
            <p:cNvSpPr/>
            <p:nvPr/>
          </p:nvSpPr>
          <p:spPr>
            <a:xfrm>
              <a:off x="7380025" y="3401550"/>
              <a:ext cx="17200" cy="28625"/>
            </a:xfrm>
            <a:custGeom>
              <a:rect b="b" l="l" r="r" t="t"/>
              <a:pathLst>
                <a:path extrusionOk="0" h="1145" w="688">
                  <a:moveTo>
                    <a:pt x="309" y="1"/>
                  </a:moveTo>
                  <a:cubicBezTo>
                    <a:pt x="301" y="1"/>
                    <a:pt x="293" y="1"/>
                    <a:pt x="285" y="2"/>
                  </a:cubicBezTo>
                  <a:cubicBezTo>
                    <a:pt x="124" y="17"/>
                    <a:pt x="0" y="153"/>
                    <a:pt x="15" y="315"/>
                  </a:cubicBezTo>
                  <a:cubicBezTo>
                    <a:pt x="28" y="510"/>
                    <a:pt x="52" y="704"/>
                    <a:pt x="85" y="899"/>
                  </a:cubicBezTo>
                  <a:cubicBezTo>
                    <a:pt x="105" y="1041"/>
                    <a:pt x="232" y="1145"/>
                    <a:pt x="375" y="1145"/>
                  </a:cubicBezTo>
                  <a:cubicBezTo>
                    <a:pt x="389" y="1145"/>
                    <a:pt x="403" y="1145"/>
                    <a:pt x="418" y="1140"/>
                  </a:cubicBezTo>
                  <a:cubicBezTo>
                    <a:pt x="580" y="1116"/>
                    <a:pt x="688" y="965"/>
                    <a:pt x="665" y="803"/>
                  </a:cubicBezTo>
                  <a:cubicBezTo>
                    <a:pt x="636" y="628"/>
                    <a:pt x="613" y="448"/>
                    <a:pt x="598" y="273"/>
                  </a:cubicBezTo>
                  <a:cubicBezTo>
                    <a:pt x="589" y="119"/>
                    <a:pt x="460" y="1"/>
                    <a:pt x="3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9"/>
            <p:cNvSpPr/>
            <p:nvPr/>
          </p:nvSpPr>
          <p:spPr>
            <a:xfrm>
              <a:off x="7380025" y="3359525"/>
              <a:ext cx="17200" cy="28675"/>
            </a:xfrm>
            <a:custGeom>
              <a:rect b="b" l="l" r="r" t="t"/>
              <a:pathLst>
                <a:path extrusionOk="0" h="1147" w="688">
                  <a:moveTo>
                    <a:pt x="375" y="0"/>
                  </a:moveTo>
                  <a:cubicBezTo>
                    <a:pt x="234" y="0"/>
                    <a:pt x="107" y="104"/>
                    <a:pt x="85" y="250"/>
                  </a:cubicBezTo>
                  <a:cubicBezTo>
                    <a:pt x="52" y="439"/>
                    <a:pt x="28" y="634"/>
                    <a:pt x="15" y="829"/>
                  </a:cubicBezTo>
                  <a:cubicBezTo>
                    <a:pt x="0" y="991"/>
                    <a:pt x="124" y="1133"/>
                    <a:pt x="285" y="1147"/>
                  </a:cubicBezTo>
                  <a:lnTo>
                    <a:pt x="309" y="1147"/>
                  </a:lnTo>
                  <a:cubicBezTo>
                    <a:pt x="460" y="1147"/>
                    <a:pt x="589" y="1028"/>
                    <a:pt x="598" y="877"/>
                  </a:cubicBezTo>
                  <a:cubicBezTo>
                    <a:pt x="613" y="696"/>
                    <a:pt x="636" y="516"/>
                    <a:pt x="665" y="340"/>
                  </a:cubicBezTo>
                  <a:cubicBezTo>
                    <a:pt x="688" y="179"/>
                    <a:pt x="580" y="32"/>
                    <a:pt x="418" y="3"/>
                  </a:cubicBezTo>
                  <a:cubicBezTo>
                    <a:pt x="403" y="1"/>
                    <a:pt x="389" y="0"/>
                    <a:pt x="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9"/>
            <p:cNvSpPr/>
            <p:nvPr/>
          </p:nvSpPr>
          <p:spPr>
            <a:xfrm>
              <a:off x="7387725" y="3319125"/>
              <a:ext cx="21500" cy="27800"/>
            </a:xfrm>
            <a:custGeom>
              <a:rect b="b" l="l" r="r" t="t"/>
              <a:pathLst>
                <a:path extrusionOk="0" h="1112" w="860">
                  <a:moveTo>
                    <a:pt x="524" y="1"/>
                  </a:moveTo>
                  <a:cubicBezTo>
                    <a:pt x="409" y="1"/>
                    <a:pt x="303" y="69"/>
                    <a:pt x="257" y="182"/>
                  </a:cubicBezTo>
                  <a:cubicBezTo>
                    <a:pt x="180" y="358"/>
                    <a:pt x="110" y="542"/>
                    <a:pt x="53" y="728"/>
                  </a:cubicBezTo>
                  <a:cubicBezTo>
                    <a:pt x="1" y="884"/>
                    <a:pt x="86" y="1046"/>
                    <a:pt x="237" y="1098"/>
                  </a:cubicBezTo>
                  <a:cubicBezTo>
                    <a:pt x="272" y="1107"/>
                    <a:pt x="300" y="1112"/>
                    <a:pt x="328" y="1112"/>
                  </a:cubicBezTo>
                  <a:cubicBezTo>
                    <a:pt x="451" y="1112"/>
                    <a:pt x="570" y="1036"/>
                    <a:pt x="607" y="912"/>
                  </a:cubicBezTo>
                  <a:cubicBezTo>
                    <a:pt x="664" y="741"/>
                    <a:pt x="727" y="571"/>
                    <a:pt x="798" y="404"/>
                  </a:cubicBezTo>
                  <a:cubicBezTo>
                    <a:pt x="859" y="258"/>
                    <a:pt x="788" y="87"/>
                    <a:pt x="642" y="25"/>
                  </a:cubicBezTo>
                  <a:cubicBezTo>
                    <a:pt x="603" y="9"/>
                    <a:pt x="563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9"/>
            <p:cNvSpPr/>
            <p:nvPr/>
          </p:nvSpPr>
          <p:spPr>
            <a:xfrm>
              <a:off x="7405400" y="3480900"/>
              <a:ext cx="24575" cy="26250"/>
            </a:xfrm>
            <a:custGeom>
              <a:rect b="b" l="l" r="r" t="t"/>
              <a:pathLst>
                <a:path extrusionOk="0" h="1050" w="983">
                  <a:moveTo>
                    <a:pt x="335" y="0"/>
                  </a:moveTo>
                  <a:cubicBezTo>
                    <a:pt x="282" y="0"/>
                    <a:pt x="229" y="14"/>
                    <a:pt x="181" y="44"/>
                  </a:cubicBezTo>
                  <a:cubicBezTo>
                    <a:pt x="43" y="130"/>
                    <a:pt x="1" y="310"/>
                    <a:pt x="86" y="447"/>
                  </a:cubicBezTo>
                  <a:cubicBezTo>
                    <a:pt x="191" y="614"/>
                    <a:pt x="299" y="775"/>
                    <a:pt x="413" y="931"/>
                  </a:cubicBezTo>
                  <a:cubicBezTo>
                    <a:pt x="475" y="1008"/>
                    <a:pt x="561" y="1050"/>
                    <a:pt x="651" y="1050"/>
                  </a:cubicBezTo>
                  <a:cubicBezTo>
                    <a:pt x="712" y="1050"/>
                    <a:pt x="774" y="1031"/>
                    <a:pt x="826" y="993"/>
                  </a:cubicBezTo>
                  <a:cubicBezTo>
                    <a:pt x="954" y="898"/>
                    <a:pt x="982" y="714"/>
                    <a:pt x="888" y="581"/>
                  </a:cubicBezTo>
                  <a:cubicBezTo>
                    <a:pt x="778" y="438"/>
                    <a:pt x="679" y="287"/>
                    <a:pt x="584" y="134"/>
                  </a:cubicBezTo>
                  <a:cubicBezTo>
                    <a:pt x="528" y="49"/>
                    <a:pt x="433" y="0"/>
                    <a:pt x="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9"/>
            <p:cNvSpPr/>
            <p:nvPr/>
          </p:nvSpPr>
          <p:spPr>
            <a:xfrm>
              <a:off x="7387725" y="3442750"/>
              <a:ext cx="21500" cy="27875"/>
            </a:xfrm>
            <a:custGeom>
              <a:rect b="b" l="l" r="r" t="t"/>
              <a:pathLst>
                <a:path extrusionOk="0" h="1115" w="860">
                  <a:moveTo>
                    <a:pt x="325" y="1"/>
                  </a:moveTo>
                  <a:cubicBezTo>
                    <a:pt x="296" y="1"/>
                    <a:pt x="266" y="5"/>
                    <a:pt x="237" y="14"/>
                  </a:cubicBezTo>
                  <a:cubicBezTo>
                    <a:pt x="86" y="66"/>
                    <a:pt x="1" y="232"/>
                    <a:pt x="53" y="384"/>
                  </a:cubicBezTo>
                  <a:cubicBezTo>
                    <a:pt x="110" y="569"/>
                    <a:pt x="180" y="754"/>
                    <a:pt x="257" y="935"/>
                  </a:cubicBezTo>
                  <a:cubicBezTo>
                    <a:pt x="305" y="1049"/>
                    <a:pt x="414" y="1115"/>
                    <a:pt x="528" y="1115"/>
                  </a:cubicBezTo>
                  <a:cubicBezTo>
                    <a:pt x="565" y="1115"/>
                    <a:pt x="603" y="1106"/>
                    <a:pt x="642" y="1091"/>
                  </a:cubicBezTo>
                  <a:cubicBezTo>
                    <a:pt x="788" y="1029"/>
                    <a:pt x="859" y="859"/>
                    <a:pt x="798" y="707"/>
                  </a:cubicBezTo>
                  <a:cubicBezTo>
                    <a:pt x="727" y="541"/>
                    <a:pt x="664" y="375"/>
                    <a:pt x="607" y="204"/>
                  </a:cubicBezTo>
                  <a:cubicBezTo>
                    <a:pt x="566" y="78"/>
                    <a:pt x="449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9"/>
            <p:cNvSpPr/>
            <p:nvPr/>
          </p:nvSpPr>
          <p:spPr>
            <a:xfrm>
              <a:off x="7405400" y="3282600"/>
              <a:ext cx="24575" cy="26275"/>
            </a:xfrm>
            <a:custGeom>
              <a:rect b="b" l="l" r="r" t="t"/>
              <a:pathLst>
                <a:path extrusionOk="0" h="1051" w="983">
                  <a:moveTo>
                    <a:pt x="651" y="1"/>
                  </a:moveTo>
                  <a:cubicBezTo>
                    <a:pt x="562" y="1"/>
                    <a:pt x="474" y="41"/>
                    <a:pt x="418" y="120"/>
                  </a:cubicBezTo>
                  <a:cubicBezTo>
                    <a:pt x="299" y="277"/>
                    <a:pt x="191" y="438"/>
                    <a:pt x="86" y="604"/>
                  </a:cubicBezTo>
                  <a:cubicBezTo>
                    <a:pt x="1" y="742"/>
                    <a:pt x="43" y="922"/>
                    <a:pt x="181" y="1007"/>
                  </a:cubicBezTo>
                  <a:cubicBezTo>
                    <a:pt x="228" y="1035"/>
                    <a:pt x="281" y="1050"/>
                    <a:pt x="338" y="1050"/>
                  </a:cubicBezTo>
                  <a:cubicBezTo>
                    <a:pt x="432" y="1050"/>
                    <a:pt x="527" y="1002"/>
                    <a:pt x="584" y="912"/>
                  </a:cubicBezTo>
                  <a:cubicBezTo>
                    <a:pt x="679" y="761"/>
                    <a:pt x="783" y="613"/>
                    <a:pt x="888" y="466"/>
                  </a:cubicBezTo>
                  <a:cubicBezTo>
                    <a:pt x="982" y="339"/>
                    <a:pt x="954" y="153"/>
                    <a:pt x="826" y="59"/>
                  </a:cubicBezTo>
                  <a:cubicBezTo>
                    <a:pt x="774" y="20"/>
                    <a:pt x="712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9"/>
            <p:cNvSpPr/>
            <p:nvPr/>
          </p:nvSpPr>
          <p:spPr>
            <a:xfrm>
              <a:off x="7224525" y="3282275"/>
              <a:ext cx="24675" cy="26325"/>
            </a:xfrm>
            <a:custGeom>
              <a:rect b="b" l="l" r="r" t="t"/>
              <a:pathLst>
                <a:path extrusionOk="0" h="1053" w="987">
                  <a:moveTo>
                    <a:pt x="333" y="1"/>
                  </a:moveTo>
                  <a:cubicBezTo>
                    <a:pt x="273" y="1"/>
                    <a:pt x="213" y="19"/>
                    <a:pt x="161" y="57"/>
                  </a:cubicBezTo>
                  <a:cubicBezTo>
                    <a:pt x="29" y="157"/>
                    <a:pt x="1" y="341"/>
                    <a:pt x="100" y="470"/>
                  </a:cubicBezTo>
                  <a:cubicBezTo>
                    <a:pt x="205" y="612"/>
                    <a:pt x="310" y="764"/>
                    <a:pt x="404" y="916"/>
                  </a:cubicBezTo>
                  <a:cubicBezTo>
                    <a:pt x="461" y="1006"/>
                    <a:pt x="555" y="1053"/>
                    <a:pt x="651" y="1053"/>
                  </a:cubicBezTo>
                  <a:cubicBezTo>
                    <a:pt x="708" y="1053"/>
                    <a:pt x="759" y="1039"/>
                    <a:pt x="807" y="1011"/>
                  </a:cubicBezTo>
                  <a:cubicBezTo>
                    <a:pt x="945" y="921"/>
                    <a:pt x="987" y="740"/>
                    <a:pt x="902" y="603"/>
                  </a:cubicBezTo>
                  <a:cubicBezTo>
                    <a:pt x="798" y="442"/>
                    <a:pt x="689" y="275"/>
                    <a:pt x="570" y="119"/>
                  </a:cubicBezTo>
                  <a:cubicBezTo>
                    <a:pt x="513" y="42"/>
                    <a:pt x="423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9"/>
            <p:cNvSpPr/>
            <p:nvPr/>
          </p:nvSpPr>
          <p:spPr>
            <a:xfrm>
              <a:off x="7245525" y="3318950"/>
              <a:ext cx="21475" cy="27850"/>
            </a:xfrm>
            <a:custGeom>
              <a:rect b="b" l="l" r="r" t="t"/>
              <a:pathLst>
                <a:path extrusionOk="0" h="1114" w="859">
                  <a:moveTo>
                    <a:pt x="333" y="0"/>
                  </a:moveTo>
                  <a:cubicBezTo>
                    <a:pt x="294" y="0"/>
                    <a:pt x="256" y="8"/>
                    <a:pt x="219" y="23"/>
                  </a:cubicBezTo>
                  <a:cubicBezTo>
                    <a:pt x="67" y="85"/>
                    <a:pt x="0" y="255"/>
                    <a:pt x="62" y="407"/>
                  </a:cubicBezTo>
                  <a:cubicBezTo>
                    <a:pt x="133" y="573"/>
                    <a:pt x="195" y="744"/>
                    <a:pt x="252" y="910"/>
                  </a:cubicBezTo>
                  <a:cubicBezTo>
                    <a:pt x="295" y="1033"/>
                    <a:pt x="409" y="1114"/>
                    <a:pt x="532" y="1114"/>
                  </a:cubicBezTo>
                  <a:cubicBezTo>
                    <a:pt x="560" y="1114"/>
                    <a:pt x="593" y="1109"/>
                    <a:pt x="622" y="1100"/>
                  </a:cubicBezTo>
                  <a:cubicBezTo>
                    <a:pt x="773" y="1048"/>
                    <a:pt x="859" y="882"/>
                    <a:pt x="807" y="730"/>
                  </a:cubicBezTo>
                  <a:cubicBezTo>
                    <a:pt x="745" y="545"/>
                    <a:pt x="679" y="360"/>
                    <a:pt x="602" y="179"/>
                  </a:cubicBezTo>
                  <a:cubicBezTo>
                    <a:pt x="556" y="66"/>
                    <a:pt x="447" y="0"/>
                    <a:pt x="3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9"/>
            <p:cNvSpPr/>
            <p:nvPr/>
          </p:nvSpPr>
          <p:spPr>
            <a:xfrm>
              <a:off x="7224525" y="3481125"/>
              <a:ext cx="24675" cy="26400"/>
            </a:xfrm>
            <a:custGeom>
              <a:rect b="b" l="l" r="r" t="t"/>
              <a:pathLst>
                <a:path extrusionOk="0" h="1056" w="987">
                  <a:moveTo>
                    <a:pt x="654" y="1"/>
                  </a:moveTo>
                  <a:cubicBezTo>
                    <a:pt x="556" y="1"/>
                    <a:pt x="460" y="50"/>
                    <a:pt x="404" y="140"/>
                  </a:cubicBezTo>
                  <a:cubicBezTo>
                    <a:pt x="310" y="292"/>
                    <a:pt x="205" y="443"/>
                    <a:pt x="100" y="585"/>
                  </a:cubicBezTo>
                  <a:cubicBezTo>
                    <a:pt x="1" y="714"/>
                    <a:pt x="29" y="898"/>
                    <a:pt x="157" y="999"/>
                  </a:cubicBezTo>
                  <a:cubicBezTo>
                    <a:pt x="209" y="1036"/>
                    <a:pt x="271" y="1056"/>
                    <a:pt x="332" y="1056"/>
                  </a:cubicBezTo>
                  <a:cubicBezTo>
                    <a:pt x="423" y="1056"/>
                    <a:pt x="513" y="1012"/>
                    <a:pt x="570" y="937"/>
                  </a:cubicBezTo>
                  <a:cubicBezTo>
                    <a:pt x="684" y="780"/>
                    <a:pt x="798" y="614"/>
                    <a:pt x="902" y="453"/>
                  </a:cubicBezTo>
                  <a:cubicBezTo>
                    <a:pt x="987" y="315"/>
                    <a:pt x="945" y="136"/>
                    <a:pt x="807" y="44"/>
                  </a:cubicBezTo>
                  <a:cubicBezTo>
                    <a:pt x="759" y="15"/>
                    <a:pt x="706" y="1"/>
                    <a:pt x="6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9"/>
            <p:cNvSpPr/>
            <p:nvPr/>
          </p:nvSpPr>
          <p:spPr>
            <a:xfrm>
              <a:off x="7257500" y="3359475"/>
              <a:ext cx="17225" cy="28725"/>
            </a:xfrm>
            <a:custGeom>
              <a:rect b="b" l="l" r="r" t="t"/>
              <a:pathLst>
                <a:path extrusionOk="0" h="1149" w="689">
                  <a:moveTo>
                    <a:pt x="322" y="1"/>
                  </a:moveTo>
                  <a:cubicBezTo>
                    <a:pt x="306" y="1"/>
                    <a:pt x="289" y="2"/>
                    <a:pt x="271" y="5"/>
                  </a:cubicBezTo>
                  <a:cubicBezTo>
                    <a:pt x="110" y="29"/>
                    <a:pt x="0" y="181"/>
                    <a:pt x="29" y="342"/>
                  </a:cubicBezTo>
                  <a:cubicBezTo>
                    <a:pt x="57" y="518"/>
                    <a:pt x="77" y="698"/>
                    <a:pt x="90" y="879"/>
                  </a:cubicBezTo>
                  <a:cubicBezTo>
                    <a:pt x="105" y="1030"/>
                    <a:pt x="233" y="1149"/>
                    <a:pt x="385" y="1149"/>
                  </a:cubicBezTo>
                  <a:cubicBezTo>
                    <a:pt x="390" y="1149"/>
                    <a:pt x="399" y="1149"/>
                    <a:pt x="408" y="1144"/>
                  </a:cubicBezTo>
                  <a:cubicBezTo>
                    <a:pt x="570" y="1135"/>
                    <a:pt x="688" y="993"/>
                    <a:pt x="675" y="831"/>
                  </a:cubicBezTo>
                  <a:cubicBezTo>
                    <a:pt x="660" y="636"/>
                    <a:pt x="636" y="441"/>
                    <a:pt x="607" y="248"/>
                  </a:cubicBezTo>
                  <a:cubicBezTo>
                    <a:pt x="582" y="103"/>
                    <a:pt x="46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9"/>
            <p:cNvSpPr/>
            <p:nvPr/>
          </p:nvSpPr>
          <p:spPr>
            <a:xfrm>
              <a:off x="7245525" y="3443000"/>
              <a:ext cx="21475" cy="27850"/>
            </a:xfrm>
            <a:custGeom>
              <a:rect b="b" l="l" r="r" t="t"/>
              <a:pathLst>
                <a:path extrusionOk="0" h="1114" w="859">
                  <a:moveTo>
                    <a:pt x="533" y="0"/>
                  </a:moveTo>
                  <a:cubicBezTo>
                    <a:pt x="410" y="0"/>
                    <a:pt x="294" y="77"/>
                    <a:pt x="252" y="203"/>
                  </a:cubicBezTo>
                  <a:cubicBezTo>
                    <a:pt x="195" y="369"/>
                    <a:pt x="133" y="540"/>
                    <a:pt x="62" y="706"/>
                  </a:cubicBezTo>
                  <a:cubicBezTo>
                    <a:pt x="0" y="858"/>
                    <a:pt x="67" y="1029"/>
                    <a:pt x="219" y="1091"/>
                  </a:cubicBezTo>
                  <a:cubicBezTo>
                    <a:pt x="256" y="1105"/>
                    <a:pt x="295" y="1114"/>
                    <a:pt x="333" y="1114"/>
                  </a:cubicBezTo>
                  <a:cubicBezTo>
                    <a:pt x="446" y="1114"/>
                    <a:pt x="556" y="1048"/>
                    <a:pt x="602" y="934"/>
                  </a:cubicBezTo>
                  <a:cubicBezTo>
                    <a:pt x="679" y="754"/>
                    <a:pt x="745" y="569"/>
                    <a:pt x="807" y="384"/>
                  </a:cubicBezTo>
                  <a:cubicBezTo>
                    <a:pt x="859" y="232"/>
                    <a:pt x="773" y="66"/>
                    <a:pt x="622" y="14"/>
                  </a:cubicBezTo>
                  <a:cubicBezTo>
                    <a:pt x="592" y="5"/>
                    <a:pt x="563" y="0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9"/>
            <p:cNvSpPr/>
            <p:nvPr/>
          </p:nvSpPr>
          <p:spPr>
            <a:xfrm>
              <a:off x="7257500" y="3401675"/>
              <a:ext cx="17225" cy="28625"/>
            </a:xfrm>
            <a:custGeom>
              <a:rect b="b" l="l" r="r" t="t"/>
              <a:pathLst>
                <a:path extrusionOk="0" h="1145" w="689">
                  <a:moveTo>
                    <a:pt x="383" y="0"/>
                  </a:moveTo>
                  <a:cubicBezTo>
                    <a:pt x="233" y="0"/>
                    <a:pt x="104" y="115"/>
                    <a:pt x="90" y="268"/>
                  </a:cubicBezTo>
                  <a:cubicBezTo>
                    <a:pt x="77" y="448"/>
                    <a:pt x="57" y="628"/>
                    <a:pt x="29" y="809"/>
                  </a:cubicBezTo>
                  <a:cubicBezTo>
                    <a:pt x="0" y="965"/>
                    <a:pt x="110" y="1116"/>
                    <a:pt x="271" y="1140"/>
                  </a:cubicBezTo>
                  <a:cubicBezTo>
                    <a:pt x="285" y="1144"/>
                    <a:pt x="304" y="1144"/>
                    <a:pt x="318" y="1144"/>
                  </a:cubicBezTo>
                  <a:cubicBezTo>
                    <a:pt x="460" y="1144"/>
                    <a:pt x="585" y="1041"/>
                    <a:pt x="607" y="899"/>
                  </a:cubicBezTo>
                  <a:cubicBezTo>
                    <a:pt x="636" y="708"/>
                    <a:pt x="660" y="509"/>
                    <a:pt x="675" y="314"/>
                  </a:cubicBezTo>
                  <a:cubicBezTo>
                    <a:pt x="688" y="154"/>
                    <a:pt x="570" y="12"/>
                    <a:pt x="408" y="1"/>
                  </a:cubicBezTo>
                  <a:cubicBezTo>
                    <a:pt x="400" y="1"/>
                    <a:pt x="391" y="0"/>
                    <a:pt x="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49"/>
          <p:cNvGrpSpPr/>
          <p:nvPr/>
        </p:nvGrpSpPr>
        <p:grpSpPr>
          <a:xfrm>
            <a:off x="6528625" y="3339500"/>
            <a:ext cx="368150" cy="368200"/>
            <a:chOff x="6533550" y="3237300"/>
            <a:chExt cx="368150" cy="368200"/>
          </a:xfrm>
        </p:grpSpPr>
        <p:sp>
          <p:nvSpPr>
            <p:cNvPr id="948" name="Google Shape;948;p49"/>
            <p:cNvSpPr/>
            <p:nvPr/>
          </p:nvSpPr>
          <p:spPr>
            <a:xfrm>
              <a:off x="6533550" y="3237300"/>
              <a:ext cx="368150" cy="368200"/>
            </a:xfrm>
            <a:custGeom>
              <a:rect b="b" l="l" r="r" t="t"/>
              <a:pathLst>
                <a:path extrusionOk="0" h="14728" w="14726">
                  <a:moveTo>
                    <a:pt x="7069" y="594"/>
                  </a:moveTo>
                  <a:lnTo>
                    <a:pt x="7069" y="4366"/>
                  </a:lnTo>
                  <a:cubicBezTo>
                    <a:pt x="5409" y="4295"/>
                    <a:pt x="3867" y="3635"/>
                    <a:pt x="2666" y="2482"/>
                  </a:cubicBezTo>
                  <a:cubicBezTo>
                    <a:pt x="3867" y="1325"/>
                    <a:pt x="5409" y="666"/>
                    <a:pt x="7069" y="594"/>
                  </a:cubicBezTo>
                  <a:close/>
                  <a:moveTo>
                    <a:pt x="7658" y="594"/>
                  </a:moveTo>
                  <a:cubicBezTo>
                    <a:pt x="9318" y="666"/>
                    <a:pt x="10859" y="1325"/>
                    <a:pt x="12059" y="2482"/>
                  </a:cubicBezTo>
                  <a:cubicBezTo>
                    <a:pt x="10859" y="3635"/>
                    <a:pt x="9318" y="4295"/>
                    <a:pt x="7658" y="4366"/>
                  </a:cubicBezTo>
                  <a:lnTo>
                    <a:pt x="7658" y="594"/>
                  </a:lnTo>
                  <a:close/>
                  <a:moveTo>
                    <a:pt x="2263" y="2904"/>
                  </a:moveTo>
                  <a:cubicBezTo>
                    <a:pt x="2894" y="3512"/>
                    <a:pt x="3615" y="3996"/>
                    <a:pt x="4422" y="4347"/>
                  </a:cubicBezTo>
                  <a:cubicBezTo>
                    <a:pt x="5262" y="4712"/>
                    <a:pt x="6149" y="4916"/>
                    <a:pt x="7069" y="4954"/>
                  </a:cubicBezTo>
                  <a:lnTo>
                    <a:pt x="7069" y="7070"/>
                  </a:lnTo>
                  <a:lnTo>
                    <a:pt x="594" y="7070"/>
                  </a:lnTo>
                  <a:cubicBezTo>
                    <a:pt x="660" y="5528"/>
                    <a:pt x="1243" y="4067"/>
                    <a:pt x="2263" y="2904"/>
                  </a:cubicBezTo>
                  <a:close/>
                  <a:moveTo>
                    <a:pt x="12464" y="2904"/>
                  </a:moveTo>
                  <a:cubicBezTo>
                    <a:pt x="13483" y="4067"/>
                    <a:pt x="14067" y="5528"/>
                    <a:pt x="14133" y="7070"/>
                  </a:cubicBezTo>
                  <a:lnTo>
                    <a:pt x="7658" y="7070"/>
                  </a:lnTo>
                  <a:lnTo>
                    <a:pt x="7658" y="4954"/>
                  </a:lnTo>
                  <a:cubicBezTo>
                    <a:pt x="8573" y="4916"/>
                    <a:pt x="9464" y="4712"/>
                    <a:pt x="10305" y="4347"/>
                  </a:cubicBezTo>
                  <a:cubicBezTo>
                    <a:pt x="11111" y="3996"/>
                    <a:pt x="11832" y="3512"/>
                    <a:pt x="12464" y="2904"/>
                  </a:cubicBezTo>
                  <a:close/>
                  <a:moveTo>
                    <a:pt x="7069" y="7658"/>
                  </a:moveTo>
                  <a:lnTo>
                    <a:pt x="7069" y="9775"/>
                  </a:lnTo>
                  <a:cubicBezTo>
                    <a:pt x="6149" y="9812"/>
                    <a:pt x="5262" y="10011"/>
                    <a:pt x="4422" y="10382"/>
                  </a:cubicBezTo>
                  <a:cubicBezTo>
                    <a:pt x="3615" y="10732"/>
                    <a:pt x="2894" y="11216"/>
                    <a:pt x="2263" y="11824"/>
                  </a:cubicBezTo>
                  <a:cubicBezTo>
                    <a:pt x="1243" y="10662"/>
                    <a:pt x="660" y="9200"/>
                    <a:pt x="594" y="7658"/>
                  </a:cubicBezTo>
                  <a:close/>
                  <a:moveTo>
                    <a:pt x="14133" y="7658"/>
                  </a:moveTo>
                  <a:cubicBezTo>
                    <a:pt x="14067" y="9200"/>
                    <a:pt x="13483" y="10662"/>
                    <a:pt x="12464" y="11824"/>
                  </a:cubicBezTo>
                  <a:cubicBezTo>
                    <a:pt x="11832" y="11216"/>
                    <a:pt x="11111" y="10732"/>
                    <a:pt x="10305" y="10382"/>
                  </a:cubicBezTo>
                  <a:cubicBezTo>
                    <a:pt x="9464" y="10011"/>
                    <a:pt x="8573" y="9812"/>
                    <a:pt x="7658" y="9775"/>
                  </a:cubicBezTo>
                  <a:lnTo>
                    <a:pt x="7658" y="7658"/>
                  </a:lnTo>
                  <a:close/>
                  <a:moveTo>
                    <a:pt x="7069" y="10362"/>
                  </a:moveTo>
                  <a:lnTo>
                    <a:pt x="7069" y="14134"/>
                  </a:lnTo>
                  <a:cubicBezTo>
                    <a:pt x="5409" y="14063"/>
                    <a:pt x="3867" y="13403"/>
                    <a:pt x="2666" y="12245"/>
                  </a:cubicBezTo>
                  <a:cubicBezTo>
                    <a:pt x="3867" y="11093"/>
                    <a:pt x="5409" y="10434"/>
                    <a:pt x="7069" y="10362"/>
                  </a:cubicBezTo>
                  <a:close/>
                  <a:moveTo>
                    <a:pt x="7658" y="10362"/>
                  </a:moveTo>
                  <a:cubicBezTo>
                    <a:pt x="9318" y="10434"/>
                    <a:pt x="10859" y="11093"/>
                    <a:pt x="12059" y="12245"/>
                  </a:cubicBezTo>
                  <a:cubicBezTo>
                    <a:pt x="10859" y="13403"/>
                    <a:pt x="9318" y="14063"/>
                    <a:pt x="7658" y="14134"/>
                  </a:cubicBezTo>
                  <a:lnTo>
                    <a:pt x="7658" y="10362"/>
                  </a:lnTo>
                  <a:close/>
                  <a:moveTo>
                    <a:pt x="7363" y="1"/>
                  </a:moveTo>
                  <a:cubicBezTo>
                    <a:pt x="6338" y="1"/>
                    <a:pt x="5352" y="210"/>
                    <a:pt x="4422" y="614"/>
                  </a:cubicBezTo>
                  <a:cubicBezTo>
                    <a:pt x="3520" y="1007"/>
                    <a:pt x="2723" y="1567"/>
                    <a:pt x="2040" y="2278"/>
                  </a:cubicBezTo>
                  <a:cubicBezTo>
                    <a:pt x="726" y="3655"/>
                    <a:pt x="0" y="5462"/>
                    <a:pt x="0" y="7364"/>
                  </a:cubicBezTo>
                  <a:cubicBezTo>
                    <a:pt x="0" y="9267"/>
                    <a:pt x="726" y="11074"/>
                    <a:pt x="2040" y="12450"/>
                  </a:cubicBezTo>
                  <a:cubicBezTo>
                    <a:pt x="2723" y="13162"/>
                    <a:pt x="3520" y="13721"/>
                    <a:pt x="4422" y="14115"/>
                  </a:cubicBezTo>
                  <a:cubicBezTo>
                    <a:pt x="5352" y="14518"/>
                    <a:pt x="6338" y="14728"/>
                    <a:pt x="7363" y="14728"/>
                  </a:cubicBezTo>
                  <a:cubicBezTo>
                    <a:pt x="8387" y="14728"/>
                    <a:pt x="9375" y="14518"/>
                    <a:pt x="10305" y="14115"/>
                  </a:cubicBezTo>
                  <a:cubicBezTo>
                    <a:pt x="11205" y="13721"/>
                    <a:pt x="12002" y="13162"/>
                    <a:pt x="12686" y="12450"/>
                  </a:cubicBezTo>
                  <a:cubicBezTo>
                    <a:pt x="14001" y="11074"/>
                    <a:pt x="14726" y="9267"/>
                    <a:pt x="14726" y="7364"/>
                  </a:cubicBezTo>
                  <a:cubicBezTo>
                    <a:pt x="14726" y="5462"/>
                    <a:pt x="14001" y="3655"/>
                    <a:pt x="12686" y="2278"/>
                  </a:cubicBezTo>
                  <a:cubicBezTo>
                    <a:pt x="12002" y="1567"/>
                    <a:pt x="11205" y="1007"/>
                    <a:pt x="10305" y="614"/>
                  </a:cubicBezTo>
                  <a:cubicBezTo>
                    <a:pt x="9375" y="210"/>
                    <a:pt x="8387" y="1"/>
                    <a:pt x="7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9"/>
            <p:cNvSpPr/>
            <p:nvPr/>
          </p:nvSpPr>
          <p:spPr>
            <a:xfrm>
              <a:off x="6622025" y="3267800"/>
              <a:ext cx="74975" cy="39875"/>
            </a:xfrm>
            <a:custGeom>
              <a:rect b="b" l="l" r="r" t="t"/>
              <a:pathLst>
                <a:path extrusionOk="0" h="1595" w="2999">
                  <a:moveTo>
                    <a:pt x="2677" y="0"/>
                  </a:moveTo>
                  <a:cubicBezTo>
                    <a:pt x="2659" y="0"/>
                    <a:pt x="2641" y="2"/>
                    <a:pt x="2624" y="5"/>
                  </a:cubicBezTo>
                  <a:cubicBezTo>
                    <a:pt x="1732" y="176"/>
                    <a:pt x="907" y="532"/>
                    <a:pt x="162" y="1058"/>
                  </a:cubicBezTo>
                  <a:cubicBezTo>
                    <a:pt x="33" y="1154"/>
                    <a:pt x="0" y="1338"/>
                    <a:pt x="95" y="1471"/>
                  </a:cubicBezTo>
                  <a:cubicBezTo>
                    <a:pt x="152" y="1552"/>
                    <a:pt x="243" y="1594"/>
                    <a:pt x="333" y="1594"/>
                  </a:cubicBezTo>
                  <a:cubicBezTo>
                    <a:pt x="394" y="1594"/>
                    <a:pt x="451" y="1575"/>
                    <a:pt x="503" y="1537"/>
                  </a:cubicBezTo>
                  <a:cubicBezTo>
                    <a:pt x="1176" y="1058"/>
                    <a:pt x="1927" y="736"/>
                    <a:pt x="2733" y="584"/>
                  </a:cubicBezTo>
                  <a:cubicBezTo>
                    <a:pt x="2895" y="550"/>
                    <a:pt x="2998" y="399"/>
                    <a:pt x="2970" y="237"/>
                  </a:cubicBezTo>
                  <a:cubicBezTo>
                    <a:pt x="2940" y="98"/>
                    <a:pt x="2817" y="0"/>
                    <a:pt x="2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9"/>
            <p:cNvSpPr/>
            <p:nvPr/>
          </p:nvSpPr>
          <p:spPr>
            <a:xfrm>
              <a:off x="6562350" y="3328250"/>
              <a:ext cx="41200" cy="74775"/>
            </a:xfrm>
            <a:custGeom>
              <a:rect b="b" l="l" r="r" t="t"/>
              <a:pathLst>
                <a:path extrusionOk="0" h="2991" w="1648">
                  <a:moveTo>
                    <a:pt x="1317" y="0"/>
                  </a:moveTo>
                  <a:cubicBezTo>
                    <a:pt x="1224" y="0"/>
                    <a:pt x="1133" y="44"/>
                    <a:pt x="1078" y="125"/>
                  </a:cubicBezTo>
                  <a:cubicBezTo>
                    <a:pt x="537" y="884"/>
                    <a:pt x="186" y="1734"/>
                    <a:pt x="29" y="2649"/>
                  </a:cubicBezTo>
                  <a:cubicBezTo>
                    <a:pt x="1" y="2811"/>
                    <a:pt x="105" y="2962"/>
                    <a:pt x="267" y="2986"/>
                  </a:cubicBezTo>
                  <a:cubicBezTo>
                    <a:pt x="281" y="2991"/>
                    <a:pt x="300" y="2991"/>
                    <a:pt x="318" y="2991"/>
                  </a:cubicBezTo>
                  <a:cubicBezTo>
                    <a:pt x="456" y="2991"/>
                    <a:pt x="580" y="2892"/>
                    <a:pt x="603" y="2749"/>
                  </a:cubicBezTo>
                  <a:cubicBezTo>
                    <a:pt x="751" y="1924"/>
                    <a:pt x="1069" y="1155"/>
                    <a:pt x="1557" y="462"/>
                  </a:cubicBezTo>
                  <a:cubicBezTo>
                    <a:pt x="1647" y="330"/>
                    <a:pt x="1619" y="149"/>
                    <a:pt x="1485" y="54"/>
                  </a:cubicBezTo>
                  <a:cubicBezTo>
                    <a:pt x="1434" y="18"/>
                    <a:pt x="1375" y="0"/>
                    <a:pt x="1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" name="Google Shape;951;p49"/>
          <p:cNvGrpSpPr/>
          <p:nvPr/>
        </p:nvGrpSpPr>
        <p:grpSpPr>
          <a:xfrm>
            <a:off x="5923725" y="3503900"/>
            <a:ext cx="368050" cy="203800"/>
            <a:chOff x="5930925" y="3294250"/>
            <a:chExt cx="368050" cy="203800"/>
          </a:xfrm>
        </p:grpSpPr>
        <p:sp>
          <p:nvSpPr>
            <p:cNvPr id="952" name="Google Shape;952;p49"/>
            <p:cNvSpPr/>
            <p:nvPr/>
          </p:nvSpPr>
          <p:spPr>
            <a:xfrm>
              <a:off x="5930925" y="3294250"/>
              <a:ext cx="368050" cy="203800"/>
            </a:xfrm>
            <a:custGeom>
              <a:rect b="b" l="l" r="r" t="t"/>
              <a:pathLst>
                <a:path extrusionOk="0" h="8152" w="14722">
                  <a:moveTo>
                    <a:pt x="7363" y="3549"/>
                  </a:moveTo>
                  <a:cubicBezTo>
                    <a:pt x="7653" y="3549"/>
                    <a:pt x="7889" y="3786"/>
                    <a:pt x="7889" y="4075"/>
                  </a:cubicBezTo>
                  <a:cubicBezTo>
                    <a:pt x="7889" y="4261"/>
                    <a:pt x="7795" y="4417"/>
                    <a:pt x="7657" y="4512"/>
                  </a:cubicBezTo>
                  <a:lnTo>
                    <a:pt x="7657" y="4075"/>
                  </a:lnTo>
                  <a:cubicBezTo>
                    <a:pt x="7657" y="3915"/>
                    <a:pt x="7524" y="3781"/>
                    <a:pt x="7363" y="3781"/>
                  </a:cubicBezTo>
                  <a:cubicBezTo>
                    <a:pt x="7202" y="3781"/>
                    <a:pt x="7069" y="3915"/>
                    <a:pt x="7069" y="4075"/>
                  </a:cubicBezTo>
                  <a:lnTo>
                    <a:pt x="7069" y="4512"/>
                  </a:lnTo>
                  <a:cubicBezTo>
                    <a:pt x="6926" y="4417"/>
                    <a:pt x="6832" y="4261"/>
                    <a:pt x="6832" y="4075"/>
                  </a:cubicBezTo>
                  <a:cubicBezTo>
                    <a:pt x="6832" y="3786"/>
                    <a:pt x="7069" y="3549"/>
                    <a:pt x="7363" y="3549"/>
                  </a:cubicBezTo>
                  <a:close/>
                  <a:moveTo>
                    <a:pt x="1892" y="3549"/>
                  </a:moveTo>
                  <a:cubicBezTo>
                    <a:pt x="1807" y="3705"/>
                    <a:pt x="1760" y="3886"/>
                    <a:pt x="1760" y="4075"/>
                  </a:cubicBezTo>
                  <a:cubicBezTo>
                    <a:pt x="1760" y="4265"/>
                    <a:pt x="1807" y="4445"/>
                    <a:pt x="1892" y="4602"/>
                  </a:cubicBezTo>
                  <a:lnTo>
                    <a:pt x="589" y="4602"/>
                  </a:lnTo>
                  <a:lnTo>
                    <a:pt x="589" y="3549"/>
                  </a:lnTo>
                  <a:close/>
                  <a:moveTo>
                    <a:pt x="2875" y="3549"/>
                  </a:moveTo>
                  <a:cubicBezTo>
                    <a:pt x="3164" y="3549"/>
                    <a:pt x="3401" y="3786"/>
                    <a:pt x="3401" y="4075"/>
                  </a:cubicBezTo>
                  <a:cubicBezTo>
                    <a:pt x="3401" y="4366"/>
                    <a:pt x="3164" y="4602"/>
                    <a:pt x="2875" y="4602"/>
                  </a:cubicBezTo>
                  <a:cubicBezTo>
                    <a:pt x="2586" y="4602"/>
                    <a:pt x="2348" y="4366"/>
                    <a:pt x="2348" y="4075"/>
                  </a:cubicBezTo>
                  <a:cubicBezTo>
                    <a:pt x="2348" y="3786"/>
                    <a:pt x="2586" y="3549"/>
                    <a:pt x="2875" y="3549"/>
                  </a:cubicBezTo>
                  <a:close/>
                  <a:moveTo>
                    <a:pt x="11851" y="3549"/>
                  </a:moveTo>
                  <a:cubicBezTo>
                    <a:pt x="12140" y="3549"/>
                    <a:pt x="12378" y="3786"/>
                    <a:pt x="12378" y="4075"/>
                  </a:cubicBezTo>
                  <a:cubicBezTo>
                    <a:pt x="12378" y="4366"/>
                    <a:pt x="12140" y="4602"/>
                    <a:pt x="11851" y="4602"/>
                  </a:cubicBezTo>
                  <a:cubicBezTo>
                    <a:pt x="11557" y="4602"/>
                    <a:pt x="11320" y="4366"/>
                    <a:pt x="11320" y="4075"/>
                  </a:cubicBezTo>
                  <a:cubicBezTo>
                    <a:pt x="11320" y="3786"/>
                    <a:pt x="11557" y="3549"/>
                    <a:pt x="11851" y="3549"/>
                  </a:cubicBezTo>
                  <a:close/>
                  <a:moveTo>
                    <a:pt x="14138" y="3549"/>
                  </a:moveTo>
                  <a:lnTo>
                    <a:pt x="14138" y="4602"/>
                  </a:lnTo>
                  <a:lnTo>
                    <a:pt x="12829" y="4602"/>
                  </a:lnTo>
                  <a:cubicBezTo>
                    <a:pt x="12914" y="4445"/>
                    <a:pt x="12961" y="4265"/>
                    <a:pt x="12961" y="4075"/>
                  </a:cubicBezTo>
                  <a:cubicBezTo>
                    <a:pt x="12961" y="3886"/>
                    <a:pt x="12914" y="3705"/>
                    <a:pt x="12829" y="3549"/>
                  </a:cubicBezTo>
                  <a:close/>
                  <a:moveTo>
                    <a:pt x="1850" y="1552"/>
                  </a:moveTo>
                  <a:cubicBezTo>
                    <a:pt x="3241" y="1552"/>
                    <a:pt x="4369" y="2686"/>
                    <a:pt x="4369" y="4075"/>
                  </a:cubicBezTo>
                  <a:cubicBezTo>
                    <a:pt x="4369" y="5465"/>
                    <a:pt x="3241" y="6599"/>
                    <a:pt x="1850" y="6599"/>
                  </a:cubicBezTo>
                  <a:lnTo>
                    <a:pt x="589" y="6599"/>
                  </a:lnTo>
                  <a:lnTo>
                    <a:pt x="589" y="5191"/>
                  </a:lnTo>
                  <a:lnTo>
                    <a:pt x="2875" y="5191"/>
                  </a:lnTo>
                  <a:cubicBezTo>
                    <a:pt x="3487" y="5191"/>
                    <a:pt x="3990" y="4692"/>
                    <a:pt x="3990" y="4075"/>
                  </a:cubicBezTo>
                  <a:cubicBezTo>
                    <a:pt x="3990" y="3459"/>
                    <a:pt x="3487" y="2960"/>
                    <a:pt x="2875" y="2960"/>
                  </a:cubicBezTo>
                  <a:lnTo>
                    <a:pt x="589" y="2960"/>
                  </a:lnTo>
                  <a:lnTo>
                    <a:pt x="589" y="1552"/>
                  </a:lnTo>
                  <a:close/>
                  <a:moveTo>
                    <a:pt x="14138" y="1552"/>
                  </a:moveTo>
                  <a:lnTo>
                    <a:pt x="14138" y="2960"/>
                  </a:lnTo>
                  <a:lnTo>
                    <a:pt x="11851" y="2960"/>
                  </a:lnTo>
                  <a:cubicBezTo>
                    <a:pt x="11235" y="2960"/>
                    <a:pt x="10736" y="3459"/>
                    <a:pt x="10736" y="4075"/>
                  </a:cubicBezTo>
                  <a:cubicBezTo>
                    <a:pt x="10736" y="4692"/>
                    <a:pt x="11235" y="5191"/>
                    <a:pt x="11851" y="5191"/>
                  </a:cubicBezTo>
                  <a:lnTo>
                    <a:pt x="14138" y="5191"/>
                  </a:lnTo>
                  <a:lnTo>
                    <a:pt x="14138" y="6599"/>
                  </a:lnTo>
                  <a:lnTo>
                    <a:pt x="12875" y="6599"/>
                  </a:lnTo>
                  <a:cubicBezTo>
                    <a:pt x="11485" y="6599"/>
                    <a:pt x="10352" y="5465"/>
                    <a:pt x="10352" y="4075"/>
                  </a:cubicBezTo>
                  <a:cubicBezTo>
                    <a:pt x="10352" y="2686"/>
                    <a:pt x="11485" y="1552"/>
                    <a:pt x="12875" y="1552"/>
                  </a:cubicBezTo>
                  <a:close/>
                  <a:moveTo>
                    <a:pt x="14138" y="584"/>
                  </a:moveTo>
                  <a:lnTo>
                    <a:pt x="14138" y="968"/>
                  </a:lnTo>
                  <a:lnTo>
                    <a:pt x="12875" y="968"/>
                  </a:lnTo>
                  <a:cubicBezTo>
                    <a:pt x="11163" y="968"/>
                    <a:pt x="9768" y="2363"/>
                    <a:pt x="9768" y="4075"/>
                  </a:cubicBezTo>
                  <a:cubicBezTo>
                    <a:pt x="9768" y="5789"/>
                    <a:pt x="11163" y="7184"/>
                    <a:pt x="12875" y="7184"/>
                  </a:cubicBezTo>
                  <a:lnTo>
                    <a:pt x="14138" y="7184"/>
                  </a:lnTo>
                  <a:lnTo>
                    <a:pt x="14138" y="7567"/>
                  </a:lnTo>
                  <a:lnTo>
                    <a:pt x="7657" y="7567"/>
                  </a:lnTo>
                  <a:lnTo>
                    <a:pt x="7657" y="5152"/>
                  </a:lnTo>
                  <a:cubicBezTo>
                    <a:pt x="8126" y="5020"/>
                    <a:pt x="8478" y="4588"/>
                    <a:pt x="8478" y="4075"/>
                  </a:cubicBezTo>
                  <a:cubicBezTo>
                    <a:pt x="8478" y="3459"/>
                    <a:pt x="7975" y="2960"/>
                    <a:pt x="7363" y="2960"/>
                  </a:cubicBezTo>
                  <a:cubicBezTo>
                    <a:pt x="6746" y="2960"/>
                    <a:pt x="6248" y="3459"/>
                    <a:pt x="6248" y="4075"/>
                  </a:cubicBezTo>
                  <a:cubicBezTo>
                    <a:pt x="6248" y="4588"/>
                    <a:pt x="6595" y="5020"/>
                    <a:pt x="7069" y="5152"/>
                  </a:cubicBezTo>
                  <a:lnTo>
                    <a:pt x="7069" y="7567"/>
                  </a:lnTo>
                  <a:lnTo>
                    <a:pt x="589" y="7567"/>
                  </a:lnTo>
                  <a:lnTo>
                    <a:pt x="589" y="7184"/>
                  </a:lnTo>
                  <a:lnTo>
                    <a:pt x="1850" y="7184"/>
                  </a:lnTo>
                  <a:cubicBezTo>
                    <a:pt x="3563" y="7184"/>
                    <a:pt x="4958" y="5789"/>
                    <a:pt x="4958" y="4075"/>
                  </a:cubicBezTo>
                  <a:cubicBezTo>
                    <a:pt x="4958" y="2363"/>
                    <a:pt x="3563" y="968"/>
                    <a:pt x="1850" y="968"/>
                  </a:cubicBezTo>
                  <a:lnTo>
                    <a:pt x="589" y="968"/>
                  </a:lnTo>
                  <a:lnTo>
                    <a:pt x="589" y="584"/>
                  </a:lnTo>
                  <a:lnTo>
                    <a:pt x="7069" y="584"/>
                  </a:lnTo>
                  <a:lnTo>
                    <a:pt x="7069" y="1348"/>
                  </a:lnTo>
                  <a:cubicBezTo>
                    <a:pt x="7069" y="1509"/>
                    <a:pt x="7202" y="1642"/>
                    <a:pt x="7363" y="1642"/>
                  </a:cubicBezTo>
                  <a:cubicBezTo>
                    <a:pt x="7524" y="1642"/>
                    <a:pt x="7657" y="1509"/>
                    <a:pt x="7657" y="1348"/>
                  </a:cubicBezTo>
                  <a:lnTo>
                    <a:pt x="7657" y="584"/>
                  </a:lnTo>
                  <a:close/>
                  <a:moveTo>
                    <a:pt x="294" y="0"/>
                  </a:moveTo>
                  <a:cubicBezTo>
                    <a:pt x="133" y="0"/>
                    <a:pt x="0" y="129"/>
                    <a:pt x="0" y="295"/>
                  </a:cubicBezTo>
                  <a:lnTo>
                    <a:pt x="0" y="1263"/>
                  </a:lnTo>
                  <a:lnTo>
                    <a:pt x="0" y="3255"/>
                  </a:lnTo>
                  <a:lnTo>
                    <a:pt x="0" y="4896"/>
                  </a:lnTo>
                  <a:lnTo>
                    <a:pt x="0" y="6889"/>
                  </a:lnTo>
                  <a:lnTo>
                    <a:pt x="0" y="7856"/>
                  </a:lnTo>
                  <a:cubicBezTo>
                    <a:pt x="0" y="8023"/>
                    <a:pt x="133" y="8151"/>
                    <a:pt x="294" y="8151"/>
                  </a:cubicBezTo>
                  <a:lnTo>
                    <a:pt x="14432" y="8151"/>
                  </a:lnTo>
                  <a:cubicBezTo>
                    <a:pt x="14594" y="8151"/>
                    <a:pt x="14721" y="8023"/>
                    <a:pt x="14721" y="7856"/>
                  </a:cubicBezTo>
                  <a:lnTo>
                    <a:pt x="14721" y="6889"/>
                  </a:lnTo>
                  <a:lnTo>
                    <a:pt x="14721" y="4896"/>
                  </a:lnTo>
                  <a:lnTo>
                    <a:pt x="14721" y="3255"/>
                  </a:lnTo>
                  <a:lnTo>
                    <a:pt x="14721" y="1263"/>
                  </a:lnTo>
                  <a:lnTo>
                    <a:pt x="14721" y="295"/>
                  </a:lnTo>
                  <a:cubicBezTo>
                    <a:pt x="14721" y="129"/>
                    <a:pt x="14594" y="0"/>
                    <a:pt x="14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9"/>
            <p:cNvSpPr/>
            <p:nvPr/>
          </p:nvSpPr>
          <p:spPr>
            <a:xfrm>
              <a:off x="6107625" y="3341925"/>
              <a:ext cx="14750" cy="19725"/>
            </a:xfrm>
            <a:custGeom>
              <a:rect b="b" l="l" r="r" t="t"/>
              <a:pathLst>
                <a:path extrusionOk="0" h="789" w="590">
                  <a:moveTo>
                    <a:pt x="295" y="0"/>
                  </a:moveTo>
                  <a:cubicBezTo>
                    <a:pt x="134" y="0"/>
                    <a:pt x="1" y="129"/>
                    <a:pt x="1" y="289"/>
                  </a:cubicBezTo>
                  <a:lnTo>
                    <a:pt x="1" y="499"/>
                  </a:lnTo>
                  <a:cubicBezTo>
                    <a:pt x="1" y="660"/>
                    <a:pt x="134" y="788"/>
                    <a:pt x="295" y="788"/>
                  </a:cubicBezTo>
                  <a:cubicBezTo>
                    <a:pt x="456" y="788"/>
                    <a:pt x="589" y="660"/>
                    <a:pt x="589" y="499"/>
                  </a:cubicBezTo>
                  <a:lnTo>
                    <a:pt x="589" y="289"/>
                  </a:lnTo>
                  <a:cubicBezTo>
                    <a:pt x="589" y="129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49"/>
          <p:cNvGrpSpPr/>
          <p:nvPr/>
        </p:nvGrpSpPr>
        <p:grpSpPr>
          <a:xfrm>
            <a:off x="4717350" y="3368450"/>
            <a:ext cx="334375" cy="339250"/>
            <a:chOff x="4721275" y="3237075"/>
            <a:chExt cx="334375" cy="339250"/>
          </a:xfrm>
        </p:grpSpPr>
        <p:sp>
          <p:nvSpPr>
            <p:cNvPr id="955" name="Google Shape;955;p49"/>
            <p:cNvSpPr/>
            <p:nvPr/>
          </p:nvSpPr>
          <p:spPr>
            <a:xfrm>
              <a:off x="4721275" y="3237075"/>
              <a:ext cx="334375" cy="339250"/>
            </a:xfrm>
            <a:custGeom>
              <a:rect b="b" l="l" r="r" t="t"/>
              <a:pathLst>
                <a:path extrusionOk="0" h="13570" w="13375">
                  <a:moveTo>
                    <a:pt x="8971" y="5457"/>
                  </a:moveTo>
                  <a:lnTo>
                    <a:pt x="8971" y="8536"/>
                  </a:lnTo>
                  <a:lnTo>
                    <a:pt x="4399" y="8536"/>
                  </a:lnTo>
                  <a:lnTo>
                    <a:pt x="4399" y="5457"/>
                  </a:lnTo>
                  <a:close/>
                  <a:moveTo>
                    <a:pt x="9650" y="584"/>
                  </a:moveTo>
                  <a:lnTo>
                    <a:pt x="12786" y="3725"/>
                  </a:lnTo>
                  <a:lnTo>
                    <a:pt x="12786" y="8536"/>
                  </a:lnTo>
                  <a:lnTo>
                    <a:pt x="9560" y="8536"/>
                  </a:lnTo>
                  <a:lnTo>
                    <a:pt x="9560" y="5162"/>
                  </a:lnTo>
                  <a:cubicBezTo>
                    <a:pt x="9560" y="5002"/>
                    <a:pt x="9427" y="4868"/>
                    <a:pt x="9266" y="4868"/>
                  </a:cubicBezTo>
                  <a:lnTo>
                    <a:pt x="4104" y="4868"/>
                  </a:lnTo>
                  <a:cubicBezTo>
                    <a:pt x="3943" y="4868"/>
                    <a:pt x="3810" y="5002"/>
                    <a:pt x="3810" y="5162"/>
                  </a:cubicBezTo>
                  <a:lnTo>
                    <a:pt x="3810" y="8536"/>
                  </a:lnTo>
                  <a:lnTo>
                    <a:pt x="584" y="8536"/>
                  </a:lnTo>
                  <a:lnTo>
                    <a:pt x="584" y="3725"/>
                  </a:lnTo>
                  <a:lnTo>
                    <a:pt x="3725" y="584"/>
                  </a:lnTo>
                  <a:close/>
                  <a:moveTo>
                    <a:pt x="6685" y="9119"/>
                  </a:moveTo>
                  <a:cubicBezTo>
                    <a:pt x="7743" y="9119"/>
                    <a:pt x="8535" y="9537"/>
                    <a:pt x="8535" y="9911"/>
                  </a:cubicBezTo>
                  <a:cubicBezTo>
                    <a:pt x="8535" y="10286"/>
                    <a:pt x="7743" y="10704"/>
                    <a:pt x="6685" y="10704"/>
                  </a:cubicBezTo>
                  <a:cubicBezTo>
                    <a:pt x="5627" y="10704"/>
                    <a:pt x="4839" y="10286"/>
                    <a:pt x="4839" y="9911"/>
                  </a:cubicBezTo>
                  <a:cubicBezTo>
                    <a:pt x="4839" y="9537"/>
                    <a:pt x="5627" y="9119"/>
                    <a:pt x="6685" y="9119"/>
                  </a:cubicBezTo>
                  <a:close/>
                  <a:moveTo>
                    <a:pt x="4977" y="10907"/>
                  </a:moveTo>
                  <a:cubicBezTo>
                    <a:pt x="4996" y="10922"/>
                    <a:pt x="5019" y="10931"/>
                    <a:pt x="5038" y="10940"/>
                  </a:cubicBezTo>
                  <a:cubicBezTo>
                    <a:pt x="5233" y="11041"/>
                    <a:pt x="5456" y="11122"/>
                    <a:pt x="5698" y="11178"/>
                  </a:cubicBezTo>
                  <a:lnTo>
                    <a:pt x="5731" y="11890"/>
                  </a:lnTo>
                  <a:cubicBezTo>
                    <a:pt x="5352" y="11766"/>
                    <a:pt x="5115" y="11577"/>
                    <a:pt x="5058" y="11415"/>
                  </a:cubicBezTo>
                  <a:lnTo>
                    <a:pt x="4977" y="10907"/>
                  </a:lnTo>
                  <a:close/>
                  <a:moveTo>
                    <a:pt x="8393" y="10907"/>
                  </a:moveTo>
                  <a:lnTo>
                    <a:pt x="8312" y="11415"/>
                  </a:lnTo>
                  <a:cubicBezTo>
                    <a:pt x="8260" y="11577"/>
                    <a:pt x="8018" y="11761"/>
                    <a:pt x="7638" y="11890"/>
                  </a:cubicBezTo>
                  <a:lnTo>
                    <a:pt x="7672" y="11178"/>
                  </a:lnTo>
                  <a:cubicBezTo>
                    <a:pt x="7913" y="11122"/>
                    <a:pt x="8137" y="11041"/>
                    <a:pt x="8331" y="10940"/>
                  </a:cubicBezTo>
                  <a:cubicBezTo>
                    <a:pt x="8355" y="10931"/>
                    <a:pt x="8373" y="10922"/>
                    <a:pt x="8393" y="10907"/>
                  </a:cubicBezTo>
                  <a:close/>
                  <a:moveTo>
                    <a:pt x="7083" y="11273"/>
                  </a:moveTo>
                  <a:lnTo>
                    <a:pt x="7046" y="12013"/>
                  </a:lnTo>
                  <a:cubicBezTo>
                    <a:pt x="6932" y="12022"/>
                    <a:pt x="6808" y="12032"/>
                    <a:pt x="6685" y="12032"/>
                  </a:cubicBezTo>
                  <a:cubicBezTo>
                    <a:pt x="6562" y="12032"/>
                    <a:pt x="6438" y="12022"/>
                    <a:pt x="6328" y="12013"/>
                  </a:cubicBezTo>
                  <a:lnTo>
                    <a:pt x="6291" y="11273"/>
                  </a:lnTo>
                  <a:lnTo>
                    <a:pt x="6291" y="11273"/>
                  </a:lnTo>
                  <a:cubicBezTo>
                    <a:pt x="6420" y="11287"/>
                    <a:pt x="6552" y="11292"/>
                    <a:pt x="6685" y="11292"/>
                  </a:cubicBezTo>
                  <a:cubicBezTo>
                    <a:pt x="6818" y="11292"/>
                    <a:pt x="6950" y="11287"/>
                    <a:pt x="7083" y="11273"/>
                  </a:cubicBezTo>
                  <a:close/>
                  <a:moveTo>
                    <a:pt x="3602" y="1"/>
                  </a:moveTo>
                  <a:cubicBezTo>
                    <a:pt x="3525" y="1"/>
                    <a:pt x="3449" y="29"/>
                    <a:pt x="3392" y="86"/>
                  </a:cubicBezTo>
                  <a:lnTo>
                    <a:pt x="86" y="3393"/>
                  </a:lnTo>
                  <a:cubicBezTo>
                    <a:pt x="29" y="3450"/>
                    <a:pt x="0" y="3526"/>
                    <a:pt x="0" y="3601"/>
                  </a:cubicBezTo>
                  <a:lnTo>
                    <a:pt x="0" y="8830"/>
                  </a:lnTo>
                  <a:cubicBezTo>
                    <a:pt x="0" y="8991"/>
                    <a:pt x="129" y="9119"/>
                    <a:pt x="289" y="9119"/>
                  </a:cubicBezTo>
                  <a:lnTo>
                    <a:pt x="4673" y="9119"/>
                  </a:lnTo>
                  <a:cubicBezTo>
                    <a:pt x="4399" y="9346"/>
                    <a:pt x="4251" y="9617"/>
                    <a:pt x="4251" y="9911"/>
                  </a:cubicBezTo>
                  <a:cubicBezTo>
                    <a:pt x="4251" y="9964"/>
                    <a:pt x="4246" y="10025"/>
                    <a:pt x="4256" y="10073"/>
                  </a:cubicBezTo>
                  <a:lnTo>
                    <a:pt x="4725" y="13095"/>
                  </a:lnTo>
                  <a:cubicBezTo>
                    <a:pt x="4750" y="13260"/>
                    <a:pt x="4877" y="13335"/>
                    <a:pt x="5006" y="13335"/>
                  </a:cubicBezTo>
                  <a:cubicBezTo>
                    <a:pt x="5169" y="13335"/>
                    <a:pt x="5336" y="13214"/>
                    <a:pt x="5304" y="13005"/>
                  </a:cubicBezTo>
                  <a:lnTo>
                    <a:pt x="5196" y="12307"/>
                  </a:lnTo>
                  <a:lnTo>
                    <a:pt x="5196" y="12307"/>
                  </a:lnTo>
                  <a:cubicBezTo>
                    <a:pt x="5361" y="12388"/>
                    <a:pt x="5555" y="12459"/>
                    <a:pt x="5765" y="12511"/>
                  </a:cubicBezTo>
                  <a:lnTo>
                    <a:pt x="5807" y="13299"/>
                  </a:lnTo>
                  <a:cubicBezTo>
                    <a:pt x="5816" y="13481"/>
                    <a:pt x="5956" y="13569"/>
                    <a:pt x="6097" y="13569"/>
                  </a:cubicBezTo>
                  <a:cubicBezTo>
                    <a:pt x="6248" y="13569"/>
                    <a:pt x="6401" y="13467"/>
                    <a:pt x="6391" y="13270"/>
                  </a:cubicBezTo>
                  <a:lnTo>
                    <a:pt x="6357" y="12606"/>
                  </a:lnTo>
                  <a:lnTo>
                    <a:pt x="6357" y="12606"/>
                  </a:lnTo>
                  <a:cubicBezTo>
                    <a:pt x="6462" y="12611"/>
                    <a:pt x="6571" y="12615"/>
                    <a:pt x="6685" y="12615"/>
                  </a:cubicBezTo>
                  <a:cubicBezTo>
                    <a:pt x="6799" y="12615"/>
                    <a:pt x="6908" y="12611"/>
                    <a:pt x="7012" y="12606"/>
                  </a:cubicBezTo>
                  <a:lnTo>
                    <a:pt x="7012" y="12606"/>
                  </a:lnTo>
                  <a:lnTo>
                    <a:pt x="6979" y="13270"/>
                  </a:lnTo>
                  <a:cubicBezTo>
                    <a:pt x="6969" y="13467"/>
                    <a:pt x="7122" y="13569"/>
                    <a:pt x="7273" y="13569"/>
                  </a:cubicBezTo>
                  <a:cubicBezTo>
                    <a:pt x="7414" y="13569"/>
                    <a:pt x="7553" y="13481"/>
                    <a:pt x="7563" y="13299"/>
                  </a:cubicBezTo>
                  <a:lnTo>
                    <a:pt x="7605" y="12511"/>
                  </a:lnTo>
                  <a:cubicBezTo>
                    <a:pt x="7814" y="12459"/>
                    <a:pt x="8008" y="12388"/>
                    <a:pt x="8174" y="12307"/>
                  </a:cubicBezTo>
                  <a:lnTo>
                    <a:pt x="8174" y="12307"/>
                  </a:lnTo>
                  <a:lnTo>
                    <a:pt x="8065" y="13005"/>
                  </a:lnTo>
                  <a:cubicBezTo>
                    <a:pt x="8033" y="13214"/>
                    <a:pt x="8200" y="13335"/>
                    <a:pt x="8365" y="13335"/>
                  </a:cubicBezTo>
                  <a:cubicBezTo>
                    <a:pt x="8494" y="13335"/>
                    <a:pt x="8622" y="13260"/>
                    <a:pt x="8649" y="13095"/>
                  </a:cubicBezTo>
                  <a:lnTo>
                    <a:pt x="9114" y="10073"/>
                  </a:lnTo>
                  <a:cubicBezTo>
                    <a:pt x="9124" y="10025"/>
                    <a:pt x="9118" y="9964"/>
                    <a:pt x="9118" y="9911"/>
                  </a:cubicBezTo>
                  <a:cubicBezTo>
                    <a:pt x="9118" y="9617"/>
                    <a:pt x="8971" y="9346"/>
                    <a:pt x="8701" y="9119"/>
                  </a:cubicBezTo>
                  <a:lnTo>
                    <a:pt x="13080" y="9119"/>
                  </a:lnTo>
                  <a:cubicBezTo>
                    <a:pt x="13241" y="9119"/>
                    <a:pt x="13374" y="8991"/>
                    <a:pt x="13374" y="8830"/>
                  </a:cubicBezTo>
                  <a:lnTo>
                    <a:pt x="13374" y="3601"/>
                  </a:lnTo>
                  <a:cubicBezTo>
                    <a:pt x="13374" y="3526"/>
                    <a:pt x="13341" y="3450"/>
                    <a:pt x="13284" y="3393"/>
                  </a:cubicBezTo>
                  <a:lnTo>
                    <a:pt x="9978" y="86"/>
                  </a:lnTo>
                  <a:cubicBezTo>
                    <a:pt x="9921" y="29"/>
                    <a:pt x="9849" y="1"/>
                    <a:pt x="97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9"/>
            <p:cNvSpPr/>
            <p:nvPr/>
          </p:nvSpPr>
          <p:spPr>
            <a:xfrm>
              <a:off x="4803325" y="3268275"/>
              <a:ext cx="25650" cy="24225"/>
            </a:xfrm>
            <a:custGeom>
              <a:rect b="b" l="l" r="r" t="t"/>
              <a:pathLst>
                <a:path extrusionOk="0" h="969" w="1026">
                  <a:moveTo>
                    <a:pt x="706" y="1"/>
                  </a:moveTo>
                  <a:cubicBezTo>
                    <a:pt x="631" y="1"/>
                    <a:pt x="556" y="29"/>
                    <a:pt x="499" y="86"/>
                  </a:cubicBezTo>
                  <a:lnTo>
                    <a:pt x="115" y="465"/>
                  </a:lnTo>
                  <a:cubicBezTo>
                    <a:pt x="1" y="579"/>
                    <a:pt x="1" y="765"/>
                    <a:pt x="115" y="879"/>
                  </a:cubicBezTo>
                  <a:cubicBezTo>
                    <a:pt x="172" y="940"/>
                    <a:pt x="248" y="969"/>
                    <a:pt x="324" y="969"/>
                  </a:cubicBezTo>
                  <a:cubicBezTo>
                    <a:pt x="399" y="969"/>
                    <a:pt x="476" y="940"/>
                    <a:pt x="532" y="879"/>
                  </a:cubicBezTo>
                  <a:lnTo>
                    <a:pt x="912" y="498"/>
                  </a:lnTo>
                  <a:cubicBezTo>
                    <a:pt x="1025" y="384"/>
                    <a:pt x="1025" y="200"/>
                    <a:pt x="912" y="86"/>
                  </a:cubicBezTo>
                  <a:cubicBezTo>
                    <a:pt x="855" y="29"/>
                    <a:pt x="780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9"/>
            <p:cNvSpPr/>
            <p:nvPr/>
          </p:nvSpPr>
          <p:spPr>
            <a:xfrm>
              <a:off x="4749500" y="3296075"/>
              <a:ext cx="51600" cy="50250"/>
            </a:xfrm>
            <a:custGeom>
              <a:rect b="b" l="l" r="r" t="t"/>
              <a:pathLst>
                <a:path extrusionOk="0" h="2010" w="2064">
                  <a:moveTo>
                    <a:pt x="1744" y="0"/>
                  </a:moveTo>
                  <a:cubicBezTo>
                    <a:pt x="1669" y="0"/>
                    <a:pt x="1595" y="30"/>
                    <a:pt x="1538" y="89"/>
                  </a:cubicBezTo>
                  <a:lnTo>
                    <a:pt x="115" y="1508"/>
                  </a:lnTo>
                  <a:cubicBezTo>
                    <a:pt x="1" y="1626"/>
                    <a:pt x="1" y="1810"/>
                    <a:pt x="115" y="1924"/>
                  </a:cubicBezTo>
                  <a:cubicBezTo>
                    <a:pt x="171" y="1981"/>
                    <a:pt x="247" y="2010"/>
                    <a:pt x="323" y="2010"/>
                  </a:cubicBezTo>
                  <a:cubicBezTo>
                    <a:pt x="395" y="2010"/>
                    <a:pt x="470" y="1981"/>
                    <a:pt x="527" y="1924"/>
                  </a:cubicBezTo>
                  <a:lnTo>
                    <a:pt x="1950" y="501"/>
                  </a:lnTo>
                  <a:cubicBezTo>
                    <a:pt x="2064" y="387"/>
                    <a:pt x="2064" y="203"/>
                    <a:pt x="1950" y="89"/>
                  </a:cubicBezTo>
                  <a:cubicBezTo>
                    <a:pt x="1893" y="30"/>
                    <a:pt x="181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" name="Google Shape;958;p49"/>
          <p:cNvGrpSpPr/>
          <p:nvPr/>
        </p:nvGrpSpPr>
        <p:grpSpPr>
          <a:xfrm>
            <a:off x="5300175" y="3339650"/>
            <a:ext cx="368050" cy="368050"/>
            <a:chOff x="5304575" y="3235550"/>
            <a:chExt cx="368050" cy="368050"/>
          </a:xfrm>
        </p:grpSpPr>
        <p:sp>
          <p:nvSpPr>
            <p:cNvPr id="959" name="Google Shape;959;p49"/>
            <p:cNvSpPr/>
            <p:nvPr/>
          </p:nvSpPr>
          <p:spPr>
            <a:xfrm>
              <a:off x="5304575" y="3235550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13283" y="588"/>
                  </a:moveTo>
                  <a:cubicBezTo>
                    <a:pt x="13483" y="588"/>
                    <a:pt x="13668" y="664"/>
                    <a:pt x="13806" y="802"/>
                  </a:cubicBezTo>
                  <a:lnTo>
                    <a:pt x="13920" y="920"/>
                  </a:lnTo>
                  <a:cubicBezTo>
                    <a:pt x="14062" y="1058"/>
                    <a:pt x="14137" y="1243"/>
                    <a:pt x="14137" y="1437"/>
                  </a:cubicBezTo>
                  <a:cubicBezTo>
                    <a:pt x="14137" y="1637"/>
                    <a:pt x="14058" y="1822"/>
                    <a:pt x="13920" y="1960"/>
                  </a:cubicBezTo>
                  <a:lnTo>
                    <a:pt x="9792" y="6059"/>
                  </a:lnTo>
                  <a:cubicBezTo>
                    <a:pt x="8825" y="7016"/>
                    <a:pt x="7813" y="7960"/>
                    <a:pt x="6789" y="8862"/>
                  </a:cubicBezTo>
                  <a:lnTo>
                    <a:pt x="5518" y="9981"/>
                  </a:lnTo>
                  <a:lnTo>
                    <a:pt x="4744" y="9204"/>
                  </a:lnTo>
                  <a:lnTo>
                    <a:pt x="5864" y="7932"/>
                  </a:lnTo>
                  <a:cubicBezTo>
                    <a:pt x="6760" y="6907"/>
                    <a:pt x="7704" y="5902"/>
                    <a:pt x="8667" y="4934"/>
                  </a:cubicBezTo>
                  <a:lnTo>
                    <a:pt x="12762" y="806"/>
                  </a:lnTo>
                  <a:cubicBezTo>
                    <a:pt x="12904" y="664"/>
                    <a:pt x="13090" y="588"/>
                    <a:pt x="13283" y="588"/>
                  </a:cubicBezTo>
                  <a:close/>
                  <a:moveTo>
                    <a:pt x="4356" y="9645"/>
                  </a:moveTo>
                  <a:lnTo>
                    <a:pt x="5076" y="10366"/>
                  </a:lnTo>
                  <a:lnTo>
                    <a:pt x="2444" y="12685"/>
                  </a:lnTo>
                  <a:lnTo>
                    <a:pt x="2035" y="12282"/>
                  </a:lnTo>
                  <a:lnTo>
                    <a:pt x="4356" y="9645"/>
                  </a:lnTo>
                  <a:close/>
                  <a:moveTo>
                    <a:pt x="762" y="12398"/>
                  </a:moveTo>
                  <a:cubicBezTo>
                    <a:pt x="789" y="12398"/>
                    <a:pt x="816" y="12408"/>
                    <a:pt x="835" y="12429"/>
                  </a:cubicBezTo>
                  <a:lnTo>
                    <a:pt x="1186" y="12777"/>
                  </a:lnTo>
                  <a:cubicBezTo>
                    <a:pt x="1239" y="12830"/>
                    <a:pt x="1310" y="12862"/>
                    <a:pt x="1389" y="12862"/>
                  </a:cubicBezTo>
                  <a:cubicBezTo>
                    <a:pt x="1394" y="12862"/>
                    <a:pt x="1399" y="12862"/>
                    <a:pt x="1404" y="12862"/>
                  </a:cubicBezTo>
                  <a:cubicBezTo>
                    <a:pt x="1485" y="12862"/>
                    <a:pt x="1561" y="12823"/>
                    <a:pt x="1613" y="12762"/>
                  </a:cubicBezTo>
                  <a:lnTo>
                    <a:pt x="1647" y="12724"/>
                  </a:lnTo>
                  <a:lnTo>
                    <a:pt x="2002" y="13075"/>
                  </a:lnTo>
                  <a:lnTo>
                    <a:pt x="1960" y="13112"/>
                  </a:lnTo>
                  <a:cubicBezTo>
                    <a:pt x="1897" y="13165"/>
                    <a:pt x="1864" y="13241"/>
                    <a:pt x="1860" y="13322"/>
                  </a:cubicBezTo>
                  <a:cubicBezTo>
                    <a:pt x="1860" y="13403"/>
                    <a:pt x="1888" y="13482"/>
                    <a:pt x="1945" y="13539"/>
                  </a:cubicBezTo>
                  <a:lnTo>
                    <a:pt x="2296" y="13887"/>
                  </a:lnTo>
                  <a:cubicBezTo>
                    <a:pt x="2334" y="13929"/>
                    <a:pt x="2334" y="13995"/>
                    <a:pt x="2296" y="14038"/>
                  </a:cubicBezTo>
                  <a:lnTo>
                    <a:pt x="2225" y="14104"/>
                  </a:lnTo>
                  <a:cubicBezTo>
                    <a:pt x="2204" y="14126"/>
                    <a:pt x="2176" y="14137"/>
                    <a:pt x="2149" y="14137"/>
                  </a:cubicBezTo>
                  <a:cubicBezTo>
                    <a:pt x="2122" y="14137"/>
                    <a:pt x="2095" y="14126"/>
                    <a:pt x="2074" y="14104"/>
                  </a:cubicBezTo>
                  <a:lnTo>
                    <a:pt x="616" y="12648"/>
                  </a:lnTo>
                  <a:cubicBezTo>
                    <a:pt x="579" y="12610"/>
                    <a:pt x="579" y="12539"/>
                    <a:pt x="616" y="12501"/>
                  </a:cubicBezTo>
                  <a:lnTo>
                    <a:pt x="688" y="12429"/>
                  </a:lnTo>
                  <a:cubicBezTo>
                    <a:pt x="707" y="12408"/>
                    <a:pt x="734" y="12398"/>
                    <a:pt x="762" y="12398"/>
                  </a:cubicBezTo>
                  <a:close/>
                  <a:moveTo>
                    <a:pt x="13283" y="0"/>
                  </a:moveTo>
                  <a:cubicBezTo>
                    <a:pt x="12928" y="0"/>
                    <a:pt x="12596" y="143"/>
                    <a:pt x="12350" y="394"/>
                  </a:cubicBezTo>
                  <a:lnTo>
                    <a:pt x="8251" y="4516"/>
                  </a:lnTo>
                  <a:cubicBezTo>
                    <a:pt x="7283" y="5494"/>
                    <a:pt x="6329" y="6514"/>
                    <a:pt x="5422" y="7548"/>
                  </a:cubicBezTo>
                  <a:lnTo>
                    <a:pt x="4123" y="9024"/>
                  </a:lnTo>
                  <a:lnTo>
                    <a:pt x="1413" y="12102"/>
                  </a:lnTo>
                  <a:lnTo>
                    <a:pt x="1380" y="12140"/>
                  </a:lnTo>
                  <a:lnTo>
                    <a:pt x="1253" y="12013"/>
                  </a:lnTo>
                  <a:cubicBezTo>
                    <a:pt x="1117" y="11877"/>
                    <a:pt x="939" y="11809"/>
                    <a:pt x="762" y="11809"/>
                  </a:cubicBezTo>
                  <a:cubicBezTo>
                    <a:pt x="585" y="11809"/>
                    <a:pt x="408" y="11877"/>
                    <a:pt x="275" y="12013"/>
                  </a:cubicBezTo>
                  <a:lnTo>
                    <a:pt x="204" y="12083"/>
                  </a:lnTo>
                  <a:cubicBezTo>
                    <a:pt x="71" y="12216"/>
                    <a:pt x="0" y="12387"/>
                    <a:pt x="0" y="12572"/>
                  </a:cubicBezTo>
                  <a:cubicBezTo>
                    <a:pt x="0" y="12757"/>
                    <a:pt x="71" y="12933"/>
                    <a:pt x="204" y="13066"/>
                  </a:cubicBezTo>
                  <a:lnTo>
                    <a:pt x="1660" y="14522"/>
                  </a:lnTo>
                  <a:cubicBezTo>
                    <a:pt x="1789" y="14650"/>
                    <a:pt x="1964" y="14721"/>
                    <a:pt x="2149" y="14721"/>
                  </a:cubicBezTo>
                  <a:cubicBezTo>
                    <a:pt x="2334" y="14721"/>
                    <a:pt x="2510" y="14650"/>
                    <a:pt x="2637" y="14522"/>
                  </a:cubicBezTo>
                  <a:lnTo>
                    <a:pt x="2709" y="14450"/>
                  </a:lnTo>
                  <a:cubicBezTo>
                    <a:pt x="2842" y="14318"/>
                    <a:pt x="2913" y="14147"/>
                    <a:pt x="2913" y="13962"/>
                  </a:cubicBezTo>
                  <a:cubicBezTo>
                    <a:pt x="2913" y="13777"/>
                    <a:pt x="2842" y="13602"/>
                    <a:pt x="2709" y="13473"/>
                  </a:cubicBezTo>
                  <a:lnTo>
                    <a:pt x="2580" y="13346"/>
                  </a:lnTo>
                  <a:lnTo>
                    <a:pt x="2624" y="13307"/>
                  </a:lnTo>
                  <a:lnTo>
                    <a:pt x="5702" y="10603"/>
                  </a:lnTo>
                  <a:lnTo>
                    <a:pt x="7178" y="9304"/>
                  </a:lnTo>
                  <a:cubicBezTo>
                    <a:pt x="8212" y="8393"/>
                    <a:pt x="9228" y="7443"/>
                    <a:pt x="10204" y="6471"/>
                  </a:cubicBezTo>
                  <a:lnTo>
                    <a:pt x="14332" y="2377"/>
                  </a:lnTo>
                  <a:cubicBezTo>
                    <a:pt x="14584" y="2125"/>
                    <a:pt x="14721" y="1794"/>
                    <a:pt x="14721" y="1442"/>
                  </a:cubicBezTo>
                  <a:cubicBezTo>
                    <a:pt x="14721" y="1087"/>
                    <a:pt x="14588" y="754"/>
                    <a:pt x="14336" y="502"/>
                  </a:cubicBezTo>
                  <a:lnTo>
                    <a:pt x="14218" y="389"/>
                  </a:lnTo>
                  <a:cubicBezTo>
                    <a:pt x="13972" y="138"/>
                    <a:pt x="13640" y="0"/>
                    <a:pt x="13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9"/>
            <p:cNvSpPr/>
            <p:nvPr/>
          </p:nvSpPr>
          <p:spPr>
            <a:xfrm>
              <a:off x="5506900" y="3261625"/>
              <a:ext cx="136050" cy="134525"/>
            </a:xfrm>
            <a:custGeom>
              <a:rect b="b" l="l" r="r" t="t"/>
              <a:pathLst>
                <a:path extrusionOk="0" h="5381" w="5442">
                  <a:moveTo>
                    <a:pt x="5120" y="0"/>
                  </a:moveTo>
                  <a:cubicBezTo>
                    <a:pt x="5044" y="0"/>
                    <a:pt x="4968" y="29"/>
                    <a:pt x="4911" y="86"/>
                  </a:cubicBezTo>
                  <a:lnTo>
                    <a:pt x="119" y="4878"/>
                  </a:lnTo>
                  <a:cubicBezTo>
                    <a:pt x="1" y="4996"/>
                    <a:pt x="1" y="5181"/>
                    <a:pt x="119" y="5295"/>
                  </a:cubicBezTo>
                  <a:cubicBezTo>
                    <a:pt x="176" y="5352"/>
                    <a:pt x="248" y="5380"/>
                    <a:pt x="323" y="5380"/>
                  </a:cubicBezTo>
                  <a:cubicBezTo>
                    <a:pt x="399" y="5380"/>
                    <a:pt x="475" y="5352"/>
                    <a:pt x="532" y="5295"/>
                  </a:cubicBezTo>
                  <a:lnTo>
                    <a:pt x="5328" y="499"/>
                  </a:lnTo>
                  <a:cubicBezTo>
                    <a:pt x="5442" y="385"/>
                    <a:pt x="5442" y="200"/>
                    <a:pt x="5328" y="86"/>
                  </a:cubicBezTo>
                  <a:cubicBezTo>
                    <a:pt x="5271" y="29"/>
                    <a:pt x="5195" y="0"/>
                    <a:pt x="5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9"/>
            <p:cNvSpPr/>
            <p:nvPr/>
          </p:nvSpPr>
          <p:spPr>
            <a:xfrm>
              <a:off x="5472625" y="3399950"/>
              <a:ext cx="31950" cy="30500"/>
            </a:xfrm>
            <a:custGeom>
              <a:rect b="b" l="l" r="r" t="t"/>
              <a:pathLst>
                <a:path extrusionOk="0" h="1220" w="1278">
                  <a:moveTo>
                    <a:pt x="956" y="1"/>
                  </a:moveTo>
                  <a:cubicBezTo>
                    <a:pt x="881" y="1"/>
                    <a:pt x="805" y="30"/>
                    <a:pt x="745" y="90"/>
                  </a:cubicBezTo>
                  <a:lnTo>
                    <a:pt x="119" y="716"/>
                  </a:lnTo>
                  <a:cubicBezTo>
                    <a:pt x="1" y="834"/>
                    <a:pt x="1" y="1020"/>
                    <a:pt x="119" y="1134"/>
                  </a:cubicBezTo>
                  <a:cubicBezTo>
                    <a:pt x="176" y="1191"/>
                    <a:pt x="248" y="1219"/>
                    <a:pt x="323" y="1219"/>
                  </a:cubicBezTo>
                  <a:cubicBezTo>
                    <a:pt x="399" y="1219"/>
                    <a:pt x="475" y="1191"/>
                    <a:pt x="532" y="1134"/>
                  </a:cubicBezTo>
                  <a:lnTo>
                    <a:pt x="1163" y="502"/>
                  </a:lnTo>
                  <a:cubicBezTo>
                    <a:pt x="1277" y="388"/>
                    <a:pt x="1277" y="204"/>
                    <a:pt x="1163" y="90"/>
                  </a:cubicBezTo>
                  <a:cubicBezTo>
                    <a:pt x="1106" y="30"/>
                    <a:pt x="1031" y="1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" name="Google Shape;962;p49"/>
          <p:cNvGrpSpPr/>
          <p:nvPr/>
        </p:nvGrpSpPr>
        <p:grpSpPr>
          <a:xfrm>
            <a:off x="4076250" y="3339650"/>
            <a:ext cx="368150" cy="368050"/>
            <a:chOff x="4074775" y="3251425"/>
            <a:chExt cx="368150" cy="368050"/>
          </a:xfrm>
        </p:grpSpPr>
        <p:sp>
          <p:nvSpPr>
            <p:cNvPr id="963" name="Google Shape;963;p49"/>
            <p:cNvSpPr/>
            <p:nvPr/>
          </p:nvSpPr>
          <p:spPr>
            <a:xfrm>
              <a:off x="4074775" y="325142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7362" y="585"/>
                  </a:moveTo>
                  <a:cubicBezTo>
                    <a:pt x="11096" y="585"/>
                    <a:pt x="14137" y="3625"/>
                    <a:pt x="14137" y="7359"/>
                  </a:cubicBezTo>
                  <a:cubicBezTo>
                    <a:pt x="14137" y="11097"/>
                    <a:pt x="11096" y="14134"/>
                    <a:pt x="7362" y="14134"/>
                  </a:cubicBezTo>
                  <a:cubicBezTo>
                    <a:pt x="3629" y="14134"/>
                    <a:pt x="588" y="11097"/>
                    <a:pt x="588" y="7359"/>
                  </a:cubicBezTo>
                  <a:cubicBezTo>
                    <a:pt x="588" y="3625"/>
                    <a:pt x="3629" y="585"/>
                    <a:pt x="7362" y="585"/>
                  </a:cubicBez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8" y="2155"/>
                  </a:cubicBezTo>
                  <a:cubicBezTo>
                    <a:pt x="769" y="3545"/>
                    <a:pt x="0" y="5395"/>
                    <a:pt x="0" y="7359"/>
                  </a:cubicBezTo>
                  <a:cubicBezTo>
                    <a:pt x="0" y="9328"/>
                    <a:pt x="769" y="11174"/>
                    <a:pt x="2158" y="12569"/>
                  </a:cubicBezTo>
                  <a:cubicBezTo>
                    <a:pt x="3548" y="13958"/>
                    <a:pt x="5394" y="14722"/>
                    <a:pt x="7362" y="14722"/>
                  </a:cubicBezTo>
                  <a:cubicBezTo>
                    <a:pt x="9327" y="14722"/>
                    <a:pt x="11177" y="13958"/>
                    <a:pt x="12567" y="12569"/>
                  </a:cubicBezTo>
                  <a:cubicBezTo>
                    <a:pt x="13957" y="11174"/>
                    <a:pt x="14726" y="9328"/>
                    <a:pt x="14726" y="7359"/>
                  </a:cubicBezTo>
                  <a:cubicBezTo>
                    <a:pt x="14726" y="5395"/>
                    <a:pt x="13957" y="3545"/>
                    <a:pt x="12567" y="2155"/>
                  </a:cubicBezTo>
                  <a:cubicBezTo>
                    <a:pt x="11177" y="765"/>
                    <a:pt x="9327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9"/>
            <p:cNvSpPr/>
            <p:nvPr/>
          </p:nvSpPr>
          <p:spPr>
            <a:xfrm>
              <a:off x="4255150" y="3356275"/>
              <a:ext cx="63350" cy="63350"/>
            </a:xfrm>
            <a:custGeom>
              <a:rect b="b" l="l" r="r" t="t"/>
              <a:pathLst>
                <a:path extrusionOk="0" h="2534" w="2534">
                  <a:moveTo>
                    <a:pt x="1268" y="584"/>
                  </a:moveTo>
                  <a:cubicBezTo>
                    <a:pt x="1642" y="584"/>
                    <a:pt x="1951" y="893"/>
                    <a:pt x="1951" y="1267"/>
                  </a:cubicBezTo>
                  <a:cubicBezTo>
                    <a:pt x="1951" y="1642"/>
                    <a:pt x="1642" y="1946"/>
                    <a:pt x="1268" y="1946"/>
                  </a:cubicBezTo>
                  <a:cubicBezTo>
                    <a:pt x="892" y="1946"/>
                    <a:pt x="589" y="1642"/>
                    <a:pt x="589" y="1267"/>
                  </a:cubicBezTo>
                  <a:cubicBezTo>
                    <a:pt x="589" y="893"/>
                    <a:pt x="892" y="584"/>
                    <a:pt x="1268" y="584"/>
                  </a:cubicBezTo>
                  <a:close/>
                  <a:moveTo>
                    <a:pt x="1268" y="0"/>
                  </a:moveTo>
                  <a:cubicBezTo>
                    <a:pt x="570" y="0"/>
                    <a:pt x="1" y="569"/>
                    <a:pt x="1" y="1267"/>
                  </a:cubicBezTo>
                  <a:cubicBezTo>
                    <a:pt x="1" y="1964"/>
                    <a:pt x="570" y="2534"/>
                    <a:pt x="1268" y="2534"/>
                  </a:cubicBezTo>
                  <a:cubicBezTo>
                    <a:pt x="1965" y="2534"/>
                    <a:pt x="2534" y="1964"/>
                    <a:pt x="2534" y="1267"/>
                  </a:cubicBezTo>
                  <a:cubicBezTo>
                    <a:pt x="2534" y="569"/>
                    <a:pt x="1965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9"/>
            <p:cNvSpPr/>
            <p:nvPr/>
          </p:nvSpPr>
          <p:spPr>
            <a:xfrm>
              <a:off x="4139975" y="3398725"/>
              <a:ext cx="63475" cy="63375"/>
            </a:xfrm>
            <a:custGeom>
              <a:rect b="b" l="l" r="r" t="t"/>
              <a:pathLst>
                <a:path extrusionOk="0" h="2535" w="2539">
                  <a:moveTo>
                    <a:pt x="1273" y="590"/>
                  </a:moveTo>
                  <a:cubicBezTo>
                    <a:pt x="1647" y="590"/>
                    <a:pt x="1951" y="892"/>
                    <a:pt x="1951" y="1268"/>
                  </a:cubicBezTo>
                  <a:cubicBezTo>
                    <a:pt x="1951" y="1643"/>
                    <a:pt x="1647" y="1951"/>
                    <a:pt x="1273" y="1951"/>
                  </a:cubicBezTo>
                  <a:cubicBezTo>
                    <a:pt x="893" y="1951"/>
                    <a:pt x="589" y="1643"/>
                    <a:pt x="589" y="1268"/>
                  </a:cubicBezTo>
                  <a:cubicBezTo>
                    <a:pt x="589" y="892"/>
                    <a:pt x="893" y="590"/>
                    <a:pt x="1273" y="590"/>
                  </a:cubicBezTo>
                  <a:close/>
                  <a:moveTo>
                    <a:pt x="1273" y="1"/>
                  </a:moveTo>
                  <a:cubicBezTo>
                    <a:pt x="570" y="1"/>
                    <a:pt x="1" y="570"/>
                    <a:pt x="1" y="1268"/>
                  </a:cubicBezTo>
                  <a:cubicBezTo>
                    <a:pt x="1" y="1970"/>
                    <a:pt x="570" y="2534"/>
                    <a:pt x="1273" y="2534"/>
                  </a:cubicBezTo>
                  <a:cubicBezTo>
                    <a:pt x="1969" y="2534"/>
                    <a:pt x="2539" y="1970"/>
                    <a:pt x="2539" y="1268"/>
                  </a:cubicBezTo>
                  <a:cubicBezTo>
                    <a:pt x="2539" y="570"/>
                    <a:pt x="1969" y="1"/>
                    <a:pt x="1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9"/>
            <p:cNvSpPr/>
            <p:nvPr/>
          </p:nvSpPr>
          <p:spPr>
            <a:xfrm>
              <a:off x="4189450" y="3292000"/>
              <a:ext cx="63375" cy="63350"/>
            </a:xfrm>
            <a:custGeom>
              <a:rect b="b" l="l" r="r" t="t"/>
              <a:pathLst>
                <a:path extrusionOk="0" h="2534" w="2535">
                  <a:moveTo>
                    <a:pt x="1267" y="584"/>
                  </a:moveTo>
                  <a:cubicBezTo>
                    <a:pt x="1641" y="584"/>
                    <a:pt x="1945" y="892"/>
                    <a:pt x="1945" y="1267"/>
                  </a:cubicBezTo>
                  <a:cubicBezTo>
                    <a:pt x="1945" y="1642"/>
                    <a:pt x="1641" y="1945"/>
                    <a:pt x="1267" y="1945"/>
                  </a:cubicBezTo>
                  <a:cubicBezTo>
                    <a:pt x="892" y="1945"/>
                    <a:pt x="584" y="1642"/>
                    <a:pt x="584" y="1267"/>
                  </a:cubicBezTo>
                  <a:cubicBezTo>
                    <a:pt x="584" y="892"/>
                    <a:pt x="892" y="584"/>
                    <a:pt x="1267" y="584"/>
                  </a:cubicBezTo>
                  <a:close/>
                  <a:moveTo>
                    <a:pt x="1267" y="0"/>
                  </a:moveTo>
                  <a:cubicBezTo>
                    <a:pt x="565" y="0"/>
                    <a:pt x="1" y="565"/>
                    <a:pt x="1" y="1267"/>
                  </a:cubicBezTo>
                  <a:cubicBezTo>
                    <a:pt x="1" y="1964"/>
                    <a:pt x="565" y="2534"/>
                    <a:pt x="1267" y="2534"/>
                  </a:cubicBezTo>
                  <a:cubicBezTo>
                    <a:pt x="1965" y="2534"/>
                    <a:pt x="2534" y="1964"/>
                    <a:pt x="2534" y="1267"/>
                  </a:cubicBezTo>
                  <a:cubicBezTo>
                    <a:pt x="2534" y="565"/>
                    <a:pt x="1965" y="0"/>
                    <a:pt x="1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9"/>
            <p:cNvSpPr/>
            <p:nvPr/>
          </p:nvSpPr>
          <p:spPr>
            <a:xfrm>
              <a:off x="4180800" y="3558825"/>
              <a:ext cx="85425" cy="32075"/>
            </a:xfrm>
            <a:custGeom>
              <a:rect b="b" l="l" r="r" t="t"/>
              <a:pathLst>
                <a:path extrusionOk="0" h="1283" w="3417">
                  <a:moveTo>
                    <a:pt x="336" y="0"/>
                  </a:moveTo>
                  <a:cubicBezTo>
                    <a:pt x="231" y="0"/>
                    <a:pt x="128" y="56"/>
                    <a:pt x="76" y="159"/>
                  </a:cubicBezTo>
                  <a:cubicBezTo>
                    <a:pt x="1" y="301"/>
                    <a:pt x="52" y="476"/>
                    <a:pt x="200" y="551"/>
                  </a:cubicBezTo>
                  <a:cubicBezTo>
                    <a:pt x="1091" y="1031"/>
                    <a:pt x="2101" y="1282"/>
                    <a:pt x="3121" y="1282"/>
                  </a:cubicBezTo>
                  <a:cubicBezTo>
                    <a:pt x="3283" y="1282"/>
                    <a:pt x="3416" y="1149"/>
                    <a:pt x="3416" y="989"/>
                  </a:cubicBezTo>
                  <a:cubicBezTo>
                    <a:pt x="3416" y="827"/>
                    <a:pt x="3283" y="694"/>
                    <a:pt x="3121" y="694"/>
                  </a:cubicBezTo>
                  <a:cubicBezTo>
                    <a:pt x="2197" y="694"/>
                    <a:pt x="1281" y="466"/>
                    <a:pt x="474" y="35"/>
                  </a:cubicBezTo>
                  <a:cubicBezTo>
                    <a:pt x="430" y="11"/>
                    <a:pt x="383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9"/>
            <p:cNvSpPr/>
            <p:nvPr/>
          </p:nvSpPr>
          <p:spPr>
            <a:xfrm>
              <a:off x="4312075" y="3373100"/>
              <a:ext cx="102275" cy="204400"/>
            </a:xfrm>
            <a:custGeom>
              <a:rect b="b" l="l" r="r" t="t"/>
              <a:pathLst>
                <a:path extrusionOk="0" h="8176" w="4091">
                  <a:moveTo>
                    <a:pt x="3372" y="1"/>
                  </a:moveTo>
                  <a:cubicBezTo>
                    <a:pt x="3336" y="1"/>
                    <a:pt x="3300" y="7"/>
                    <a:pt x="3265" y="21"/>
                  </a:cubicBezTo>
                  <a:cubicBezTo>
                    <a:pt x="3113" y="82"/>
                    <a:pt x="3042" y="253"/>
                    <a:pt x="3099" y="404"/>
                  </a:cubicBezTo>
                  <a:cubicBezTo>
                    <a:pt x="3364" y="1069"/>
                    <a:pt x="3502" y="1771"/>
                    <a:pt x="3502" y="2492"/>
                  </a:cubicBezTo>
                  <a:cubicBezTo>
                    <a:pt x="3502" y="4689"/>
                    <a:pt x="2212" y="6700"/>
                    <a:pt x="209" y="7616"/>
                  </a:cubicBezTo>
                  <a:cubicBezTo>
                    <a:pt x="62" y="7682"/>
                    <a:pt x="1" y="7858"/>
                    <a:pt x="67" y="8004"/>
                  </a:cubicBezTo>
                  <a:cubicBezTo>
                    <a:pt x="115" y="8114"/>
                    <a:pt x="224" y="8175"/>
                    <a:pt x="333" y="8175"/>
                  </a:cubicBezTo>
                  <a:cubicBezTo>
                    <a:pt x="375" y="8175"/>
                    <a:pt x="419" y="8166"/>
                    <a:pt x="456" y="8151"/>
                  </a:cubicBezTo>
                  <a:cubicBezTo>
                    <a:pt x="1524" y="7658"/>
                    <a:pt x="2429" y="6881"/>
                    <a:pt x="3075" y="5893"/>
                  </a:cubicBezTo>
                  <a:cubicBezTo>
                    <a:pt x="3739" y="4883"/>
                    <a:pt x="4091" y="3706"/>
                    <a:pt x="4091" y="2492"/>
                  </a:cubicBezTo>
                  <a:cubicBezTo>
                    <a:pt x="4091" y="1695"/>
                    <a:pt x="3938" y="921"/>
                    <a:pt x="3644" y="187"/>
                  </a:cubicBezTo>
                  <a:cubicBezTo>
                    <a:pt x="3597" y="70"/>
                    <a:pt x="3488" y="1"/>
                    <a:pt x="3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49"/>
          <p:cNvGrpSpPr/>
          <p:nvPr/>
        </p:nvGrpSpPr>
        <p:grpSpPr>
          <a:xfrm>
            <a:off x="3440563" y="3359200"/>
            <a:ext cx="368200" cy="348500"/>
            <a:chOff x="3450525" y="3275500"/>
            <a:chExt cx="368200" cy="348500"/>
          </a:xfrm>
        </p:grpSpPr>
        <p:sp>
          <p:nvSpPr>
            <p:cNvPr id="970" name="Google Shape;970;p49"/>
            <p:cNvSpPr/>
            <p:nvPr/>
          </p:nvSpPr>
          <p:spPr>
            <a:xfrm>
              <a:off x="3598100" y="3446750"/>
              <a:ext cx="18150" cy="83650"/>
            </a:xfrm>
            <a:custGeom>
              <a:rect b="b" l="l" r="r" t="t"/>
              <a:pathLst>
                <a:path extrusionOk="0" h="3346" w="726">
                  <a:moveTo>
                    <a:pt x="338" y="1"/>
                  </a:moveTo>
                  <a:cubicBezTo>
                    <a:pt x="188" y="1"/>
                    <a:pt x="61" y="115"/>
                    <a:pt x="47" y="267"/>
                  </a:cubicBezTo>
                  <a:cubicBezTo>
                    <a:pt x="14" y="622"/>
                    <a:pt x="0" y="992"/>
                    <a:pt x="0" y="1358"/>
                  </a:cubicBezTo>
                  <a:cubicBezTo>
                    <a:pt x="0" y="1956"/>
                    <a:pt x="42" y="2540"/>
                    <a:pt x="123" y="3094"/>
                  </a:cubicBezTo>
                  <a:cubicBezTo>
                    <a:pt x="147" y="3241"/>
                    <a:pt x="270" y="3346"/>
                    <a:pt x="412" y="3346"/>
                  </a:cubicBezTo>
                  <a:cubicBezTo>
                    <a:pt x="427" y="3346"/>
                    <a:pt x="441" y="3341"/>
                    <a:pt x="456" y="3341"/>
                  </a:cubicBezTo>
                  <a:cubicBezTo>
                    <a:pt x="616" y="3317"/>
                    <a:pt x="726" y="3166"/>
                    <a:pt x="702" y="3004"/>
                  </a:cubicBezTo>
                  <a:cubicBezTo>
                    <a:pt x="626" y="2478"/>
                    <a:pt x="583" y="1923"/>
                    <a:pt x="583" y="1358"/>
                  </a:cubicBezTo>
                  <a:cubicBezTo>
                    <a:pt x="583" y="1012"/>
                    <a:pt x="603" y="661"/>
                    <a:pt x="631" y="320"/>
                  </a:cubicBezTo>
                  <a:cubicBezTo>
                    <a:pt x="645" y="158"/>
                    <a:pt x="526" y="16"/>
                    <a:pt x="366" y="2"/>
                  </a:cubicBezTo>
                  <a:cubicBezTo>
                    <a:pt x="357" y="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9"/>
            <p:cNvSpPr/>
            <p:nvPr/>
          </p:nvSpPr>
          <p:spPr>
            <a:xfrm>
              <a:off x="3605675" y="3547925"/>
              <a:ext cx="16375" cy="41075"/>
            </a:xfrm>
            <a:custGeom>
              <a:rect b="b" l="l" r="r" t="t"/>
              <a:pathLst>
                <a:path extrusionOk="0" h="1643" w="655">
                  <a:moveTo>
                    <a:pt x="307" y="0"/>
                  </a:moveTo>
                  <a:cubicBezTo>
                    <a:pt x="298" y="0"/>
                    <a:pt x="289" y="1"/>
                    <a:pt x="280" y="1"/>
                  </a:cubicBezTo>
                  <a:cubicBezTo>
                    <a:pt x="120" y="20"/>
                    <a:pt x="0" y="162"/>
                    <a:pt x="15" y="324"/>
                  </a:cubicBezTo>
                  <a:cubicBezTo>
                    <a:pt x="48" y="656"/>
                    <a:pt x="67" y="1002"/>
                    <a:pt x="67" y="1348"/>
                  </a:cubicBezTo>
                  <a:cubicBezTo>
                    <a:pt x="67" y="1515"/>
                    <a:pt x="199" y="1642"/>
                    <a:pt x="361" y="1642"/>
                  </a:cubicBezTo>
                  <a:cubicBezTo>
                    <a:pt x="523" y="1642"/>
                    <a:pt x="655" y="1515"/>
                    <a:pt x="655" y="1348"/>
                  </a:cubicBezTo>
                  <a:cubicBezTo>
                    <a:pt x="655" y="983"/>
                    <a:pt x="637" y="617"/>
                    <a:pt x="598" y="267"/>
                  </a:cubicBezTo>
                  <a:cubicBezTo>
                    <a:pt x="585" y="114"/>
                    <a:pt x="458" y="0"/>
                    <a:pt x="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9"/>
            <p:cNvSpPr/>
            <p:nvPr/>
          </p:nvSpPr>
          <p:spPr>
            <a:xfrm>
              <a:off x="3570450" y="3285100"/>
              <a:ext cx="127525" cy="338900"/>
            </a:xfrm>
            <a:custGeom>
              <a:rect b="b" l="l" r="r" t="t"/>
              <a:pathLst>
                <a:path extrusionOk="0" h="13556" w="5101">
                  <a:moveTo>
                    <a:pt x="2538" y="589"/>
                  </a:moveTo>
                  <a:cubicBezTo>
                    <a:pt x="2549" y="589"/>
                    <a:pt x="2560" y="589"/>
                    <a:pt x="2572" y="589"/>
                  </a:cubicBezTo>
                  <a:cubicBezTo>
                    <a:pt x="3350" y="598"/>
                    <a:pt x="3990" y="1216"/>
                    <a:pt x="4028" y="1989"/>
                  </a:cubicBezTo>
                  <a:cubicBezTo>
                    <a:pt x="4043" y="2240"/>
                    <a:pt x="3990" y="2483"/>
                    <a:pt x="3886" y="2705"/>
                  </a:cubicBezTo>
                  <a:cubicBezTo>
                    <a:pt x="3730" y="3024"/>
                    <a:pt x="3668" y="3370"/>
                    <a:pt x="3692" y="3716"/>
                  </a:cubicBezTo>
                  <a:lnTo>
                    <a:pt x="1419" y="3716"/>
                  </a:lnTo>
                  <a:cubicBezTo>
                    <a:pt x="1448" y="3374"/>
                    <a:pt x="1381" y="3028"/>
                    <a:pt x="1225" y="2715"/>
                  </a:cubicBezTo>
                  <a:cubicBezTo>
                    <a:pt x="1124" y="2511"/>
                    <a:pt x="1078" y="2293"/>
                    <a:pt x="1078" y="2065"/>
                  </a:cubicBezTo>
                  <a:cubicBezTo>
                    <a:pt x="1078" y="1666"/>
                    <a:pt x="1234" y="1292"/>
                    <a:pt x="1514" y="1012"/>
                  </a:cubicBezTo>
                  <a:cubicBezTo>
                    <a:pt x="1790" y="740"/>
                    <a:pt x="2152" y="589"/>
                    <a:pt x="2538" y="589"/>
                  </a:cubicBezTo>
                  <a:close/>
                  <a:moveTo>
                    <a:pt x="3829" y="4299"/>
                  </a:moveTo>
                  <a:cubicBezTo>
                    <a:pt x="3839" y="4318"/>
                    <a:pt x="3848" y="4342"/>
                    <a:pt x="3853" y="4361"/>
                  </a:cubicBezTo>
                  <a:cubicBezTo>
                    <a:pt x="3995" y="4675"/>
                    <a:pt x="4119" y="5034"/>
                    <a:pt x="4218" y="5428"/>
                  </a:cubicBezTo>
                  <a:lnTo>
                    <a:pt x="888" y="5428"/>
                  </a:lnTo>
                  <a:cubicBezTo>
                    <a:pt x="988" y="5025"/>
                    <a:pt x="1115" y="4660"/>
                    <a:pt x="1258" y="4338"/>
                  </a:cubicBezTo>
                  <a:cubicBezTo>
                    <a:pt x="1267" y="4327"/>
                    <a:pt x="1272" y="4314"/>
                    <a:pt x="1277" y="4299"/>
                  </a:cubicBezTo>
                  <a:close/>
                  <a:moveTo>
                    <a:pt x="4347" y="6012"/>
                  </a:moveTo>
                  <a:cubicBezTo>
                    <a:pt x="4461" y="6628"/>
                    <a:pt x="4518" y="7283"/>
                    <a:pt x="4518" y="7962"/>
                  </a:cubicBezTo>
                  <a:cubicBezTo>
                    <a:pt x="4518" y="8730"/>
                    <a:pt x="4441" y="9466"/>
                    <a:pt x="4299" y="10149"/>
                  </a:cubicBezTo>
                  <a:cubicBezTo>
                    <a:pt x="4157" y="10823"/>
                    <a:pt x="4085" y="11491"/>
                    <a:pt x="4085" y="12137"/>
                  </a:cubicBezTo>
                  <a:lnTo>
                    <a:pt x="4085" y="12545"/>
                  </a:lnTo>
                  <a:cubicBezTo>
                    <a:pt x="4085" y="12777"/>
                    <a:pt x="3900" y="12967"/>
                    <a:pt x="3668" y="12967"/>
                  </a:cubicBezTo>
                  <a:lnTo>
                    <a:pt x="1381" y="12967"/>
                  </a:lnTo>
                  <a:cubicBezTo>
                    <a:pt x="1148" y="12967"/>
                    <a:pt x="959" y="12777"/>
                    <a:pt x="959" y="12545"/>
                  </a:cubicBezTo>
                  <a:lnTo>
                    <a:pt x="959" y="11999"/>
                  </a:lnTo>
                  <a:cubicBezTo>
                    <a:pt x="959" y="11311"/>
                    <a:pt x="897" y="10637"/>
                    <a:pt x="778" y="10002"/>
                  </a:cubicBezTo>
                  <a:cubicBezTo>
                    <a:pt x="651" y="9361"/>
                    <a:pt x="589" y="8673"/>
                    <a:pt x="589" y="7962"/>
                  </a:cubicBezTo>
                  <a:cubicBezTo>
                    <a:pt x="589" y="7283"/>
                    <a:pt x="646" y="6628"/>
                    <a:pt x="760" y="6012"/>
                  </a:cubicBezTo>
                  <a:close/>
                  <a:moveTo>
                    <a:pt x="2548" y="0"/>
                  </a:moveTo>
                  <a:cubicBezTo>
                    <a:pt x="2005" y="0"/>
                    <a:pt x="1492" y="214"/>
                    <a:pt x="1106" y="594"/>
                  </a:cubicBezTo>
                  <a:cubicBezTo>
                    <a:pt x="708" y="988"/>
                    <a:pt x="489" y="1509"/>
                    <a:pt x="489" y="2065"/>
                  </a:cubicBezTo>
                  <a:cubicBezTo>
                    <a:pt x="489" y="2383"/>
                    <a:pt x="561" y="2687"/>
                    <a:pt x="697" y="2971"/>
                  </a:cubicBezTo>
                  <a:cubicBezTo>
                    <a:pt x="846" y="3274"/>
                    <a:pt x="879" y="3611"/>
                    <a:pt x="789" y="3924"/>
                  </a:cubicBezTo>
                  <a:cubicBezTo>
                    <a:pt x="769" y="3986"/>
                    <a:pt x="750" y="4043"/>
                    <a:pt x="726" y="4095"/>
                  </a:cubicBezTo>
                  <a:cubicBezTo>
                    <a:pt x="518" y="4550"/>
                    <a:pt x="351" y="5078"/>
                    <a:pt x="233" y="5661"/>
                  </a:cubicBezTo>
                  <a:cubicBezTo>
                    <a:pt x="82" y="6382"/>
                    <a:pt x="1" y="7156"/>
                    <a:pt x="1" y="7962"/>
                  </a:cubicBezTo>
                  <a:cubicBezTo>
                    <a:pt x="1" y="8711"/>
                    <a:pt x="67" y="9433"/>
                    <a:pt x="200" y="10116"/>
                  </a:cubicBezTo>
                  <a:cubicBezTo>
                    <a:pt x="318" y="10714"/>
                    <a:pt x="375" y="11349"/>
                    <a:pt x="375" y="11999"/>
                  </a:cubicBezTo>
                  <a:lnTo>
                    <a:pt x="375" y="12545"/>
                  </a:lnTo>
                  <a:cubicBezTo>
                    <a:pt x="375" y="13100"/>
                    <a:pt x="826" y="13556"/>
                    <a:pt x="1381" y="13556"/>
                  </a:cubicBezTo>
                  <a:lnTo>
                    <a:pt x="3668" y="13556"/>
                  </a:lnTo>
                  <a:cubicBezTo>
                    <a:pt x="4223" y="13556"/>
                    <a:pt x="4673" y="13100"/>
                    <a:pt x="4673" y="12545"/>
                  </a:cubicBezTo>
                  <a:lnTo>
                    <a:pt x="4673" y="12137"/>
                  </a:lnTo>
                  <a:cubicBezTo>
                    <a:pt x="4673" y="11529"/>
                    <a:pt x="4740" y="10903"/>
                    <a:pt x="4873" y="10267"/>
                  </a:cubicBezTo>
                  <a:cubicBezTo>
                    <a:pt x="5024" y="9547"/>
                    <a:pt x="5100" y="8768"/>
                    <a:pt x="5100" y="7962"/>
                  </a:cubicBezTo>
                  <a:cubicBezTo>
                    <a:pt x="5100" y="7156"/>
                    <a:pt x="5024" y="6382"/>
                    <a:pt x="4873" y="5661"/>
                  </a:cubicBezTo>
                  <a:cubicBezTo>
                    <a:pt x="4754" y="5087"/>
                    <a:pt x="4593" y="4565"/>
                    <a:pt x="4389" y="4119"/>
                  </a:cubicBezTo>
                  <a:cubicBezTo>
                    <a:pt x="4365" y="4057"/>
                    <a:pt x="4341" y="3996"/>
                    <a:pt x="4323" y="3929"/>
                  </a:cubicBezTo>
                  <a:cubicBezTo>
                    <a:pt x="4233" y="3611"/>
                    <a:pt x="4266" y="3265"/>
                    <a:pt x="4413" y="2961"/>
                  </a:cubicBezTo>
                  <a:cubicBezTo>
                    <a:pt x="4560" y="2654"/>
                    <a:pt x="4631" y="2306"/>
                    <a:pt x="4612" y="1960"/>
                  </a:cubicBezTo>
                  <a:cubicBezTo>
                    <a:pt x="4560" y="879"/>
                    <a:pt x="3668" y="15"/>
                    <a:pt x="2582" y="1"/>
                  </a:cubicBezTo>
                  <a:cubicBezTo>
                    <a:pt x="2571" y="0"/>
                    <a:pt x="2559" y="0"/>
                    <a:pt x="2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9"/>
            <p:cNvSpPr/>
            <p:nvPr/>
          </p:nvSpPr>
          <p:spPr>
            <a:xfrm>
              <a:off x="3705425" y="3275500"/>
              <a:ext cx="113300" cy="297725"/>
            </a:xfrm>
            <a:custGeom>
              <a:rect b="b" l="l" r="r" t="t"/>
              <a:pathLst>
                <a:path extrusionOk="0" h="11909" w="4532">
                  <a:moveTo>
                    <a:pt x="2265" y="584"/>
                  </a:moveTo>
                  <a:cubicBezTo>
                    <a:pt x="2271" y="584"/>
                    <a:pt x="2277" y="584"/>
                    <a:pt x="2283" y="584"/>
                  </a:cubicBezTo>
                  <a:cubicBezTo>
                    <a:pt x="2942" y="594"/>
                    <a:pt x="3483" y="1116"/>
                    <a:pt x="3516" y="1775"/>
                  </a:cubicBezTo>
                  <a:cubicBezTo>
                    <a:pt x="3525" y="1989"/>
                    <a:pt x="3487" y="2193"/>
                    <a:pt x="3397" y="2383"/>
                  </a:cubicBezTo>
                  <a:cubicBezTo>
                    <a:pt x="3264" y="2653"/>
                    <a:pt x="3207" y="2946"/>
                    <a:pt x="3222" y="3241"/>
                  </a:cubicBezTo>
                  <a:lnTo>
                    <a:pt x="1315" y="3241"/>
                  </a:lnTo>
                  <a:cubicBezTo>
                    <a:pt x="1329" y="2952"/>
                    <a:pt x="1272" y="2657"/>
                    <a:pt x="1140" y="2387"/>
                  </a:cubicBezTo>
                  <a:cubicBezTo>
                    <a:pt x="1054" y="2217"/>
                    <a:pt x="1011" y="2031"/>
                    <a:pt x="1011" y="1836"/>
                  </a:cubicBezTo>
                  <a:cubicBezTo>
                    <a:pt x="1011" y="1500"/>
                    <a:pt x="1144" y="1182"/>
                    <a:pt x="1385" y="945"/>
                  </a:cubicBezTo>
                  <a:cubicBezTo>
                    <a:pt x="1624" y="712"/>
                    <a:pt x="1935" y="584"/>
                    <a:pt x="2265" y="584"/>
                  </a:cubicBezTo>
                  <a:close/>
                  <a:moveTo>
                    <a:pt x="3354" y="3829"/>
                  </a:moveTo>
                  <a:cubicBezTo>
                    <a:pt x="3360" y="3839"/>
                    <a:pt x="3364" y="3848"/>
                    <a:pt x="3369" y="3857"/>
                  </a:cubicBezTo>
                  <a:cubicBezTo>
                    <a:pt x="3487" y="4119"/>
                    <a:pt x="3588" y="4413"/>
                    <a:pt x="3673" y="4735"/>
                  </a:cubicBezTo>
                  <a:lnTo>
                    <a:pt x="859" y="4735"/>
                  </a:lnTo>
                  <a:cubicBezTo>
                    <a:pt x="945" y="4408"/>
                    <a:pt x="1048" y="4104"/>
                    <a:pt x="1168" y="3839"/>
                  </a:cubicBezTo>
                  <a:cubicBezTo>
                    <a:pt x="1173" y="3835"/>
                    <a:pt x="1173" y="3829"/>
                    <a:pt x="1177" y="3829"/>
                  </a:cubicBezTo>
                  <a:close/>
                  <a:moveTo>
                    <a:pt x="3800" y="5324"/>
                  </a:moveTo>
                  <a:cubicBezTo>
                    <a:pt x="3895" y="5850"/>
                    <a:pt x="3943" y="6410"/>
                    <a:pt x="3943" y="6989"/>
                  </a:cubicBezTo>
                  <a:cubicBezTo>
                    <a:pt x="3943" y="7658"/>
                    <a:pt x="3881" y="8293"/>
                    <a:pt x="3753" y="8891"/>
                  </a:cubicBezTo>
                  <a:cubicBezTo>
                    <a:pt x="3630" y="9480"/>
                    <a:pt x="3568" y="10068"/>
                    <a:pt x="3568" y="10638"/>
                  </a:cubicBezTo>
                  <a:lnTo>
                    <a:pt x="3568" y="10993"/>
                  </a:lnTo>
                  <a:cubicBezTo>
                    <a:pt x="3568" y="11173"/>
                    <a:pt x="3421" y="11321"/>
                    <a:pt x="3236" y="11321"/>
                  </a:cubicBezTo>
                  <a:lnTo>
                    <a:pt x="1243" y="11321"/>
                  </a:lnTo>
                  <a:cubicBezTo>
                    <a:pt x="1059" y="11321"/>
                    <a:pt x="912" y="11173"/>
                    <a:pt x="912" y="10993"/>
                  </a:cubicBezTo>
                  <a:lnTo>
                    <a:pt x="912" y="10514"/>
                  </a:lnTo>
                  <a:cubicBezTo>
                    <a:pt x="912" y="9911"/>
                    <a:pt x="859" y="9323"/>
                    <a:pt x="750" y="8764"/>
                  </a:cubicBezTo>
                  <a:cubicBezTo>
                    <a:pt x="641" y="8203"/>
                    <a:pt x="588" y="7606"/>
                    <a:pt x="588" y="6989"/>
                  </a:cubicBezTo>
                  <a:cubicBezTo>
                    <a:pt x="588" y="6410"/>
                    <a:pt x="636" y="5850"/>
                    <a:pt x="731" y="5324"/>
                  </a:cubicBezTo>
                  <a:close/>
                  <a:moveTo>
                    <a:pt x="2257" y="1"/>
                  </a:moveTo>
                  <a:cubicBezTo>
                    <a:pt x="1773" y="1"/>
                    <a:pt x="1320" y="189"/>
                    <a:pt x="973" y="527"/>
                  </a:cubicBezTo>
                  <a:cubicBezTo>
                    <a:pt x="621" y="879"/>
                    <a:pt x="428" y="1343"/>
                    <a:pt x="428" y="1836"/>
                  </a:cubicBezTo>
                  <a:cubicBezTo>
                    <a:pt x="428" y="2121"/>
                    <a:pt x="489" y="2392"/>
                    <a:pt x="612" y="2648"/>
                  </a:cubicBezTo>
                  <a:cubicBezTo>
                    <a:pt x="735" y="2904"/>
                    <a:pt x="764" y="3189"/>
                    <a:pt x="689" y="3454"/>
                  </a:cubicBezTo>
                  <a:cubicBezTo>
                    <a:pt x="674" y="3507"/>
                    <a:pt x="656" y="3554"/>
                    <a:pt x="636" y="3597"/>
                  </a:cubicBezTo>
                  <a:cubicBezTo>
                    <a:pt x="456" y="3995"/>
                    <a:pt x="308" y="4455"/>
                    <a:pt x="200" y="4973"/>
                  </a:cubicBezTo>
                  <a:cubicBezTo>
                    <a:pt x="67" y="5604"/>
                    <a:pt x="1" y="6283"/>
                    <a:pt x="1" y="6989"/>
                  </a:cubicBezTo>
                  <a:cubicBezTo>
                    <a:pt x="1" y="7643"/>
                    <a:pt x="58" y="8280"/>
                    <a:pt x="176" y="8877"/>
                  </a:cubicBezTo>
                  <a:cubicBezTo>
                    <a:pt x="275" y="9399"/>
                    <a:pt x="328" y="9949"/>
                    <a:pt x="328" y="10514"/>
                  </a:cubicBezTo>
                  <a:lnTo>
                    <a:pt x="328" y="10993"/>
                  </a:lnTo>
                  <a:cubicBezTo>
                    <a:pt x="328" y="11496"/>
                    <a:pt x="735" y="11908"/>
                    <a:pt x="1243" y="11908"/>
                  </a:cubicBezTo>
                  <a:lnTo>
                    <a:pt x="3236" y="11908"/>
                  </a:lnTo>
                  <a:cubicBezTo>
                    <a:pt x="3743" y="11908"/>
                    <a:pt x="4157" y="11496"/>
                    <a:pt x="4157" y="10993"/>
                  </a:cubicBezTo>
                  <a:lnTo>
                    <a:pt x="4157" y="10638"/>
                  </a:lnTo>
                  <a:cubicBezTo>
                    <a:pt x="4157" y="10111"/>
                    <a:pt x="4214" y="9561"/>
                    <a:pt x="4328" y="9010"/>
                  </a:cubicBezTo>
                  <a:cubicBezTo>
                    <a:pt x="4460" y="8374"/>
                    <a:pt x="4531" y="7696"/>
                    <a:pt x="4531" y="6989"/>
                  </a:cubicBezTo>
                  <a:cubicBezTo>
                    <a:pt x="4531" y="6283"/>
                    <a:pt x="4460" y="5604"/>
                    <a:pt x="4332" y="4973"/>
                  </a:cubicBezTo>
                  <a:cubicBezTo>
                    <a:pt x="4223" y="4465"/>
                    <a:pt x="4081" y="4010"/>
                    <a:pt x="3905" y="3616"/>
                  </a:cubicBezTo>
                  <a:cubicBezTo>
                    <a:pt x="3881" y="3568"/>
                    <a:pt x="3862" y="3511"/>
                    <a:pt x="3848" y="3454"/>
                  </a:cubicBezTo>
                  <a:cubicBezTo>
                    <a:pt x="3772" y="3184"/>
                    <a:pt x="3800" y="2895"/>
                    <a:pt x="3923" y="2633"/>
                  </a:cubicBezTo>
                  <a:cubicBezTo>
                    <a:pt x="4057" y="2359"/>
                    <a:pt x="4118" y="2055"/>
                    <a:pt x="4104" y="1746"/>
                  </a:cubicBezTo>
                  <a:cubicBezTo>
                    <a:pt x="4057" y="779"/>
                    <a:pt x="3260" y="10"/>
                    <a:pt x="2292" y="1"/>
                  </a:cubicBezTo>
                  <a:cubicBezTo>
                    <a:pt x="2280" y="1"/>
                    <a:pt x="2269" y="1"/>
                    <a:pt x="2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9"/>
            <p:cNvSpPr/>
            <p:nvPr/>
          </p:nvSpPr>
          <p:spPr>
            <a:xfrm>
              <a:off x="3450525" y="3275500"/>
              <a:ext cx="113325" cy="297725"/>
            </a:xfrm>
            <a:custGeom>
              <a:rect b="b" l="l" r="r" t="t"/>
              <a:pathLst>
                <a:path extrusionOk="0" h="11909" w="4533">
                  <a:moveTo>
                    <a:pt x="2266" y="584"/>
                  </a:moveTo>
                  <a:cubicBezTo>
                    <a:pt x="2272" y="584"/>
                    <a:pt x="2278" y="584"/>
                    <a:pt x="2284" y="584"/>
                  </a:cubicBezTo>
                  <a:cubicBezTo>
                    <a:pt x="2947" y="594"/>
                    <a:pt x="3488" y="1116"/>
                    <a:pt x="3517" y="1775"/>
                  </a:cubicBezTo>
                  <a:cubicBezTo>
                    <a:pt x="3530" y="1989"/>
                    <a:pt x="3488" y="2193"/>
                    <a:pt x="3398" y="2383"/>
                  </a:cubicBezTo>
                  <a:cubicBezTo>
                    <a:pt x="3265" y="2653"/>
                    <a:pt x="3208" y="2946"/>
                    <a:pt x="3223" y="3241"/>
                  </a:cubicBezTo>
                  <a:lnTo>
                    <a:pt x="1316" y="3241"/>
                  </a:lnTo>
                  <a:cubicBezTo>
                    <a:pt x="1334" y="2952"/>
                    <a:pt x="1273" y="2657"/>
                    <a:pt x="1139" y="2387"/>
                  </a:cubicBezTo>
                  <a:cubicBezTo>
                    <a:pt x="1054" y="2217"/>
                    <a:pt x="1012" y="2031"/>
                    <a:pt x="1012" y="1836"/>
                  </a:cubicBezTo>
                  <a:cubicBezTo>
                    <a:pt x="1012" y="1500"/>
                    <a:pt x="1145" y="1182"/>
                    <a:pt x="1386" y="945"/>
                  </a:cubicBezTo>
                  <a:cubicBezTo>
                    <a:pt x="1625" y="712"/>
                    <a:pt x="1936" y="584"/>
                    <a:pt x="2266" y="584"/>
                  </a:cubicBezTo>
                  <a:close/>
                  <a:moveTo>
                    <a:pt x="3360" y="3829"/>
                  </a:moveTo>
                  <a:cubicBezTo>
                    <a:pt x="3360" y="3839"/>
                    <a:pt x="3365" y="3848"/>
                    <a:pt x="3370" y="3857"/>
                  </a:cubicBezTo>
                  <a:cubicBezTo>
                    <a:pt x="3488" y="4119"/>
                    <a:pt x="3593" y="4413"/>
                    <a:pt x="3673" y="4735"/>
                  </a:cubicBezTo>
                  <a:lnTo>
                    <a:pt x="860" y="4735"/>
                  </a:lnTo>
                  <a:cubicBezTo>
                    <a:pt x="946" y="4408"/>
                    <a:pt x="1049" y="4104"/>
                    <a:pt x="1174" y="3839"/>
                  </a:cubicBezTo>
                  <a:cubicBezTo>
                    <a:pt x="1174" y="3835"/>
                    <a:pt x="1174" y="3829"/>
                    <a:pt x="1178" y="3829"/>
                  </a:cubicBezTo>
                  <a:close/>
                  <a:moveTo>
                    <a:pt x="3801" y="5324"/>
                  </a:moveTo>
                  <a:cubicBezTo>
                    <a:pt x="3896" y="5850"/>
                    <a:pt x="3944" y="6410"/>
                    <a:pt x="3944" y="6989"/>
                  </a:cubicBezTo>
                  <a:cubicBezTo>
                    <a:pt x="3944" y="7658"/>
                    <a:pt x="3882" y="8293"/>
                    <a:pt x="3758" y="8891"/>
                  </a:cubicBezTo>
                  <a:cubicBezTo>
                    <a:pt x="3635" y="9480"/>
                    <a:pt x="3569" y="10068"/>
                    <a:pt x="3569" y="10638"/>
                  </a:cubicBezTo>
                  <a:lnTo>
                    <a:pt x="3569" y="10993"/>
                  </a:lnTo>
                  <a:cubicBezTo>
                    <a:pt x="3569" y="11173"/>
                    <a:pt x="3422" y="11321"/>
                    <a:pt x="3241" y="11321"/>
                  </a:cubicBezTo>
                  <a:lnTo>
                    <a:pt x="1244" y="11321"/>
                  </a:lnTo>
                  <a:cubicBezTo>
                    <a:pt x="1064" y="11321"/>
                    <a:pt x="912" y="11173"/>
                    <a:pt x="912" y="10993"/>
                  </a:cubicBezTo>
                  <a:lnTo>
                    <a:pt x="912" y="10514"/>
                  </a:lnTo>
                  <a:cubicBezTo>
                    <a:pt x="912" y="9911"/>
                    <a:pt x="860" y="9323"/>
                    <a:pt x="751" y="8764"/>
                  </a:cubicBezTo>
                  <a:cubicBezTo>
                    <a:pt x="642" y="8203"/>
                    <a:pt x="589" y="7606"/>
                    <a:pt x="589" y="6989"/>
                  </a:cubicBezTo>
                  <a:cubicBezTo>
                    <a:pt x="589" y="6410"/>
                    <a:pt x="637" y="5850"/>
                    <a:pt x="732" y="5324"/>
                  </a:cubicBezTo>
                  <a:close/>
                  <a:moveTo>
                    <a:pt x="2258" y="1"/>
                  </a:moveTo>
                  <a:cubicBezTo>
                    <a:pt x="1773" y="1"/>
                    <a:pt x="1321" y="189"/>
                    <a:pt x="974" y="527"/>
                  </a:cubicBezTo>
                  <a:cubicBezTo>
                    <a:pt x="622" y="879"/>
                    <a:pt x="428" y="1343"/>
                    <a:pt x="428" y="1836"/>
                  </a:cubicBezTo>
                  <a:cubicBezTo>
                    <a:pt x="428" y="2121"/>
                    <a:pt x="490" y="2392"/>
                    <a:pt x="613" y="2648"/>
                  </a:cubicBezTo>
                  <a:cubicBezTo>
                    <a:pt x="741" y="2904"/>
                    <a:pt x="765" y="3189"/>
                    <a:pt x="690" y="3454"/>
                  </a:cubicBezTo>
                  <a:cubicBezTo>
                    <a:pt x="675" y="3507"/>
                    <a:pt x="655" y="3554"/>
                    <a:pt x="637" y="3597"/>
                  </a:cubicBezTo>
                  <a:cubicBezTo>
                    <a:pt x="456" y="3995"/>
                    <a:pt x="309" y="4455"/>
                    <a:pt x="200" y="4973"/>
                  </a:cubicBezTo>
                  <a:cubicBezTo>
                    <a:pt x="68" y="5604"/>
                    <a:pt x="1" y="6283"/>
                    <a:pt x="1" y="6989"/>
                  </a:cubicBezTo>
                  <a:cubicBezTo>
                    <a:pt x="1" y="7643"/>
                    <a:pt x="63" y="8280"/>
                    <a:pt x="177" y="8877"/>
                  </a:cubicBezTo>
                  <a:cubicBezTo>
                    <a:pt x="276" y="9399"/>
                    <a:pt x="329" y="9949"/>
                    <a:pt x="329" y="10514"/>
                  </a:cubicBezTo>
                  <a:lnTo>
                    <a:pt x="329" y="10993"/>
                  </a:lnTo>
                  <a:cubicBezTo>
                    <a:pt x="329" y="11496"/>
                    <a:pt x="736" y="11908"/>
                    <a:pt x="1244" y="11908"/>
                  </a:cubicBezTo>
                  <a:lnTo>
                    <a:pt x="3241" y="11908"/>
                  </a:lnTo>
                  <a:cubicBezTo>
                    <a:pt x="3744" y="11908"/>
                    <a:pt x="4157" y="11496"/>
                    <a:pt x="4157" y="10993"/>
                  </a:cubicBezTo>
                  <a:lnTo>
                    <a:pt x="4157" y="10638"/>
                  </a:lnTo>
                  <a:cubicBezTo>
                    <a:pt x="4157" y="10111"/>
                    <a:pt x="4214" y="9561"/>
                    <a:pt x="4333" y="9010"/>
                  </a:cubicBezTo>
                  <a:cubicBezTo>
                    <a:pt x="4465" y="8374"/>
                    <a:pt x="4532" y="7696"/>
                    <a:pt x="4532" y="6989"/>
                  </a:cubicBezTo>
                  <a:cubicBezTo>
                    <a:pt x="4532" y="6283"/>
                    <a:pt x="4465" y="5604"/>
                    <a:pt x="4333" y="4973"/>
                  </a:cubicBezTo>
                  <a:cubicBezTo>
                    <a:pt x="4228" y="4465"/>
                    <a:pt x="4081" y="4010"/>
                    <a:pt x="3906" y="3616"/>
                  </a:cubicBezTo>
                  <a:cubicBezTo>
                    <a:pt x="3882" y="3568"/>
                    <a:pt x="3863" y="3511"/>
                    <a:pt x="3849" y="3454"/>
                  </a:cubicBezTo>
                  <a:cubicBezTo>
                    <a:pt x="3773" y="3184"/>
                    <a:pt x="3801" y="2895"/>
                    <a:pt x="3924" y="2633"/>
                  </a:cubicBezTo>
                  <a:cubicBezTo>
                    <a:pt x="4058" y="2359"/>
                    <a:pt x="4119" y="2055"/>
                    <a:pt x="4105" y="1746"/>
                  </a:cubicBezTo>
                  <a:cubicBezTo>
                    <a:pt x="4058" y="779"/>
                    <a:pt x="3261" y="10"/>
                    <a:pt x="2293" y="1"/>
                  </a:cubicBezTo>
                  <a:cubicBezTo>
                    <a:pt x="2281" y="1"/>
                    <a:pt x="2270" y="1"/>
                    <a:pt x="2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" name="Google Shape;975;p49"/>
          <p:cNvGrpSpPr/>
          <p:nvPr/>
        </p:nvGrpSpPr>
        <p:grpSpPr>
          <a:xfrm>
            <a:off x="2855150" y="3498400"/>
            <a:ext cx="368050" cy="209300"/>
            <a:chOff x="2855150" y="3323475"/>
            <a:chExt cx="368050" cy="209300"/>
          </a:xfrm>
        </p:grpSpPr>
        <p:sp>
          <p:nvSpPr>
            <p:cNvPr id="976" name="Google Shape;976;p49"/>
            <p:cNvSpPr/>
            <p:nvPr/>
          </p:nvSpPr>
          <p:spPr>
            <a:xfrm>
              <a:off x="2855150" y="3323475"/>
              <a:ext cx="368050" cy="209300"/>
            </a:xfrm>
            <a:custGeom>
              <a:rect b="b" l="l" r="r" t="t"/>
              <a:pathLst>
                <a:path extrusionOk="0" h="8372" w="14722">
                  <a:moveTo>
                    <a:pt x="3577" y="2152"/>
                  </a:moveTo>
                  <a:lnTo>
                    <a:pt x="3577" y="6185"/>
                  </a:lnTo>
                  <a:lnTo>
                    <a:pt x="584" y="6185"/>
                  </a:lnTo>
                  <a:lnTo>
                    <a:pt x="584" y="2152"/>
                  </a:lnTo>
                  <a:close/>
                  <a:moveTo>
                    <a:pt x="9987" y="588"/>
                  </a:moveTo>
                  <a:cubicBezTo>
                    <a:pt x="11066" y="588"/>
                    <a:pt x="12120" y="1003"/>
                    <a:pt x="12876" y="1758"/>
                  </a:cubicBezTo>
                  <a:cubicBezTo>
                    <a:pt x="13688" y="2570"/>
                    <a:pt x="14133" y="3646"/>
                    <a:pt x="14133" y="4795"/>
                  </a:cubicBezTo>
                  <a:lnTo>
                    <a:pt x="14133" y="5862"/>
                  </a:lnTo>
                  <a:cubicBezTo>
                    <a:pt x="14133" y="6925"/>
                    <a:pt x="13275" y="7784"/>
                    <a:pt x="12212" y="7784"/>
                  </a:cubicBezTo>
                  <a:lnTo>
                    <a:pt x="11320" y="7784"/>
                  </a:lnTo>
                  <a:cubicBezTo>
                    <a:pt x="11254" y="6436"/>
                    <a:pt x="10570" y="5179"/>
                    <a:pt x="9460" y="4392"/>
                  </a:cubicBezTo>
                  <a:cubicBezTo>
                    <a:pt x="9407" y="4354"/>
                    <a:pt x="9347" y="4336"/>
                    <a:pt x="9288" y="4336"/>
                  </a:cubicBezTo>
                  <a:cubicBezTo>
                    <a:pt x="9197" y="4336"/>
                    <a:pt x="9110" y="4378"/>
                    <a:pt x="9053" y="4458"/>
                  </a:cubicBezTo>
                  <a:cubicBezTo>
                    <a:pt x="8957" y="4591"/>
                    <a:pt x="8991" y="4776"/>
                    <a:pt x="9123" y="4866"/>
                  </a:cubicBezTo>
                  <a:cubicBezTo>
                    <a:pt x="10077" y="5544"/>
                    <a:pt x="10665" y="6626"/>
                    <a:pt x="10737" y="7784"/>
                  </a:cubicBezTo>
                  <a:lnTo>
                    <a:pt x="8934" y="7784"/>
                  </a:lnTo>
                  <a:cubicBezTo>
                    <a:pt x="8749" y="7784"/>
                    <a:pt x="8564" y="7784"/>
                    <a:pt x="8379" y="7774"/>
                  </a:cubicBezTo>
                  <a:cubicBezTo>
                    <a:pt x="7297" y="7722"/>
                    <a:pt x="6202" y="7414"/>
                    <a:pt x="5219" y="6878"/>
                  </a:cubicBezTo>
                  <a:lnTo>
                    <a:pt x="4166" y="6304"/>
                  </a:lnTo>
                  <a:lnTo>
                    <a:pt x="4166" y="2081"/>
                  </a:lnTo>
                  <a:lnTo>
                    <a:pt x="9062" y="692"/>
                  </a:lnTo>
                  <a:cubicBezTo>
                    <a:pt x="9368" y="622"/>
                    <a:pt x="9679" y="588"/>
                    <a:pt x="9987" y="588"/>
                  </a:cubicBezTo>
                  <a:close/>
                  <a:moveTo>
                    <a:pt x="10002" y="0"/>
                  </a:moveTo>
                  <a:cubicBezTo>
                    <a:pt x="9639" y="0"/>
                    <a:pt x="9275" y="41"/>
                    <a:pt x="8919" y="122"/>
                  </a:cubicBezTo>
                  <a:cubicBezTo>
                    <a:pt x="8915" y="127"/>
                    <a:pt x="8910" y="127"/>
                    <a:pt x="8906" y="127"/>
                  </a:cubicBezTo>
                  <a:lnTo>
                    <a:pt x="3833" y="1564"/>
                  </a:lnTo>
                  <a:lnTo>
                    <a:pt x="290" y="1564"/>
                  </a:lnTo>
                  <a:cubicBezTo>
                    <a:pt x="128" y="1564"/>
                    <a:pt x="1" y="1697"/>
                    <a:pt x="1" y="1859"/>
                  </a:cubicBezTo>
                  <a:lnTo>
                    <a:pt x="1" y="6479"/>
                  </a:lnTo>
                  <a:cubicBezTo>
                    <a:pt x="1" y="6641"/>
                    <a:pt x="128" y="6768"/>
                    <a:pt x="290" y="6768"/>
                  </a:cubicBezTo>
                  <a:lnTo>
                    <a:pt x="3796" y="6768"/>
                  </a:lnTo>
                  <a:lnTo>
                    <a:pt x="4939" y="7390"/>
                  </a:lnTo>
                  <a:cubicBezTo>
                    <a:pt x="6002" y="7968"/>
                    <a:pt x="7179" y="8305"/>
                    <a:pt x="8350" y="8358"/>
                  </a:cubicBezTo>
                  <a:cubicBezTo>
                    <a:pt x="8545" y="8367"/>
                    <a:pt x="8740" y="8371"/>
                    <a:pt x="8934" y="8371"/>
                  </a:cubicBezTo>
                  <a:lnTo>
                    <a:pt x="12212" y="8371"/>
                  </a:lnTo>
                  <a:cubicBezTo>
                    <a:pt x="13597" y="8371"/>
                    <a:pt x="14722" y="7248"/>
                    <a:pt x="14722" y="5862"/>
                  </a:cubicBezTo>
                  <a:lnTo>
                    <a:pt x="14722" y="4795"/>
                  </a:lnTo>
                  <a:cubicBezTo>
                    <a:pt x="14722" y="3490"/>
                    <a:pt x="14214" y="2266"/>
                    <a:pt x="13294" y="1346"/>
                  </a:cubicBezTo>
                  <a:cubicBezTo>
                    <a:pt x="12734" y="786"/>
                    <a:pt x="12037" y="383"/>
                    <a:pt x="11263" y="169"/>
                  </a:cubicBezTo>
                  <a:cubicBezTo>
                    <a:pt x="10853" y="56"/>
                    <a:pt x="10428" y="0"/>
                    <a:pt x="100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9"/>
            <p:cNvSpPr/>
            <p:nvPr/>
          </p:nvSpPr>
          <p:spPr>
            <a:xfrm>
              <a:off x="3020000" y="3412750"/>
              <a:ext cx="38925" cy="17325"/>
            </a:xfrm>
            <a:custGeom>
              <a:rect b="b" l="l" r="r" t="t"/>
              <a:pathLst>
                <a:path extrusionOk="0" h="693" w="1557">
                  <a:moveTo>
                    <a:pt x="295" y="0"/>
                  </a:moveTo>
                  <a:cubicBezTo>
                    <a:pt x="134" y="0"/>
                    <a:pt x="0" y="128"/>
                    <a:pt x="0" y="294"/>
                  </a:cubicBezTo>
                  <a:cubicBezTo>
                    <a:pt x="0" y="456"/>
                    <a:pt x="134" y="583"/>
                    <a:pt x="295" y="583"/>
                  </a:cubicBezTo>
                  <a:cubicBezTo>
                    <a:pt x="589" y="583"/>
                    <a:pt x="883" y="622"/>
                    <a:pt x="1173" y="683"/>
                  </a:cubicBezTo>
                  <a:cubicBezTo>
                    <a:pt x="1191" y="692"/>
                    <a:pt x="1215" y="692"/>
                    <a:pt x="1239" y="692"/>
                  </a:cubicBezTo>
                  <a:cubicBezTo>
                    <a:pt x="1372" y="692"/>
                    <a:pt x="1491" y="602"/>
                    <a:pt x="1524" y="465"/>
                  </a:cubicBezTo>
                  <a:cubicBezTo>
                    <a:pt x="1557" y="309"/>
                    <a:pt x="1462" y="152"/>
                    <a:pt x="1301" y="114"/>
                  </a:cubicBezTo>
                  <a:cubicBezTo>
                    <a:pt x="974" y="38"/>
                    <a:pt x="637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" name="Google Shape;978;p49"/>
          <p:cNvGrpSpPr/>
          <p:nvPr/>
        </p:nvGrpSpPr>
        <p:grpSpPr>
          <a:xfrm>
            <a:off x="2241838" y="3473900"/>
            <a:ext cx="368075" cy="233800"/>
            <a:chOff x="2243625" y="3252850"/>
            <a:chExt cx="368075" cy="233800"/>
          </a:xfrm>
        </p:grpSpPr>
        <p:sp>
          <p:nvSpPr>
            <p:cNvPr id="979" name="Google Shape;979;p49"/>
            <p:cNvSpPr/>
            <p:nvPr/>
          </p:nvSpPr>
          <p:spPr>
            <a:xfrm>
              <a:off x="2243625" y="3252850"/>
              <a:ext cx="368075" cy="233800"/>
            </a:xfrm>
            <a:custGeom>
              <a:rect b="b" l="l" r="r" t="t"/>
              <a:pathLst>
                <a:path extrusionOk="0" h="9352" w="14723">
                  <a:moveTo>
                    <a:pt x="3435" y="2126"/>
                  </a:moveTo>
                  <a:lnTo>
                    <a:pt x="2045" y="4531"/>
                  </a:lnTo>
                  <a:cubicBezTo>
                    <a:pt x="1993" y="4621"/>
                    <a:pt x="1993" y="4730"/>
                    <a:pt x="2045" y="4826"/>
                  </a:cubicBezTo>
                  <a:lnTo>
                    <a:pt x="3435" y="7231"/>
                  </a:lnTo>
                  <a:lnTo>
                    <a:pt x="584" y="7231"/>
                  </a:lnTo>
                  <a:lnTo>
                    <a:pt x="584" y="2126"/>
                  </a:lnTo>
                  <a:close/>
                  <a:moveTo>
                    <a:pt x="14138" y="2126"/>
                  </a:moveTo>
                  <a:lnTo>
                    <a:pt x="14138" y="7231"/>
                  </a:lnTo>
                  <a:lnTo>
                    <a:pt x="11287" y="7231"/>
                  </a:lnTo>
                  <a:lnTo>
                    <a:pt x="12677" y="4826"/>
                  </a:lnTo>
                  <a:cubicBezTo>
                    <a:pt x="12730" y="4730"/>
                    <a:pt x="12730" y="4621"/>
                    <a:pt x="12677" y="4531"/>
                  </a:cubicBezTo>
                  <a:lnTo>
                    <a:pt x="11287" y="2126"/>
                  </a:lnTo>
                  <a:close/>
                  <a:moveTo>
                    <a:pt x="9721" y="589"/>
                  </a:moveTo>
                  <a:lnTo>
                    <a:pt x="10523" y="1979"/>
                  </a:lnTo>
                  <a:lnTo>
                    <a:pt x="12084" y="4678"/>
                  </a:lnTo>
                  <a:lnTo>
                    <a:pt x="10523" y="7373"/>
                  </a:lnTo>
                  <a:lnTo>
                    <a:pt x="9721" y="8768"/>
                  </a:lnTo>
                  <a:lnTo>
                    <a:pt x="5001" y="8768"/>
                  </a:lnTo>
                  <a:lnTo>
                    <a:pt x="4199" y="7373"/>
                  </a:lnTo>
                  <a:lnTo>
                    <a:pt x="2638" y="4678"/>
                  </a:lnTo>
                  <a:lnTo>
                    <a:pt x="4199" y="1979"/>
                  </a:lnTo>
                  <a:lnTo>
                    <a:pt x="5001" y="589"/>
                  </a:lnTo>
                  <a:close/>
                  <a:moveTo>
                    <a:pt x="4830" y="1"/>
                  </a:moveTo>
                  <a:cubicBezTo>
                    <a:pt x="4725" y="1"/>
                    <a:pt x="4631" y="58"/>
                    <a:pt x="4578" y="147"/>
                  </a:cubicBezTo>
                  <a:lnTo>
                    <a:pt x="3772" y="1538"/>
                  </a:lnTo>
                  <a:lnTo>
                    <a:pt x="295" y="1538"/>
                  </a:lnTo>
                  <a:cubicBezTo>
                    <a:pt x="133" y="1538"/>
                    <a:pt x="0" y="1671"/>
                    <a:pt x="0" y="1831"/>
                  </a:cubicBezTo>
                  <a:lnTo>
                    <a:pt x="0" y="7520"/>
                  </a:lnTo>
                  <a:cubicBezTo>
                    <a:pt x="0" y="7682"/>
                    <a:pt x="133" y="7815"/>
                    <a:pt x="295" y="7815"/>
                  </a:cubicBezTo>
                  <a:lnTo>
                    <a:pt x="3772" y="7815"/>
                  </a:lnTo>
                  <a:lnTo>
                    <a:pt x="4578" y="9204"/>
                  </a:lnTo>
                  <a:cubicBezTo>
                    <a:pt x="4631" y="9295"/>
                    <a:pt x="4725" y="9352"/>
                    <a:pt x="4830" y="9352"/>
                  </a:cubicBezTo>
                  <a:lnTo>
                    <a:pt x="9892" y="9352"/>
                  </a:lnTo>
                  <a:cubicBezTo>
                    <a:pt x="9997" y="9352"/>
                    <a:pt x="10092" y="9295"/>
                    <a:pt x="10144" y="9204"/>
                  </a:cubicBezTo>
                  <a:lnTo>
                    <a:pt x="10950" y="7815"/>
                  </a:lnTo>
                  <a:lnTo>
                    <a:pt x="14427" y="7815"/>
                  </a:lnTo>
                  <a:cubicBezTo>
                    <a:pt x="14589" y="7815"/>
                    <a:pt x="14722" y="7682"/>
                    <a:pt x="14722" y="7520"/>
                  </a:cubicBezTo>
                  <a:lnTo>
                    <a:pt x="14722" y="1831"/>
                  </a:lnTo>
                  <a:cubicBezTo>
                    <a:pt x="14722" y="1671"/>
                    <a:pt x="14589" y="1538"/>
                    <a:pt x="14427" y="1538"/>
                  </a:cubicBezTo>
                  <a:lnTo>
                    <a:pt x="10950" y="1538"/>
                  </a:lnTo>
                  <a:lnTo>
                    <a:pt x="10144" y="147"/>
                  </a:lnTo>
                  <a:cubicBezTo>
                    <a:pt x="10092" y="58"/>
                    <a:pt x="9997" y="1"/>
                    <a:pt x="9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9"/>
            <p:cNvSpPr/>
            <p:nvPr/>
          </p:nvSpPr>
          <p:spPr>
            <a:xfrm>
              <a:off x="2338850" y="3281100"/>
              <a:ext cx="177600" cy="177425"/>
            </a:xfrm>
            <a:custGeom>
              <a:rect b="b" l="l" r="r" t="t"/>
              <a:pathLst>
                <a:path extrusionOk="0" h="7097" w="7104">
                  <a:moveTo>
                    <a:pt x="3554" y="583"/>
                  </a:moveTo>
                  <a:cubicBezTo>
                    <a:pt x="5186" y="583"/>
                    <a:pt x="6515" y="1912"/>
                    <a:pt x="6515" y="3548"/>
                  </a:cubicBezTo>
                  <a:cubicBezTo>
                    <a:pt x="6515" y="5181"/>
                    <a:pt x="5186" y="6508"/>
                    <a:pt x="3554" y="6508"/>
                  </a:cubicBezTo>
                  <a:cubicBezTo>
                    <a:pt x="1918" y="6508"/>
                    <a:pt x="590" y="5181"/>
                    <a:pt x="590" y="3548"/>
                  </a:cubicBezTo>
                  <a:cubicBezTo>
                    <a:pt x="590" y="1912"/>
                    <a:pt x="1918" y="583"/>
                    <a:pt x="3554" y="583"/>
                  </a:cubicBezTo>
                  <a:close/>
                  <a:moveTo>
                    <a:pt x="3554" y="0"/>
                  </a:moveTo>
                  <a:cubicBezTo>
                    <a:pt x="1595" y="0"/>
                    <a:pt x="1" y="1590"/>
                    <a:pt x="1" y="3548"/>
                  </a:cubicBezTo>
                  <a:cubicBezTo>
                    <a:pt x="1" y="5503"/>
                    <a:pt x="1595" y="7097"/>
                    <a:pt x="3554" y="7097"/>
                  </a:cubicBezTo>
                  <a:cubicBezTo>
                    <a:pt x="5509" y="7097"/>
                    <a:pt x="7103" y="5503"/>
                    <a:pt x="7103" y="3548"/>
                  </a:cubicBezTo>
                  <a:cubicBezTo>
                    <a:pt x="7103" y="1590"/>
                    <a:pt x="5509" y="0"/>
                    <a:pt x="35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9"/>
            <p:cNvSpPr/>
            <p:nvPr/>
          </p:nvSpPr>
          <p:spPr>
            <a:xfrm>
              <a:off x="2442050" y="3310750"/>
              <a:ext cx="33250" cy="26100"/>
            </a:xfrm>
            <a:custGeom>
              <a:rect b="b" l="l" r="r" t="t"/>
              <a:pathLst>
                <a:path extrusionOk="0" h="1044" w="1330">
                  <a:moveTo>
                    <a:pt x="337" y="0"/>
                  </a:moveTo>
                  <a:cubicBezTo>
                    <a:pt x="223" y="0"/>
                    <a:pt x="113" y="65"/>
                    <a:pt x="67" y="176"/>
                  </a:cubicBezTo>
                  <a:cubicBezTo>
                    <a:pt x="0" y="323"/>
                    <a:pt x="67" y="498"/>
                    <a:pt x="214" y="560"/>
                  </a:cubicBezTo>
                  <a:cubicBezTo>
                    <a:pt x="432" y="660"/>
                    <a:pt x="631" y="792"/>
                    <a:pt x="802" y="958"/>
                  </a:cubicBezTo>
                  <a:cubicBezTo>
                    <a:pt x="859" y="1015"/>
                    <a:pt x="935" y="1043"/>
                    <a:pt x="1007" y="1043"/>
                  </a:cubicBezTo>
                  <a:cubicBezTo>
                    <a:pt x="1082" y="1043"/>
                    <a:pt x="1158" y="1015"/>
                    <a:pt x="1215" y="958"/>
                  </a:cubicBezTo>
                  <a:cubicBezTo>
                    <a:pt x="1329" y="840"/>
                    <a:pt x="1329" y="654"/>
                    <a:pt x="1215" y="540"/>
                  </a:cubicBezTo>
                  <a:cubicBezTo>
                    <a:pt x="992" y="323"/>
                    <a:pt x="736" y="152"/>
                    <a:pt x="451" y="23"/>
                  </a:cubicBezTo>
                  <a:cubicBezTo>
                    <a:pt x="414" y="8"/>
                    <a:pt x="375" y="0"/>
                    <a:pt x="3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9"/>
            <p:cNvSpPr/>
            <p:nvPr/>
          </p:nvSpPr>
          <p:spPr>
            <a:xfrm>
              <a:off x="2363875" y="3306000"/>
              <a:ext cx="71075" cy="127625"/>
            </a:xfrm>
            <a:custGeom>
              <a:rect b="b" l="l" r="r" t="t"/>
              <a:pathLst>
                <a:path extrusionOk="0" h="5105" w="2843">
                  <a:moveTo>
                    <a:pt x="2553" y="0"/>
                  </a:moveTo>
                  <a:cubicBezTo>
                    <a:pt x="1145" y="0"/>
                    <a:pt x="1" y="1144"/>
                    <a:pt x="1" y="2552"/>
                  </a:cubicBezTo>
                  <a:cubicBezTo>
                    <a:pt x="1" y="3957"/>
                    <a:pt x="1145" y="5105"/>
                    <a:pt x="2553" y="5105"/>
                  </a:cubicBezTo>
                  <a:cubicBezTo>
                    <a:pt x="2715" y="5105"/>
                    <a:pt x="2843" y="4971"/>
                    <a:pt x="2843" y="4811"/>
                  </a:cubicBezTo>
                  <a:cubicBezTo>
                    <a:pt x="2843" y="4649"/>
                    <a:pt x="2715" y="4516"/>
                    <a:pt x="2553" y="4516"/>
                  </a:cubicBezTo>
                  <a:cubicBezTo>
                    <a:pt x="1467" y="4516"/>
                    <a:pt x="585" y="3634"/>
                    <a:pt x="585" y="2552"/>
                  </a:cubicBezTo>
                  <a:cubicBezTo>
                    <a:pt x="585" y="1466"/>
                    <a:pt x="1467" y="588"/>
                    <a:pt x="2553" y="588"/>
                  </a:cubicBezTo>
                  <a:cubicBezTo>
                    <a:pt x="2715" y="588"/>
                    <a:pt x="2843" y="456"/>
                    <a:pt x="2843" y="294"/>
                  </a:cubicBezTo>
                  <a:cubicBezTo>
                    <a:pt x="2843" y="132"/>
                    <a:pt x="2715" y="0"/>
                    <a:pt x="2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9"/>
            <p:cNvSpPr/>
            <p:nvPr/>
          </p:nvSpPr>
          <p:spPr>
            <a:xfrm>
              <a:off x="2407175" y="3337525"/>
              <a:ext cx="27775" cy="64575"/>
            </a:xfrm>
            <a:custGeom>
              <a:rect b="b" l="l" r="r" t="t"/>
              <a:pathLst>
                <a:path extrusionOk="0" h="2583" w="1111">
                  <a:moveTo>
                    <a:pt x="821" y="1"/>
                  </a:moveTo>
                  <a:cubicBezTo>
                    <a:pt x="717" y="1"/>
                    <a:pt x="622" y="53"/>
                    <a:pt x="570" y="134"/>
                  </a:cubicBezTo>
                  <a:lnTo>
                    <a:pt x="114" y="585"/>
                  </a:lnTo>
                  <a:cubicBezTo>
                    <a:pt x="0" y="699"/>
                    <a:pt x="0" y="888"/>
                    <a:pt x="114" y="1002"/>
                  </a:cubicBezTo>
                  <a:cubicBezTo>
                    <a:pt x="171" y="1059"/>
                    <a:pt x="248" y="1087"/>
                    <a:pt x="318" y="1087"/>
                  </a:cubicBezTo>
                  <a:cubicBezTo>
                    <a:pt x="394" y="1087"/>
                    <a:pt x="471" y="1059"/>
                    <a:pt x="528" y="1002"/>
                  </a:cubicBezTo>
                  <a:lnTo>
                    <a:pt x="528" y="2287"/>
                  </a:lnTo>
                  <a:cubicBezTo>
                    <a:pt x="528" y="2449"/>
                    <a:pt x="655" y="2582"/>
                    <a:pt x="821" y="2582"/>
                  </a:cubicBezTo>
                  <a:cubicBezTo>
                    <a:pt x="983" y="2582"/>
                    <a:pt x="1111" y="2449"/>
                    <a:pt x="1111" y="2287"/>
                  </a:cubicBezTo>
                  <a:lnTo>
                    <a:pt x="1111" y="295"/>
                  </a:lnTo>
                  <a:cubicBezTo>
                    <a:pt x="1111" y="130"/>
                    <a:pt x="983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49"/>
          <p:cNvGrpSpPr/>
          <p:nvPr/>
        </p:nvGrpSpPr>
        <p:grpSpPr>
          <a:xfrm>
            <a:off x="1723013" y="3339650"/>
            <a:ext cx="187075" cy="368050"/>
            <a:chOff x="1733975" y="3244075"/>
            <a:chExt cx="187075" cy="368050"/>
          </a:xfrm>
        </p:grpSpPr>
        <p:sp>
          <p:nvSpPr>
            <p:cNvPr id="985" name="Google Shape;985;p49"/>
            <p:cNvSpPr/>
            <p:nvPr/>
          </p:nvSpPr>
          <p:spPr>
            <a:xfrm>
              <a:off x="1733975" y="3244075"/>
              <a:ext cx="187075" cy="368050"/>
            </a:xfrm>
            <a:custGeom>
              <a:rect b="b" l="l" r="r" t="t"/>
              <a:pathLst>
                <a:path extrusionOk="0" h="14722" w="7483">
                  <a:moveTo>
                    <a:pt x="6586" y="588"/>
                  </a:moveTo>
                  <a:lnTo>
                    <a:pt x="6586" y="3108"/>
                  </a:lnTo>
                  <a:lnTo>
                    <a:pt x="902" y="3108"/>
                  </a:lnTo>
                  <a:lnTo>
                    <a:pt x="902" y="588"/>
                  </a:lnTo>
                  <a:lnTo>
                    <a:pt x="1566" y="588"/>
                  </a:lnTo>
                  <a:lnTo>
                    <a:pt x="1566" y="1477"/>
                  </a:lnTo>
                  <a:cubicBezTo>
                    <a:pt x="1566" y="1637"/>
                    <a:pt x="1699" y="1766"/>
                    <a:pt x="1861" y="1766"/>
                  </a:cubicBezTo>
                  <a:lnTo>
                    <a:pt x="3118" y="1766"/>
                  </a:lnTo>
                  <a:cubicBezTo>
                    <a:pt x="3279" y="1766"/>
                    <a:pt x="3407" y="1637"/>
                    <a:pt x="3407" y="1477"/>
                  </a:cubicBezTo>
                  <a:lnTo>
                    <a:pt x="3407" y="588"/>
                  </a:lnTo>
                  <a:lnTo>
                    <a:pt x="4076" y="588"/>
                  </a:lnTo>
                  <a:lnTo>
                    <a:pt x="4076" y="1477"/>
                  </a:lnTo>
                  <a:cubicBezTo>
                    <a:pt x="4076" y="1637"/>
                    <a:pt x="4209" y="1766"/>
                    <a:pt x="4371" y="1766"/>
                  </a:cubicBezTo>
                  <a:lnTo>
                    <a:pt x="5628" y="1766"/>
                  </a:lnTo>
                  <a:cubicBezTo>
                    <a:pt x="5789" y="1766"/>
                    <a:pt x="5917" y="1637"/>
                    <a:pt x="5917" y="1477"/>
                  </a:cubicBezTo>
                  <a:lnTo>
                    <a:pt x="5917" y="588"/>
                  </a:lnTo>
                  <a:close/>
                  <a:moveTo>
                    <a:pt x="5704" y="3691"/>
                  </a:moveTo>
                  <a:lnTo>
                    <a:pt x="5704" y="4441"/>
                  </a:lnTo>
                  <a:lnTo>
                    <a:pt x="1785" y="4441"/>
                  </a:lnTo>
                  <a:lnTo>
                    <a:pt x="1785" y="3691"/>
                  </a:lnTo>
                  <a:close/>
                  <a:moveTo>
                    <a:pt x="4754" y="5029"/>
                  </a:moveTo>
                  <a:lnTo>
                    <a:pt x="4754" y="12639"/>
                  </a:lnTo>
                  <a:lnTo>
                    <a:pt x="2733" y="12639"/>
                  </a:lnTo>
                  <a:lnTo>
                    <a:pt x="2733" y="5029"/>
                  </a:lnTo>
                  <a:close/>
                  <a:moveTo>
                    <a:pt x="6899" y="13227"/>
                  </a:moveTo>
                  <a:lnTo>
                    <a:pt x="6899" y="14138"/>
                  </a:lnTo>
                  <a:lnTo>
                    <a:pt x="589" y="14138"/>
                  </a:lnTo>
                  <a:lnTo>
                    <a:pt x="589" y="13227"/>
                  </a:lnTo>
                  <a:close/>
                  <a:moveTo>
                    <a:pt x="609" y="1"/>
                  </a:moveTo>
                  <a:cubicBezTo>
                    <a:pt x="447" y="1"/>
                    <a:pt x="314" y="133"/>
                    <a:pt x="314" y="295"/>
                  </a:cubicBezTo>
                  <a:lnTo>
                    <a:pt x="314" y="3397"/>
                  </a:lnTo>
                  <a:cubicBezTo>
                    <a:pt x="314" y="3564"/>
                    <a:pt x="447" y="3691"/>
                    <a:pt x="609" y="3691"/>
                  </a:cubicBezTo>
                  <a:lnTo>
                    <a:pt x="1196" y="3691"/>
                  </a:lnTo>
                  <a:lnTo>
                    <a:pt x="1196" y="4735"/>
                  </a:lnTo>
                  <a:cubicBezTo>
                    <a:pt x="1196" y="4897"/>
                    <a:pt x="1329" y="5029"/>
                    <a:pt x="1491" y="5029"/>
                  </a:cubicBezTo>
                  <a:lnTo>
                    <a:pt x="2146" y="5029"/>
                  </a:lnTo>
                  <a:lnTo>
                    <a:pt x="2146" y="12639"/>
                  </a:lnTo>
                  <a:lnTo>
                    <a:pt x="295" y="12639"/>
                  </a:lnTo>
                  <a:cubicBezTo>
                    <a:pt x="134" y="12639"/>
                    <a:pt x="1" y="12771"/>
                    <a:pt x="1" y="12933"/>
                  </a:cubicBezTo>
                  <a:lnTo>
                    <a:pt x="1" y="14428"/>
                  </a:lnTo>
                  <a:cubicBezTo>
                    <a:pt x="1" y="14593"/>
                    <a:pt x="134" y="14722"/>
                    <a:pt x="295" y="14722"/>
                  </a:cubicBezTo>
                  <a:lnTo>
                    <a:pt x="7189" y="14722"/>
                  </a:lnTo>
                  <a:cubicBezTo>
                    <a:pt x="7355" y="14722"/>
                    <a:pt x="7482" y="14593"/>
                    <a:pt x="7482" y="14428"/>
                  </a:cubicBezTo>
                  <a:lnTo>
                    <a:pt x="7482" y="12933"/>
                  </a:lnTo>
                  <a:cubicBezTo>
                    <a:pt x="7482" y="12771"/>
                    <a:pt x="7355" y="12639"/>
                    <a:pt x="7189" y="12639"/>
                  </a:cubicBezTo>
                  <a:lnTo>
                    <a:pt x="5343" y="12639"/>
                  </a:lnTo>
                  <a:lnTo>
                    <a:pt x="5343" y="5029"/>
                  </a:lnTo>
                  <a:lnTo>
                    <a:pt x="5993" y="5029"/>
                  </a:lnTo>
                  <a:cubicBezTo>
                    <a:pt x="6159" y="5029"/>
                    <a:pt x="6287" y="4897"/>
                    <a:pt x="6287" y="4735"/>
                  </a:cubicBezTo>
                  <a:lnTo>
                    <a:pt x="6287" y="3691"/>
                  </a:lnTo>
                  <a:lnTo>
                    <a:pt x="6880" y="3691"/>
                  </a:lnTo>
                  <a:cubicBezTo>
                    <a:pt x="7042" y="3691"/>
                    <a:pt x="7174" y="3564"/>
                    <a:pt x="7174" y="3397"/>
                  </a:cubicBezTo>
                  <a:lnTo>
                    <a:pt x="7174" y="295"/>
                  </a:lnTo>
                  <a:cubicBezTo>
                    <a:pt x="7174" y="133"/>
                    <a:pt x="7042" y="1"/>
                    <a:pt x="6880" y="1"/>
                  </a:cubicBezTo>
                  <a:lnTo>
                    <a:pt x="5628" y="1"/>
                  </a:lnTo>
                  <a:cubicBezTo>
                    <a:pt x="5461" y="1"/>
                    <a:pt x="5334" y="133"/>
                    <a:pt x="5334" y="295"/>
                  </a:cubicBezTo>
                  <a:lnTo>
                    <a:pt x="5334" y="1182"/>
                  </a:lnTo>
                  <a:lnTo>
                    <a:pt x="4664" y="1182"/>
                  </a:lnTo>
                  <a:lnTo>
                    <a:pt x="4664" y="295"/>
                  </a:lnTo>
                  <a:cubicBezTo>
                    <a:pt x="4664" y="133"/>
                    <a:pt x="4531" y="1"/>
                    <a:pt x="4371" y="1"/>
                  </a:cubicBezTo>
                  <a:lnTo>
                    <a:pt x="3118" y="1"/>
                  </a:lnTo>
                  <a:cubicBezTo>
                    <a:pt x="2952" y="1"/>
                    <a:pt x="2823" y="133"/>
                    <a:pt x="2823" y="295"/>
                  </a:cubicBezTo>
                  <a:lnTo>
                    <a:pt x="2823" y="1182"/>
                  </a:lnTo>
                  <a:lnTo>
                    <a:pt x="2155" y="1182"/>
                  </a:lnTo>
                  <a:lnTo>
                    <a:pt x="2155" y="295"/>
                  </a:lnTo>
                  <a:cubicBezTo>
                    <a:pt x="2155" y="133"/>
                    <a:pt x="2022" y="1"/>
                    <a:pt x="18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9"/>
            <p:cNvSpPr/>
            <p:nvPr/>
          </p:nvSpPr>
          <p:spPr>
            <a:xfrm>
              <a:off x="1814750" y="3382250"/>
              <a:ext cx="14725" cy="109400"/>
            </a:xfrm>
            <a:custGeom>
              <a:rect b="b" l="l" r="r" t="t"/>
              <a:pathLst>
                <a:path extrusionOk="0" h="4376" w="589">
                  <a:moveTo>
                    <a:pt x="295" y="1"/>
                  </a:moveTo>
                  <a:cubicBezTo>
                    <a:pt x="133" y="1"/>
                    <a:pt x="1" y="134"/>
                    <a:pt x="1" y="294"/>
                  </a:cubicBezTo>
                  <a:lnTo>
                    <a:pt x="1" y="4085"/>
                  </a:lnTo>
                  <a:cubicBezTo>
                    <a:pt x="1" y="4247"/>
                    <a:pt x="133" y="4375"/>
                    <a:pt x="295" y="4375"/>
                  </a:cubicBezTo>
                  <a:cubicBezTo>
                    <a:pt x="456" y="4375"/>
                    <a:pt x="588" y="4247"/>
                    <a:pt x="588" y="4085"/>
                  </a:cubicBezTo>
                  <a:lnTo>
                    <a:pt x="588" y="294"/>
                  </a:lnTo>
                  <a:cubicBezTo>
                    <a:pt x="588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9"/>
            <p:cNvSpPr/>
            <p:nvPr/>
          </p:nvSpPr>
          <p:spPr>
            <a:xfrm>
              <a:off x="1814750" y="3508100"/>
              <a:ext cx="14725" cy="25525"/>
            </a:xfrm>
            <a:custGeom>
              <a:rect b="b" l="l" r="r" t="t"/>
              <a:pathLst>
                <a:path extrusionOk="0" h="1021" w="589">
                  <a:moveTo>
                    <a:pt x="295" y="0"/>
                  </a:moveTo>
                  <a:cubicBezTo>
                    <a:pt x="133" y="0"/>
                    <a:pt x="1" y="128"/>
                    <a:pt x="1" y="290"/>
                  </a:cubicBezTo>
                  <a:lnTo>
                    <a:pt x="1" y="726"/>
                  </a:lnTo>
                  <a:cubicBezTo>
                    <a:pt x="1" y="887"/>
                    <a:pt x="133" y="1021"/>
                    <a:pt x="295" y="1021"/>
                  </a:cubicBezTo>
                  <a:cubicBezTo>
                    <a:pt x="456" y="1021"/>
                    <a:pt x="588" y="887"/>
                    <a:pt x="588" y="726"/>
                  </a:cubicBezTo>
                  <a:lnTo>
                    <a:pt x="588" y="290"/>
                  </a:lnTo>
                  <a:cubicBezTo>
                    <a:pt x="588" y="128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49"/>
          <p:cNvGrpSpPr/>
          <p:nvPr/>
        </p:nvGrpSpPr>
        <p:grpSpPr>
          <a:xfrm>
            <a:off x="7762288" y="2763950"/>
            <a:ext cx="368750" cy="368050"/>
            <a:chOff x="7777700" y="2645725"/>
            <a:chExt cx="368750" cy="368050"/>
          </a:xfrm>
        </p:grpSpPr>
        <p:sp>
          <p:nvSpPr>
            <p:cNvPr id="989" name="Google Shape;989;p49"/>
            <p:cNvSpPr/>
            <p:nvPr/>
          </p:nvSpPr>
          <p:spPr>
            <a:xfrm>
              <a:off x="7777700" y="2645725"/>
              <a:ext cx="368750" cy="368050"/>
            </a:xfrm>
            <a:custGeom>
              <a:rect b="b" l="l" r="r" t="t"/>
              <a:pathLst>
                <a:path extrusionOk="0" h="14722" w="14750">
                  <a:moveTo>
                    <a:pt x="2685" y="583"/>
                  </a:moveTo>
                  <a:cubicBezTo>
                    <a:pt x="2795" y="583"/>
                    <a:pt x="2899" y="631"/>
                    <a:pt x="2980" y="708"/>
                  </a:cubicBezTo>
                  <a:lnTo>
                    <a:pt x="9869" y="7596"/>
                  </a:lnTo>
                  <a:lnTo>
                    <a:pt x="9869" y="8976"/>
                  </a:lnTo>
                  <a:lnTo>
                    <a:pt x="8976" y="9869"/>
                  </a:lnTo>
                  <a:lnTo>
                    <a:pt x="7596" y="9869"/>
                  </a:lnTo>
                  <a:lnTo>
                    <a:pt x="707" y="2980"/>
                  </a:lnTo>
                  <a:cubicBezTo>
                    <a:pt x="627" y="2899"/>
                    <a:pt x="584" y="2795"/>
                    <a:pt x="584" y="2685"/>
                  </a:cubicBezTo>
                  <a:cubicBezTo>
                    <a:pt x="584" y="2576"/>
                    <a:pt x="627" y="2472"/>
                    <a:pt x="707" y="2392"/>
                  </a:cubicBezTo>
                  <a:lnTo>
                    <a:pt x="2391" y="708"/>
                  </a:lnTo>
                  <a:cubicBezTo>
                    <a:pt x="2472" y="631"/>
                    <a:pt x="2577" y="583"/>
                    <a:pt x="2685" y="583"/>
                  </a:cubicBezTo>
                  <a:close/>
                  <a:moveTo>
                    <a:pt x="10158" y="9512"/>
                  </a:moveTo>
                  <a:lnTo>
                    <a:pt x="12890" y="12245"/>
                  </a:lnTo>
                  <a:lnTo>
                    <a:pt x="12240" y="12891"/>
                  </a:lnTo>
                  <a:lnTo>
                    <a:pt x="9512" y="10162"/>
                  </a:lnTo>
                  <a:lnTo>
                    <a:pt x="10158" y="9512"/>
                  </a:lnTo>
                  <a:close/>
                  <a:moveTo>
                    <a:pt x="13598" y="12363"/>
                  </a:moveTo>
                  <a:lnTo>
                    <a:pt x="14014" y="12786"/>
                  </a:lnTo>
                  <a:lnTo>
                    <a:pt x="12781" y="14014"/>
                  </a:lnTo>
                  <a:lnTo>
                    <a:pt x="12363" y="13598"/>
                  </a:lnTo>
                  <a:lnTo>
                    <a:pt x="12449" y="13512"/>
                  </a:lnTo>
                  <a:lnTo>
                    <a:pt x="13175" y="12786"/>
                  </a:lnTo>
                  <a:lnTo>
                    <a:pt x="13598" y="12363"/>
                  </a:lnTo>
                  <a:close/>
                  <a:moveTo>
                    <a:pt x="2685" y="0"/>
                  </a:moveTo>
                  <a:cubicBezTo>
                    <a:pt x="2420" y="0"/>
                    <a:pt x="2168" y="105"/>
                    <a:pt x="1979" y="294"/>
                  </a:cubicBezTo>
                  <a:lnTo>
                    <a:pt x="290" y="1978"/>
                  </a:lnTo>
                  <a:cubicBezTo>
                    <a:pt x="105" y="2168"/>
                    <a:pt x="0" y="2420"/>
                    <a:pt x="0" y="2685"/>
                  </a:cubicBezTo>
                  <a:cubicBezTo>
                    <a:pt x="0" y="2952"/>
                    <a:pt x="105" y="3202"/>
                    <a:pt x="290" y="3392"/>
                  </a:cubicBezTo>
                  <a:lnTo>
                    <a:pt x="7268" y="10366"/>
                  </a:lnTo>
                  <a:cubicBezTo>
                    <a:pt x="7320" y="10423"/>
                    <a:pt x="7397" y="10452"/>
                    <a:pt x="7473" y="10452"/>
                  </a:cubicBezTo>
                  <a:lnTo>
                    <a:pt x="8976" y="10452"/>
                  </a:lnTo>
                  <a:lnTo>
                    <a:pt x="11828" y="13303"/>
                  </a:lnTo>
                  <a:lnTo>
                    <a:pt x="11743" y="13388"/>
                  </a:lnTo>
                  <a:cubicBezTo>
                    <a:pt x="11629" y="13502"/>
                    <a:pt x="11629" y="13688"/>
                    <a:pt x="11743" y="13801"/>
                  </a:cubicBezTo>
                  <a:lnTo>
                    <a:pt x="12577" y="14636"/>
                  </a:lnTo>
                  <a:cubicBezTo>
                    <a:pt x="12630" y="14693"/>
                    <a:pt x="12705" y="14721"/>
                    <a:pt x="12781" y="14721"/>
                  </a:cubicBezTo>
                  <a:cubicBezTo>
                    <a:pt x="12862" y="14721"/>
                    <a:pt x="12938" y="14693"/>
                    <a:pt x="12990" y="14636"/>
                  </a:cubicBezTo>
                  <a:lnTo>
                    <a:pt x="14636" y="12990"/>
                  </a:lnTo>
                  <a:cubicBezTo>
                    <a:pt x="14750" y="12876"/>
                    <a:pt x="14750" y="12691"/>
                    <a:pt x="14636" y="12577"/>
                  </a:cubicBezTo>
                  <a:lnTo>
                    <a:pt x="13801" y="11742"/>
                  </a:lnTo>
                  <a:cubicBezTo>
                    <a:pt x="13749" y="11690"/>
                    <a:pt x="13673" y="11656"/>
                    <a:pt x="13598" y="11656"/>
                  </a:cubicBezTo>
                  <a:cubicBezTo>
                    <a:pt x="13517" y="11656"/>
                    <a:pt x="13440" y="11690"/>
                    <a:pt x="13388" y="11742"/>
                  </a:cubicBezTo>
                  <a:lnTo>
                    <a:pt x="13303" y="11827"/>
                  </a:lnTo>
                  <a:lnTo>
                    <a:pt x="10452" y="8976"/>
                  </a:lnTo>
                  <a:lnTo>
                    <a:pt x="10452" y="7478"/>
                  </a:lnTo>
                  <a:cubicBezTo>
                    <a:pt x="10452" y="7397"/>
                    <a:pt x="10423" y="7321"/>
                    <a:pt x="10366" y="7268"/>
                  </a:cubicBezTo>
                  <a:lnTo>
                    <a:pt x="3392" y="294"/>
                  </a:lnTo>
                  <a:cubicBezTo>
                    <a:pt x="3203" y="105"/>
                    <a:pt x="2952" y="0"/>
                    <a:pt x="2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9"/>
            <p:cNvSpPr/>
            <p:nvPr/>
          </p:nvSpPr>
          <p:spPr>
            <a:xfrm>
              <a:off x="7848250" y="2743550"/>
              <a:ext cx="136325" cy="134900"/>
            </a:xfrm>
            <a:custGeom>
              <a:rect b="b" l="l" r="r" t="t"/>
              <a:pathLst>
                <a:path extrusionOk="0" h="5396" w="5453">
                  <a:moveTo>
                    <a:pt x="321" y="1"/>
                  </a:moveTo>
                  <a:cubicBezTo>
                    <a:pt x="247" y="1"/>
                    <a:pt x="172" y="29"/>
                    <a:pt x="115" y="86"/>
                  </a:cubicBezTo>
                  <a:cubicBezTo>
                    <a:pt x="1" y="200"/>
                    <a:pt x="1" y="386"/>
                    <a:pt x="115" y="500"/>
                  </a:cubicBezTo>
                  <a:lnTo>
                    <a:pt x="4925" y="5310"/>
                  </a:lnTo>
                  <a:cubicBezTo>
                    <a:pt x="4982" y="5367"/>
                    <a:pt x="5054" y="5396"/>
                    <a:pt x="5129" y="5396"/>
                  </a:cubicBezTo>
                  <a:cubicBezTo>
                    <a:pt x="5206" y="5396"/>
                    <a:pt x="5282" y="5367"/>
                    <a:pt x="5339" y="5310"/>
                  </a:cubicBezTo>
                  <a:cubicBezTo>
                    <a:pt x="5453" y="5196"/>
                    <a:pt x="5453" y="5011"/>
                    <a:pt x="5339" y="4897"/>
                  </a:cubicBezTo>
                  <a:lnTo>
                    <a:pt x="528" y="86"/>
                  </a:lnTo>
                  <a:cubicBezTo>
                    <a:pt x="471" y="29"/>
                    <a:pt x="396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9"/>
            <p:cNvSpPr/>
            <p:nvPr/>
          </p:nvSpPr>
          <p:spPr>
            <a:xfrm>
              <a:off x="7816000" y="2711300"/>
              <a:ext cx="29100" cy="27675"/>
            </a:xfrm>
            <a:custGeom>
              <a:rect b="b" l="l" r="r" t="t"/>
              <a:pathLst>
                <a:path extrusionOk="0" h="1107" w="1164">
                  <a:moveTo>
                    <a:pt x="321" y="1"/>
                  </a:moveTo>
                  <a:cubicBezTo>
                    <a:pt x="246" y="1"/>
                    <a:pt x="172" y="29"/>
                    <a:pt x="115" y="86"/>
                  </a:cubicBezTo>
                  <a:cubicBezTo>
                    <a:pt x="1" y="200"/>
                    <a:pt x="1" y="386"/>
                    <a:pt x="115" y="500"/>
                  </a:cubicBezTo>
                  <a:lnTo>
                    <a:pt x="632" y="1021"/>
                  </a:lnTo>
                  <a:cubicBezTo>
                    <a:pt x="689" y="1078"/>
                    <a:pt x="765" y="1106"/>
                    <a:pt x="840" y="1106"/>
                  </a:cubicBezTo>
                  <a:cubicBezTo>
                    <a:pt x="916" y="1106"/>
                    <a:pt x="993" y="1078"/>
                    <a:pt x="1050" y="1021"/>
                  </a:cubicBezTo>
                  <a:cubicBezTo>
                    <a:pt x="1163" y="907"/>
                    <a:pt x="1163" y="722"/>
                    <a:pt x="1050" y="603"/>
                  </a:cubicBezTo>
                  <a:lnTo>
                    <a:pt x="527" y="86"/>
                  </a:lnTo>
                  <a:cubicBezTo>
                    <a:pt x="470" y="29"/>
                    <a:pt x="395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9"/>
            <p:cNvSpPr/>
            <p:nvPr/>
          </p:nvSpPr>
          <p:spPr>
            <a:xfrm>
              <a:off x="7847325" y="2877350"/>
              <a:ext cx="90175" cy="90275"/>
            </a:xfrm>
            <a:custGeom>
              <a:rect b="b" l="l" r="r" t="t"/>
              <a:pathLst>
                <a:path extrusionOk="0" h="3611" w="3607">
                  <a:moveTo>
                    <a:pt x="1803" y="589"/>
                  </a:moveTo>
                  <a:cubicBezTo>
                    <a:pt x="2477" y="589"/>
                    <a:pt x="3022" y="1134"/>
                    <a:pt x="3022" y="1808"/>
                  </a:cubicBezTo>
                  <a:cubicBezTo>
                    <a:pt x="3022" y="2477"/>
                    <a:pt x="2477" y="3023"/>
                    <a:pt x="1803" y="3023"/>
                  </a:cubicBezTo>
                  <a:cubicBezTo>
                    <a:pt x="1134" y="3023"/>
                    <a:pt x="589" y="2477"/>
                    <a:pt x="589" y="1808"/>
                  </a:cubicBezTo>
                  <a:cubicBezTo>
                    <a:pt x="589" y="1134"/>
                    <a:pt x="1134" y="589"/>
                    <a:pt x="1803" y="589"/>
                  </a:cubicBezTo>
                  <a:close/>
                  <a:moveTo>
                    <a:pt x="1803" y="0"/>
                  </a:moveTo>
                  <a:cubicBezTo>
                    <a:pt x="807" y="0"/>
                    <a:pt x="0" y="812"/>
                    <a:pt x="0" y="1808"/>
                  </a:cubicBezTo>
                  <a:cubicBezTo>
                    <a:pt x="0" y="2800"/>
                    <a:pt x="807" y="3611"/>
                    <a:pt x="1803" y="3611"/>
                  </a:cubicBezTo>
                  <a:cubicBezTo>
                    <a:pt x="2799" y="3611"/>
                    <a:pt x="3606" y="2800"/>
                    <a:pt x="3606" y="1808"/>
                  </a:cubicBezTo>
                  <a:cubicBezTo>
                    <a:pt x="3606" y="812"/>
                    <a:pt x="2799" y="0"/>
                    <a:pt x="18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49"/>
          <p:cNvGrpSpPr/>
          <p:nvPr/>
        </p:nvGrpSpPr>
        <p:grpSpPr>
          <a:xfrm>
            <a:off x="7146675" y="2870200"/>
            <a:ext cx="368150" cy="261800"/>
            <a:chOff x="7149825" y="2673700"/>
            <a:chExt cx="368150" cy="261800"/>
          </a:xfrm>
        </p:grpSpPr>
        <p:sp>
          <p:nvSpPr>
            <p:cNvPr id="994" name="Google Shape;994;p49"/>
            <p:cNvSpPr/>
            <p:nvPr/>
          </p:nvSpPr>
          <p:spPr>
            <a:xfrm>
              <a:off x="7149825" y="2673700"/>
              <a:ext cx="368150" cy="261800"/>
            </a:xfrm>
            <a:custGeom>
              <a:rect b="b" l="l" r="r" t="t"/>
              <a:pathLst>
                <a:path extrusionOk="0" h="10472" w="14726">
                  <a:moveTo>
                    <a:pt x="10129" y="1965"/>
                  </a:moveTo>
                  <a:cubicBezTo>
                    <a:pt x="10333" y="1965"/>
                    <a:pt x="10499" y="2136"/>
                    <a:pt x="10499" y="2339"/>
                  </a:cubicBezTo>
                  <a:lnTo>
                    <a:pt x="10499" y="2738"/>
                  </a:lnTo>
                  <a:cubicBezTo>
                    <a:pt x="10499" y="2943"/>
                    <a:pt x="10333" y="3108"/>
                    <a:pt x="10129" y="3108"/>
                  </a:cubicBezTo>
                  <a:lnTo>
                    <a:pt x="4597" y="3108"/>
                  </a:lnTo>
                  <a:cubicBezTo>
                    <a:pt x="4393" y="3108"/>
                    <a:pt x="4222" y="2943"/>
                    <a:pt x="4222" y="2738"/>
                  </a:cubicBezTo>
                  <a:lnTo>
                    <a:pt x="4222" y="2339"/>
                  </a:lnTo>
                  <a:cubicBezTo>
                    <a:pt x="4222" y="2136"/>
                    <a:pt x="4393" y="1965"/>
                    <a:pt x="4597" y="1965"/>
                  </a:cubicBezTo>
                  <a:close/>
                  <a:moveTo>
                    <a:pt x="11045" y="3697"/>
                  </a:moveTo>
                  <a:cubicBezTo>
                    <a:pt x="12748" y="3697"/>
                    <a:pt x="14137" y="5087"/>
                    <a:pt x="14137" y="6790"/>
                  </a:cubicBezTo>
                  <a:cubicBezTo>
                    <a:pt x="14137" y="8498"/>
                    <a:pt x="12748" y="9883"/>
                    <a:pt x="11045" y="9883"/>
                  </a:cubicBezTo>
                  <a:lnTo>
                    <a:pt x="3681" y="9883"/>
                  </a:lnTo>
                  <a:cubicBezTo>
                    <a:pt x="1973" y="9883"/>
                    <a:pt x="588" y="8498"/>
                    <a:pt x="588" y="6790"/>
                  </a:cubicBezTo>
                  <a:cubicBezTo>
                    <a:pt x="588" y="5087"/>
                    <a:pt x="1973" y="3697"/>
                    <a:pt x="3681" y="3697"/>
                  </a:cubicBezTo>
                  <a:close/>
                  <a:moveTo>
                    <a:pt x="6219" y="1"/>
                  </a:moveTo>
                  <a:cubicBezTo>
                    <a:pt x="5588" y="1"/>
                    <a:pt x="5076" y="513"/>
                    <a:pt x="5076" y="1144"/>
                  </a:cubicBezTo>
                  <a:lnTo>
                    <a:pt x="5076" y="1382"/>
                  </a:lnTo>
                  <a:lnTo>
                    <a:pt x="4597" y="1382"/>
                  </a:lnTo>
                  <a:cubicBezTo>
                    <a:pt x="4071" y="1382"/>
                    <a:pt x="3639" y="1813"/>
                    <a:pt x="3639" y="2339"/>
                  </a:cubicBezTo>
                  <a:lnTo>
                    <a:pt x="3639" y="2738"/>
                  </a:lnTo>
                  <a:cubicBezTo>
                    <a:pt x="3639" y="2871"/>
                    <a:pt x="3662" y="2994"/>
                    <a:pt x="3714" y="3108"/>
                  </a:cubicBezTo>
                  <a:lnTo>
                    <a:pt x="3681" y="3108"/>
                  </a:lnTo>
                  <a:cubicBezTo>
                    <a:pt x="1651" y="3108"/>
                    <a:pt x="0" y="4765"/>
                    <a:pt x="0" y="6790"/>
                  </a:cubicBezTo>
                  <a:cubicBezTo>
                    <a:pt x="0" y="8820"/>
                    <a:pt x="1651" y="10471"/>
                    <a:pt x="3681" y="10471"/>
                  </a:cubicBezTo>
                  <a:lnTo>
                    <a:pt x="11045" y="10471"/>
                  </a:lnTo>
                  <a:cubicBezTo>
                    <a:pt x="13070" y="10471"/>
                    <a:pt x="14726" y="8820"/>
                    <a:pt x="14726" y="6790"/>
                  </a:cubicBezTo>
                  <a:cubicBezTo>
                    <a:pt x="14726" y="4765"/>
                    <a:pt x="13070" y="3108"/>
                    <a:pt x="11045" y="3108"/>
                  </a:cubicBezTo>
                  <a:lnTo>
                    <a:pt x="11012" y="3108"/>
                  </a:lnTo>
                  <a:cubicBezTo>
                    <a:pt x="11058" y="2994"/>
                    <a:pt x="11087" y="2871"/>
                    <a:pt x="11087" y="2738"/>
                  </a:cubicBezTo>
                  <a:lnTo>
                    <a:pt x="11087" y="2339"/>
                  </a:lnTo>
                  <a:cubicBezTo>
                    <a:pt x="11087" y="1813"/>
                    <a:pt x="10655" y="1382"/>
                    <a:pt x="10129" y="1382"/>
                  </a:cubicBezTo>
                  <a:lnTo>
                    <a:pt x="5660" y="1382"/>
                  </a:lnTo>
                  <a:lnTo>
                    <a:pt x="5660" y="1144"/>
                  </a:lnTo>
                  <a:cubicBezTo>
                    <a:pt x="5660" y="841"/>
                    <a:pt x="5911" y="589"/>
                    <a:pt x="6219" y="589"/>
                  </a:cubicBezTo>
                  <a:lnTo>
                    <a:pt x="9418" y="589"/>
                  </a:lnTo>
                  <a:cubicBezTo>
                    <a:pt x="9578" y="589"/>
                    <a:pt x="9707" y="456"/>
                    <a:pt x="9707" y="296"/>
                  </a:cubicBezTo>
                  <a:cubicBezTo>
                    <a:pt x="9707" y="134"/>
                    <a:pt x="9578" y="1"/>
                    <a:pt x="9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9"/>
            <p:cNvSpPr/>
            <p:nvPr/>
          </p:nvSpPr>
          <p:spPr>
            <a:xfrm>
              <a:off x="7180650" y="2845325"/>
              <a:ext cx="206750" cy="14625"/>
            </a:xfrm>
            <a:custGeom>
              <a:rect b="b" l="l" r="r" t="t"/>
              <a:pathLst>
                <a:path extrusionOk="0" h="585" w="8270">
                  <a:moveTo>
                    <a:pt x="294" y="0"/>
                  </a:moveTo>
                  <a:cubicBezTo>
                    <a:pt x="133" y="0"/>
                    <a:pt x="0" y="129"/>
                    <a:pt x="0" y="295"/>
                  </a:cubicBezTo>
                  <a:cubicBezTo>
                    <a:pt x="0" y="456"/>
                    <a:pt x="133" y="584"/>
                    <a:pt x="294" y="584"/>
                  </a:cubicBezTo>
                  <a:lnTo>
                    <a:pt x="7975" y="584"/>
                  </a:lnTo>
                  <a:cubicBezTo>
                    <a:pt x="8137" y="584"/>
                    <a:pt x="8270" y="456"/>
                    <a:pt x="8270" y="295"/>
                  </a:cubicBezTo>
                  <a:cubicBezTo>
                    <a:pt x="8270" y="129"/>
                    <a:pt x="8137" y="0"/>
                    <a:pt x="7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9"/>
            <p:cNvSpPr/>
            <p:nvPr/>
          </p:nvSpPr>
          <p:spPr>
            <a:xfrm>
              <a:off x="7410875" y="2845325"/>
              <a:ext cx="47700" cy="14625"/>
            </a:xfrm>
            <a:custGeom>
              <a:rect b="b" l="l" r="r" t="t"/>
              <a:pathLst>
                <a:path extrusionOk="0" h="585" w="1908">
                  <a:moveTo>
                    <a:pt x="294" y="0"/>
                  </a:moveTo>
                  <a:cubicBezTo>
                    <a:pt x="132" y="0"/>
                    <a:pt x="0" y="129"/>
                    <a:pt x="0" y="295"/>
                  </a:cubicBezTo>
                  <a:cubicBezTo>
                    <a:pt x="0" y="456"/>
                    <a:pt x="132" y="584"/>
                    <a:pt x="294" y="584"/>
                  </a:cubicBezTo>
                  <a:lnTo>
                    <a:pt x="1613" y="584"/>
                  </a:lnTo>
                  <a:cubicBezTo>
                    <a:pt x="1774" y="584"/>
                    <a:pt x="1907" y="456"/>
                    <a:pt x="1907" y="295"/>
                  </a:cubicBezTo>
                  <a:cubicBezTo>
                    <a:pt x="1907" y="129"/>
                    <a:pt x="1774" y="0"/>
                    <a:pt x="1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" name="Google Shape;997;p49"/>
          <p:cNvGrpSpPr/>
          <p:nvPr/>
        </p:nvGrpSpPr>
        <p:grpSpPr>
          <a:xfrm>
            <a:off x="4076238" y="2763950"/>
            <a:ext cx="368175" cy="368050"/>
            <a:chOff x="4067650" y="2654150"/>
            <a:chExt cx="368175" cy="368050"/>
          </a:xfrm>
        </p:grpSpPr>
        <p:sp>
          <p:nvSpPr>
            <p:cNvPr id="998" name="Google Shape;998;p49"/>
            <p:cNvSpPr/>
            <p:nvPr/>
          </p:nvSpPr>
          <p:spPr>
            <a:xfrm>
              <a:off x="4172975" y="2718675"/>
              <a:ext cx="32150" cy="23475"/>
            </a:xfrm>
            <a:custGeom>
              <a:rect b="b" l="l" r="r" t="t"/>
              <a:pathLst>
                <a:path extrusionOk="0" h="939" w="1286">
                  <a:moveTo>
                    <a:pt x="948" y="0"/>
                  </a:moveTo>
                  <a:cubicBezTo>
                    <a:pt x="900" y="0"/>
                    <a:pt x="851" y="12"/>
                    <a:pt x="807" y="38"/>
                  </a:cubicBezTo>
                  <a:lnTo>
                    <a:pt x="189" y="394"/>
                  </a:lnTo>
                  <a:cubicBezTo>
                    <a:pt x="47" y="470"/>
                    <a:pt x="0" y="650"/>
                    <a:pt x="80" y="792"/>
                  </a:cubicBezTo>
                  <a:cubicBezTo>
                    <a:pt x="133" y="888"/>
                    <a:pt x="233" y="939"/>
                    <a:pt x="336" y="939"/>
                  </a:cubicBezTo>
                  <a:cubicBezTo>
                    <a:pt x="384" y="939"/>
                    <a:pt x="432" y="925"/>
                    <a:pt x="479" y="901"/>
                  </a:cubicBezTo>
                  <a:lnTo>
                    <a:pt x="1096" y="551"/>
                  </a:lnTo>
                  <a:cubicBezTo>
                    <a:pt x="1238" y="470"/>
                    <a:pt x="1286" y="290"/>
                    <a:pt x="1205" y="148"/>
                  </a:cubicBezTo>
                  <a:cubicBezTo>
                    <a:pt x="1150" y="54"/>
                    <a:pt x="1050" y="0"/>
                    <a:pt x="9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9"/>
            <p:cNvSpPr/>
            <p:nvPr/>
          </p:nvSpPr>
          <p:spPr>
            <a:xfrm>
              <a:off x="4234175" y="2705500"/>
              <a:ext cx="20525" cy="14750"/>
            </a:xfrm>
            <a:custGeom>
              <a:rect b="b" l="l" r="r" t="t"/>
              <a:pathLst>
                <a:path extrusionOk="0" h="590" w="821">
                  <a:moveTo>
                    <a:pt x="290" y="1"/>
                  </a:moveTo>
                  <a:cubicBezTo>
                    <a:pt x="128" y="1"/>
                    <a:pt x="0" y="134"/>
                    <a:pt x="0" y="294"/>
                  </a:cubicBezTo>
                  <a:cubicBezTo>
                    <a:pt x="0" y="456"/>
                    <a:pt x="128" y="589"/>
                    <a:pt x="290" y="589"/>
                  </a:cubicBezTo>
                  <a:lnTo>
                    <a:pt x="526" y="589"/>
                  </a:lnTo>
                  <a:cubicBezTo>
                    <a:pt x="688" y="589"/>
                    <a:pt x="820" y="456"/>
                    <a:pt x="820" y="294"/>
                  </a:cubicBezTo>
                  <a:cubicBezTo>
                    <a:pt x="820" y="134"/>
                    <a:pt x="688" y="1"/>
                    <a:pt x="5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9"/>
            <p:cNvSpPr/>
            <p:nvPr/>
          </p:nvSpPr>
          <p:spPr>
            <a:xfrm>
              <a:off x="4067650" y="2654150"/>
              <a:ext cx="368175" cy="368050"/>
            </a:xfrm>
            <a:custGeom>
              <a:rect b="b" l="l" r="r" t="t"/>
              <a:pathLst>
                <a:path extrusionOk="0" h="14722" w="14727">
                  <a:moveTo>
                    <a:pt x="7363" y="590"/>
                  </a:moveTo>
                  <a:cubicBezTo>
                    <a:pt x="7858" y="590"/>
                    <a:pt x="8352" y="643"/>
                    <a:pt x="8834" y="750"/>
                  </a:cubicBezTo>
                  <a:lnTo>
                    <a:pt x="8711" y="1196"/>
                  </a:lnTo>
                  <a:lnTo>
                    <a:pt x="8682" y="1314"/>
                  </a:lnTo>
                  <a:cubicBezTo>
                    <a:pt x="8250" y="1220"/>
                    <a:pt x="7805" y="1172"/>
                    <a:pt x="7363" y="1172"/>
                  </a:cubicBezTo>
                  <a:cubicBezTo>
                    <a:pt x="6918" y="1172"/>
                    <a:pt x="6476" y="1220"/>
                    <a:pt x="6044" y="1314"/>
                  </a:cubicBezTo>
                  <a:lnTo>
                    <a:pt x="6016" y="1196"/>
                  </a:lnTo>
                  <a:lnTo>
                    <a:pt x="5893" y="750"/>
                  </a:lnTo>
                  <a:cubicBezTo>
                    <a:pt x="6374" y="643"/>
                    <a:pt x="6868" y="590"/>
                    <a:pt x="7363" y="590"/>
                  </a:cubicBezTo>
                  <a:close/>
                  <a:moveTo>
                    <a:pt x="5328" y="897"/>
                  </a:moveTo>
                  <a:lnTo>
                    <a:pt x="5480" y="1466"/>
                  </a:lnTo>
                  <a:cubicBezTo>
                    <a:pt x="4635" y="1737"/>
                    <a:pt x="3857" y="2188"/>
                    <a:pt x="3198" y="2786"/>
                  </a:cubicBezTo>
                  <a:lnTo>
                    <a:pt x="2784" y="2368"/>
                  </a:lnTo>
                  <a:cubicBezTo>
                    <a:pt x="3515" y="1698"/>
                    <a:pt x="4384" y="1196"/>
                    <a:pt x="5328" y="897"/>
                  </a:cubicBezTo>
                  <a:close/>
                  <a:moveTo>
                    <a:pt x="9399" y="897"/>
                  </a:moveTo>
                  <a:cubicBezTo>
                    <a:pt x="10343" y="1196"/>
                    <a:pt x="11210" y="1698"/>
                    <a:pt x="11941" y="2368"/>
                  </a:cubicBezTo>
                  <a:lnTo>
                    <a:pt x="11529" y="2786"/>
                  </a:lnTo>
                  <a:lnTo>
                    <a:pt x="11523" y="2786"/>
                  </a:lnTo>
                  <a:cubicBezTo>
                    <a:pt x="10869" y="2188"/>
                    <a:pt x="10091" y="1737"/>
                    <a:pt x="9246" y="1466"/>
                  </a:cubicBezTo>
                  <a:lnTo>
                    <a:pt x="9399" y="897"/>
                  </a:lnTo>
                  <a:close/>
                  <a:moveTo>
                    <a:pt x="7363" y="1761"/>
                  </a:moveTo>
                  <a:cubicBezTo>
                    <a:pt x="7757" y="1761"/>
                    <a:pt x="8146" y="1803"/>
                    <a:pt x="8525" y="1884"/>
                  </a:cubicBezTo>
                  <a:lnTo>
                    <a:pt x="8079" y="3559"/>
                  </a:lnTo>
                  <a:cubicBezTo>
                    <a:pt x="7842" y="3514"/>
                    <a:pt x="7602" y="3491"/>
                    <a:pt x="7362" y="3491"/>
                  </a:cubicBezTo>
                  <a:cubicBezTo>
                    <a:pt x="7121" y="3491"/>
                    <a:pt x="6882" y="3514"/>
                    <a:pt x="6647" y="3559"/>
                  </a:cubicBezTo>
                  <a:lnTo>
                    <a:pt x="6196" y="1884"/>
                  </a:lnTo>
                  <a:cubicBezTo>
                    <a:pt x="6581" y="1803"/>
                    <a:pt x="6969" y="1761"/>
                    <a:pt x="7363" y="1761"/>
                  </a:cubicBezTo>
                  <a:close/>
                  <a:moveTo>
                    <a:pt x="5631" y="2035"/>
                  </a:moveTo>
                  <a:lnTo>
                    <a:pt x="6082" y="3710"/>
                  </a:lnTo>
                  <a:cubicBezTo>
                    <a:pt x="5626" y="3867"/>
                    <a:pt x="5204" y="4113"/>
                    <a:pt x="4840" y="4426"/>
                  </a:cubicBezTo>
                  <a:lnTo>
                    <a:pt x="3616" y="3198"/>
                  </a:lnTo>
                  <a:cubicBezTo>
                    <a:pt x="4199" y="2672"/>
                    <a:pt x="4886" y="2278"/>
                    <a:pt x="5631" y="2035"/>
                  </a:cubicBezTo>
                  <a:close/>
                  <a:moveTo>
                    <a:pt x="9095" y="2035"/>
                  </a:moveTo>
                  <a:cubicBezTo>
                    <a:pt x="9839" y="2278"/>
                    <a:pt x="10527" y="2672"/>
                    <a:pt x="11111" y="3198"/>
                  </a:cubicBezTo>
                  <a:lnTo>
                    <a:pt x="9887" y="4426"/>
                  </a:lnTo>
                  <a:cubicBezTo>
                    <a:pt x="9522" y="4113"/>
                    <a:pt x="9099" y="3867"/>
                    <a:pt x="8644" y="3710"/>
                  </a:cubicBezTo>
                  <a:lnTo>
                    <a:pt x="9095" y="2035"/>
                  </a:lnTo>
                  <a:close/>
                  <a:moveTo>
                    <a:pt x="7363" y="4078"/>
                  </a:moveTo>
                  <a:cubicBezTo>
                    <a:pt x="7553" y="4078"/>
                    <a:pt x="7743" y="4094"/>
                    <a:pt x="7928" y="4128"/>
                  </a:cubicBezTo>
                  <a:lnTo>
                    <a:pt x="7800" y="4597"/>
                  </a:lnTo>
                  <a:cubicBezTo>
                    <a:pt x="7658" y="4573"/>
                    <a:pt x="7510" y="4564"/>
                    <a:pt x="7363" y="4564"/>
                  </a:cubicBezTo>
                  <a:cubicBezTo>
                    <a:pt x="7216" y="4564"/>
                    <a:pt x="7069" y="4573"/>
                    <a:pt x="6927" y="4597"/>
                  </a:cubicBezTo>
                  <a:lnTo>
                    <a:pt x="6798" y="4128"/>
                  </a:lnTo>
                  <a:cubicBezTo>
                    <a:pt x="6983" y="4094"/>
                    <a:pt x="7173" y="4078"/>
                    <a:pt x="7363" y="4078"/>
                  </a:cubicBezTo>
                  <a:close/>
                  <a:moveTo>
                    <a:pt x="6234" y="4279"/>
                  </a:moveTo>
                  <a:lnTo>
                    <a:pt x="6357" y="4750"/>
                  </a:lnTo>
                  <a:cubicBezTo>
                    <a:pt x="6086" y="4853"/>
                    <a:pt x="5830" y="5000"/>
                    <a:pt x="5603" y="5186"/>
                  </a:cubicBezTo>
                  <a:lnTo>
                    <a:pt x="5256" y="4844"/>
                  </a:lnTo>
                  <a:cubicBezTo>
                    <a:pt x="5546" y="4597"/>
                    <a:pt x="5878" y="4408"/>
                    <a:pt x="6234" y="4279"/>
                  </a:cubicBezTo>
                  <a:close/>
                  <a:moveTo>
                    <a:pt x="8492" y="4279"/>
                  </a:moveTo>
                  <a:cubicBezTo>
                    <a:pt x="8848" y="4408"/>
                    <a:pt x="9180" y="4597"/>
                    <a:pt x="9469" y="4844"/>
                  </a:cubicBezTo>
                  <a:lnTo>
                    <a:pt x="9123" y="5186"/>
                  </a:lnTo>
                  <a:cubicBezTo>
                    <a:pt x="8895" y="5000"/>
                    <a:pt x="8639" y="4853"/>
                    <a:pt x="8369" y="4750"/>
                  </a:cubicBezTo>
                  <a:lnTo>
                    <a:pt x="8492" y="4279"/>
                  </a:lnTo>
                  <a:close/>
                  <a:moveTo>
                    <a:pt x="2368" y="2786"/>
                  </a:moveTo>
                  <a:lnTo>
                    <a:pt x="2784" y="3198"/>
                  </a:lnTo>
                  <a:cubicBezTo>
                    <a:pt x="2187" y="3857"/>
                    <a:pt x="1737" y="4636"/>
                    <a:pt x="1466" y="5479"/>
                  </a:cubicBezTo>
                  <a:lnTo>
                    <a:pt x="1006" y="5356"/>
                  </a:lnTo>
                  <a:lnTo>
                    <a:pt x="901" y="5328"/>
                  </a:lnTo>
                  <a:cubicBezTo>
                    <a:pt x="1196" y="4384"/>
                    <a:pt x="1698" y="3515"/>
                    <a:pt x="2368" y="2786"/>
                  </a:cubicBezTo>
                  <a:close/>
                  <a:moveTo>
                    <a:pt x="12354" y="2786"/>
                  </a:moveTo>
                  <a:cubicBezTo>
                    <a:pt x="13027" y="3515"/>
                    <a:pt x="13531" y="4384"/>
                    <a:pt x="13824" y="5328"/>
                  </a:cubicBezTo>
                  <a:lnTo>
                    <a:pt x="13621" y="5380"/>
                  </a:lnTo>
                  <a:lnTo>
                    <a:pt x="13260" y="5479"/>
                  </a:lnTo>
                  <a:cubicBezTo>
                    <a:pt x="12990" y="4636"/>
                    <a:pt x="12539" y="3857"/>
                    <a:pt x="11941" y="3198"/>
                  </a:cubicBezTo>
                  <a:lnTo>
                    <a:pt x="12354" y="2786"/>
                  </a:lnTo>
                  <a:close/>
                  <a:moveTo>
                    <a:pt x="3202" y="3616"/>
                  </a:moveTo>
                  <a:lnTo>
                    <a:pt x="4426" y="4840"/>
                  </a:lnTo>
                  <a:cubicBezTo>
                    <a:pt x="4113" y="5205"/>
                    <a:pt x="3872" y="5626"/>
                    <a:pt x="3710" y="6082"/>
                  </a:cubicBezTo>
                  <a:lnTo>
                    <a:pt x="2035" y="5632"/>
                  </a:lnTo>
                  <a:cubicBezTo>
                    <a:pt x="2278" y="4886"/>
                    <a:pt x="2676" y="4199"/>
                    <a:pt x="3202" y="3616"/>
                  </a:cubicBezTo>
                  <a:close/>
                  <a:moveTo>
                    <a:pt x="11523" y="3616"/>
                  </a:moveTo>
                  <a:cubicBezTo>
                    <a:pt x="12050" y="4199"/>
                    <a:pt x="12449" y="4886"/>
                    <a:pt x="12690" y="5632"/>
                  </a:cubicBezTo>
                  <a:lnTo>
                    <a:pt x="11017" y="6082"/>
                  </a:lnTo>
                  <a:cubicBezTo>
                    <a:pt x="10855" y="5626"/>
                    <a:pt x="10612" y="5205"/>
                    <a:pt x="10299" y="4840"/>
                  </a:cubicBezTo>
                  <a:lnTo>
                    <a:pt x="11523" y="3616"/>
                  </a:lnTo>
                  <a:close/>
                  <a:moveTo>
                    <a:pt x="7363" y="5148"/>
                  </a:moveTo>
                  <a:cubicBezTo>
                    <a:pt x="7458" y="5148"/>
                    <a:pt x="7553" y="5154"/>
                    <a:pt x="7647" y="5166"/>
                  </a:cubicBezTo>
                  <a:lnTo>
                    <a:pt x="7367" y="6220"/>
                  </a:lnTo>
                  <a:lnTo>
                    <a:pt x="7358" y="6220"/>
                  </a:lnTo>
                  <a:lnTo>
                    <a:pt x="7078" y="5166"/>
                  </a:lnTo>
                  <a:cubicBezTo>
                    <a:pt x="7173" y="5154"/>
                    <a:pt x="7268" y="5148"/>
                    <a:pt x="7363" y="5148"/>
                  </a:cubicBezTo>
                  <a:close/>
                  <a:moveTo>
                    <a:pt x="4844" y="5256"/>
                  </a:moveTo>
                  <a:lnTo>
                    <a:pt x="5186" y="5604"/>
                  </a:lnTo>
                  <a:cubicBezTo>
                    <a:pt x="5000" y="5831"/>
                    <a:pt x="4853" y="6087"/>
                    <a:pt x="4749" y="6357"/>
                  </a:cubicBezTo>
                  <a:lnTo>
                    <a:pt x="4279" y="6234"/>
                  </a:lnTo>
                  <a:cubicBezTo>
                    <a:pt x="4407" y="5878"/>
                    <a:pt x="4597" y="5547"/>
                    <a:pt x="4844" y="5256"/>
                  </a:cubicBezTo>
                  <a:close/>
                  <a:moveTo>
                    <a:pt x="9883" y="5256"/>
                  </a:moveTo>
                  <a:cubicBezTo>
                    <a:pt x="10128" y="5547"/>
                    <a:pt x="10319" y="5878"/>
                    <a:pt x="10447" y="6234"/>
                  </a:cubicBezTo>
                  <a:lnTo>
                    <a:pt x="9977" y="6357"/>
                  </a:lnTo>
                  <a:cubicBezTo>
                    <a:pt x="9872" y="6087"/>
                    <a:pt x="9725" y="5831"/>
                    <a:pt x="9541" y="5604"/>
                  </a:cubicBezTo>
                  <a:lnTo>
                    <a:pt x="9883" y="5256"/>
                  </a:lnTo>
                  <a:close/>
                  <a:moveTo>
                    <a:pt x="6513" y="5319"/>
                  </a:moveTo>
                  <a:lnTo>
                    <a:pt x="6794" y="6372"/>
                  </a:lnTo>
                  <a:lnTo>
                    <a:pt x="6789" y="6372"/>
                  </a:lnTo>
                  <a:lnTo>
                    <a:pt x="6020" y="5604"/>
                  </a:lnTo>
                  <a:cubicBezTo>
                    <a:pt x="6172" y="5490"/>
                    <a:pt x="6338" y="5394"/>
                    <a:pt x="6513" y="5319"/>
                  </a:cubicBezTo>
                  <a:close/>
                  <a:moveTo>
                    <a:pt x="8212" y="5319"/>
                  </a:moveTo>
                  <a:cubicBezTo>
                    <a:pt x="8388" y="5394"/>
                    <a:pt x="8554" y="5490"/>
                    <a:pt x="8705" y="5604"/>
                  </a:cubicBezTo>
                  <a:lnTo>
                    <a:pt x="7937" y="6372"/>
                  </a:lnTo>
                  <a:lnTo>
                    <a:pt x="7932" y="6372"/>
                  </a:lnTo>
                  <a:lnTo>
                    <a:pt x="8212" y="5319"/>
                  </a:lnTo>
                  <a:close/>
                  <a:moveTo>
                    <a:pt x="5603" y="6020"/>
                  </a:moveTo>
                  <a:lnTo>
                    <a:pt x="6377" y="6789"/>
                  </a:lnTo>
                  <a:cubicBezTo>
                    <a:pt x="6371" y="6789"/>
                    <a:pt x="6371" y="6793"/>
                    <a:pt x="6371" y="6793"/>
                  </a:cubicBezTo>
                  <a:lnTo>
                    <a:pt x="5318" y="6509"/>
                  </a:lnTo>
                  <a:cubicBezTo>
                    <a:pt x="5394" y="6333"/>
                    <a:pt x="5489" y="6173"/>
                    <a:pt x="5603" y="6020"/>
                  </a:cubicBezTo>
                  <a:close/>
                  <a:moveTo>
                    <a:pt x="9123" y="6020"/>
                  </a:moveTo>
                  <a:cubicBezTo>
                    <a:pt x="9237" y="6173"/>
                    <a:pt x="9331" y="6333"/>
                    <a:pt x="9408" y="6509"/>
                  </a:cubicBezTo>
                  <a:lnTo>
                    <a:pt x="8355" y="6793"/>
                  </a:lnTo>
                  <a:cubicBezTo>
                    <a:pt x="8355" y="6793"/>
                    <a:pt x="8355" y="6789"/>
                    <a:pt x="8350" y="6789"/>
                  </a:cubicBezTo>
                  <a:lnTo>
                    <a:pt x="9123" y="6020"/>
                  </a:lnTo>
                  <a:close/>
                  <a:moveTo>
                    <a:pt x="5166" y="7078"/>
                  </a:moveTo>
                  <a:lnTo>
                    <a:pt x="6220" y="7358"/>
                  </a:lnTo>
                  <a:lnTo>
                    <a:pt x="6220" y="7363"/>
                  </a:lnTo>
                  <a:lnTo>
                    <a:pt x="5166" y="7647"/>
                  </a:lnTo>
                  <a:cubicBezTo>
                    <a:pt x="5157" y="7553"/>
                    <a:pt x="5153" y="7458"/>
                    <a:pt x="5153" y="7363"/>
                  </a:cubicBezTo>
                  <a:cubicBezTo>
                    <a:pt x="5153" y="7268"/>
                    <a:pt x="5157" y="7174"/>
                    <a:pt x="5166" y="7078"/>
                  </a:cubicBezTo>
                  <a:close/>
                  <a:moveTo>
                    <a:pt x="9559" y="7078"/>
                  </a:moveTo>
                  <a:cubicBezTo>
                    <a:pt x="9569" y="7174"/>
                    <a:pt x="9574" y="7268"/>
                    <a:pt x="9574" y="7363"/>
                  </a:cubicBezTo>
                  <a:cubicBezTo>
                    <a:pt x="9574" y="7458"/>
                    <a:pt x="9569" y="7553"/>
                    <a:pt x="9559" y="7647"/>
                  </a:cubicBezTo>
                  <a:lnTo>
                    <a:pt x="8506" y="7363"/>
                  </a:lnTo>
                  <a:lnTo>
                    <a:pt x="8506" y="7358"/>
                  </a:lnTo>
                  <a:lnTo>
                    <a:pt x="9559" y="7078"/>
                  </a:lnTo>
                  <a:close/>
                  <a:moveTo>
                    <a:pt x="7363" y="6804"/>
                  </a:moveTo>
                  <a:cubicBezTo>
                    <a:pt x="7671" y="6804"/>
                    <a:pt x="7918" y="7055"/>
                    <a:pt x="7918" y="7363"/>
                  </a:cubicBezTo>
                  <a:cubicBezTo>
                    <a:pt x="7918" y="7671"/>
                    <a:pt x="7671" y="7918"/>
                    <a:pt x="7363" y="7918"/>
                  </a:cubicBezTo>
                  <a:cubicBezTo>
                    <a:pt x="7054" y="7918"/>
                    <a:pt x="6804" y="7671"/>
                    <a:pt x="6804" y="7363"/>
                  </a:cubicBezTo>
                  <a:cubicBezTo>
                    <a:pt x="6804" y="7055"/>
                    <a:pt x="7054" y="6804"/>
                    <a:pt x="7363" y="6804"/>
                  </a:cubicBezTo>
                  <a:close/>
                  <a:moveTo>
                    <a:pt x="4128" y="6799"/>
                  </a:moveTo>
                  <a:lnTo>
                    <a:pt x="4597" y="6927"/>
                  </a:lnTo>
                  <a:cubicBezTo>
                    <a:pt x="4573" y="7069"/>
                    <a:pt x="4564" y="7216"/>
                    <a:pt x="4564" y="7363"/>
                  </a:cubicBezTo>
                  <a:cubicBezTo>
                    <a:pt x="4564" y="7511"/>
                    <a:pt x="4573" y="7658"/>
                    <a:pt x="4597" y="7800"/>
                  </a:cubicBezTo>
                  <a:lnTo>
                    <a:pt x="4128" y="7927"/>
                  </a:lnTo>
                  <a:cubicBezTo>
                    <a:pt x="4094" y="7738"/>
                    <a:pt x="4080" y="7553"/>
                    <a:pt x="4080" y="7363"/>
                  </a:cubicBezTo>
                  <a:cubicBezTo>
                    <a:pt x="4080" y="7174"/>
                    <a:pt x="4094" y="6984"/>
                    <a:pt x="4128" y="6799"/>
                  </a:cubicBezTo>
                  <a:close/>
                  <a:moveTo>
                    <a:pt x="10599" y="6799"/>
                  </a:moveTo>
                  <a:cubicBezTo>
                    <a:pt x="10632" y="6984"/>
                    <a:pt x="10647" y="7174"/>
                    <a:pt x="10647" y="7363"/>
                  </a:cubicBezTo>
                  <a:cubicBezTo>
                    <a:pt x="10647" y="7553"/>
                    <a:pt x="10632" y="7738"/>
                    <a:pt x="10599" y="7927"/>
                  </a:cubicBezTo>
                  <a:lnTo>
                    <a:pt x="10128" y="7800"/>
                  </a:lnTo>
                  <a:cubicBezTo>
                    <a:pt x="10152" y="7658"/>
                    <a:pt x="10163" y="7511"/>
                    <a:pt x="10163" y="7363"/>
                  </a:cubicBezTo>
                  <a:cubicBezTo>
                    <a:pt x="10163" y="7216"/>
                    <a:pt x="10152" y="7069"/>
                    <a:pt x="10128" y="6927"/>
                  </a:cubicBezTo>
                  <a:lnTo>
                    <a:pt x="10599" y="6799"/>
                  </a:lnTo>
                  <a:close/>
                  <a:moveTo>
                    <a:pt x="1884" y="6196"/>
                  </a:moveTo>
                  <a:lnTo>
                    <a:pt x="3559" y="6646"/>
                  </a:lnTo>
                  <a:cubicBezTo>
                    <a:pt x="3515" y="6884"/>
                    <a:pt x="3492" y="7121"/>
                    <a:pt x="3492" y="7363"/>
                  </a:cubicBezTo>
                  <a:cubicBezTo>
                    <a:pt x="3492" y="7605"/>
                    <a:pt x="3515" y="7842"/>
                    <a:pt x="3559" y="8080"/>
                  </a:cubicBezTo>
                  <a:lnTo>
                    <a:pt x="1884" y="8525"/>
                  </a:lnTo>
                  <a:cubicBezTo>
                    <a:pt x="1803" y="8146"/>
                    <a:pt x="1760" y="7757"/>
                    <a:pt x="1760" y="7363"/>
                  </a:cubicBezTo>
                  <a:cubicBezTo>
                    <a:pt x="1760" y="6970"/>
                    <a:pt x="1803" y="6580"/>
                    <a:pt x="1884" y="6196"/>
                  </a:cubicBezTo>
                  <a:close/>
                  <a:moveTo>
                    <a:pt x="12843" y="6196"/>
                  </a:moveTo>
                  <a:cubicBezTo>
                    <a:pt x="12924" y="6580"/>
                    <a:pt x="12966" y="6970"/>
                    <a:pt x="12966" y="7363"/>
                  </a:cubicBezTo>
                  <a:cubicBezTo>
                    <a:pt x="12966" y="7757"/>
                    <a:pt x="12924" y="8146"/>
                    <a:pt x="12843" y="8525"/>
                  </a:cubicBezTo>
                  <a:lnTo>
                    <a:pt x="11168" y="8080"/>
                  </a:lnTo>
                  <a:cubicBezTo>
                    <a:pt x="11210" y="7842"/>
                    <a:pt x="11234" y="7605"/>
                    <a:pt x="11234" y="7363"/>
                  </a:cubicBezTo>
                  <a:cubicBezTo>
                    <a:pt x="11234" y="7121"/>
                    <a:pt x="11210" y="6884"/>
                    <a:pt x="11168" y="6646"/>
                  </a:cubicBezTo>
                  <a:lnTo>
                    <a:pt x="12843" y="6196"/>
                  </a:lnTo>
                  <a:close/>
                  <a:moveTo>
                    <a:pt x="6371" y="7932"/>
                  </a:moveTo>
                  <a:lnTo>
                    <a:pt x="6377" y="7938"/>
                  </a:lnTo>
                  <a:lnTo>
                    <a:pt x="5603" y="8706"/>
                  </a:lnTo>
                  <a:cubicBezTo>
                    <a:pt x="5489" y="8554"/>
                    <a:pt x="5394" y="8387"/>
                    <a:pt x="5318" y="8212"/>
                  </a:cubicBezTo>
                  <a:lnTo>
                    <a:pt x="6371" y="7932"/>
                  </a:lnTo>
                  <a:close/>
                  <a:moveTo>
                    <a:pt x="8355" y="7932"/>
                  </a:moveTo>
                  <a:lnTo>
                    <a:pt x="9408" y="8212"/>
                  </a:lnTo>
                  <a:cubicBezTo>
                    <a:pt x="9331" y="8387"/>
                    <a:pt x="9237" y="8554"/>
                    <a:pt x="9123" y="8706"/>
                  </a:cubicBezTo>
                  <a:lnTo>
                    <a:pt x="8350" y="7938"/>
                  </a:lnTo>
                  <a:lnTo>
                    <a:pt x="8355" y="7932"/>
                  </a:lnTo>
                  <a:close/>
                  <a:moveTo>
                    <a:pt x="750" y="5893"/>
                  </a:moveTo>
                  <a:lnTo>
                    <a:pt x="778" y="5902"/>
                  </a:lnTo>
                  <a:lnTo>
                    <a:pt x="1315" y="6044"/>
                  </a:lnTo>
                  <a:cubicBezTo>
                    <a:pt x="1225" y="6476"/>
                    <a:pt x="1177" y="6917"/>
                    <a:pt x="1177" y="7363"/>
                  </a:cubicBezTo>
                  <a:cubicBezTo>
                    <a:pt x="1177" y="7804"/>
                    <a:pt x="1225" y="8245"/>
                    <a:pt x="1315" y="8678"/>
                  </a:cubicBezTo>
                  <a:lnTo>
                    <a:pt x="778" y="8825"/>
                  </a:lnTo>
                  <a:lnTo>
                    <a:pt x="750" y="8829"/>
                  </a:lnTo>
                  <a:cubicBezTo>
                    <a:pt x="641" y="8350"/>
                    <a:pt x="588" y="7857"/>
                    <a:pt x="588" y="7363"/>
                  </a:cubicBezTo>
                  <a:cubicBezTo>
                    <a:pt x="588" y="6865"/>
                    <a:pt x="641" y="6377"/>
                    <a:pt x="750" y="5893"/>
                  </a:cubicBezTo>
                  <a:close/>
                  <a:moveTo>
                    <a:pt x="13977" y="5893"/>
                  </a:moveTo>
                  <a:cubicBezTo>
                    <a:pt x="14085" y="6377"/>
                    <a:pt x="14137" y="6865"/>
                    <a:pt x="14137" y="7363"/>
                  </a:cubicBezTo>
                  <a:cubicBezTo>
                    <a:pt x="14137" y="7857"/>
                    <a:pt x="14085" y="8350"/>
                    <a:pt x="13977" y="8829"/>
                  </a:cubicBezTo>
                  <a:lnTo>
                    <a:pt x="13943" y="8825"/>
                  </a:lnTo>
                  <a:lnTo>
                    <a:pt x="13408" y="8678"/>
                  </a:lnTo>
                  <a:cubicBezTo>
                    <a:pt x="13502" y="8245"/>
                    <a:pt x="13550" y="7804"/>
                    <a:pt x="13550" y="7363"/>
                  </a:cubicBezTo>
                  <a:cubicBezTo>
                    <a:pt x="13550" y="6917"/>
                    <a:pt x="13502" y="6476"/>
                    <a:pt x="13408" y="6044"/>
                  </a:cubicBezTo>
                  <a:lnTo>
                    <a:pt x="13943" y="5902"/>
                  </a:lnTo>
                  <a:lnTo>
                    <a:pt x="13977" y="5893"/>
                  </a:lnTo>
                  <a:close/>
                  <a:moveTo>
                    <a:pt x="6789" y="8350"/>
                  </a:moveTo>
                  <a:lnTo>
                    <a:pt x="6794" y="8354"/>
                  </a:lnTo>
                  <a:lnTo>
                    <a:pt x="6513" y="9403"/>
                  </a:lnTo>
                  <a:cubicBezTo>
                    <a:pt x="6338" y="9332"/>
                    <a:pt x="6172" y="9237"/>
                    <a:pt x="6020" y="9118"/>
                  </a:cubicBezTo>
                  <a:lnTo>
                    <a:pt x="6789" y="8350"/>
                  </a:lnTo>
                  <a:close/>
                  <a:moveTo>
                    <a:pt x="7937" y="8350"/>
                  </a:moveTo>
                  <a:lnTo>
                    <a:pt x="8705" y="9118"/>
                  </a:lnTo>
                  <a:cubicBezTo>
                    <a:pt x="8554" y="9237"/>
                    <a:pt x="8388" y="9332"/>
                    <a:pt x="8212" y="9403"/>
                  </a:cubicBezTo>
                  <a:lnTo>
                    <a:pt x="7932" y="8354"/>
                  </a:lnTo>
                  <a:lnTo>
                    <a:pt x="7937" y="8350"/>
                  </a:lnTo>
                  <a:close/>
                  <a:moveTo>
                    <a:pt x="4749" y="8365"/>
                  </a:moveTo>
                  <a:cubicBezTo>
                    <a:pt x="4853" y="8639"/>
                    <a:pt x="5000" y="8895"/>
                    <a:pt x="5186" y="9123"/>
                  </a:cubicBezTo>
                  <a:lnTo>
                    <a:pt x="4844" y="9469"/>
                  </a:lnTo>
                  <a:cubicBezTo>
                    <a:pt x="4597" y="9175"/>
                    <a:pt x="4407" y="8849"/>
                    <a:pt x="4279" y="8492"/>
                  </a:cubicBezTo>
                  <a:lnTo>
                    <a:pt x="4749" y="8365"/>
                  </a:lnTo>
                  <a:close/>
                  <a:moveTo>
                    <a:pt x="9977" y="8365"/>
                  </a:moveTo>
                  <a:lnTo>
                    <a:pt x="10447" y="8492"/>
                  </a:lnTo>
                  <a:cubicBezTo>
                    <a:pt x="10319" y="8849"/>
                    <a:pt x="10128" y="9175"/>
                    <a:pt x="9883" y="9469"/>
                  </a:cubicBezTo>
                  <a:lnTo>
                    <a:pt x="9541" y="9123"/>
                  </a:lnTo>
                  <a:cubicBezTo>
                    <a:pt x="9725" y="8895"/>
                    <a:pt x="9872" y="8639"/>
                    <a:pt x="9977" y="8365"/>
                  </a:cubicBezTo>
                  <a:close/>
                  <a:moveTo>
                    <a:pt x="7367" y="8507"/>
                  </a:moveTo>
                  <a:lnTo>
                    <a:pt x="7647" y="9554"/>
                  </a:lnTo>
                  <a:cubicBezTo>
                    <a:pt x="7553" y="9566"/>
                    <a:pt x="7458" y="9572"/>
                    <a:pt x="7363" y="9572"/>
                  </a:cubicBezTo>
                  <a:cubicBezTo>
                    <a:pt x="7268" y="9572"/>
                    <a:pt x="7173" y="9566"/>
                    <a:pt x="7078" y="9554"/>
                  </a:cubicBezTo>
                  <a:lnTo>
                    <a:pt x="7358" y="8507"/>
                  </a:lnTo>
                  <a:close/>
                  <a:moveTo>
                    <a:pt x="5603" y="9536"/>
                  </a:moveTo>
                  <a:cubicBezTo>
                    <a:pt x="5830" y="9721"/>
                    <a:pt x="6086" y="9868"/>
                    <a:pt x="6357" y="9977"/>
                  </a:cubicBezTo>
                  <a:lnTo>
                    <a:pt x="6234" y="10447"/>
                  </a:lnTo>
                  <a:cubicBezTo>
                    <a:pt x="5878" y="10318"/>
                    <a:pt x="5546" y="10124"/>
                    <a:pt x="5256" y="9882"/>
                  </a:cubicBezTo>
                  <a:lnTo>
                    <a:pt x="5603" y="9536"/>
                  </a:lnTo>
                  <a:close/>
                  <a:moveTo>
                    <a:pt x="9123" y="9536"/>
                  </a:moveTo>
                  <a:lnTo>
                    <a:pt x="9469" y="9882"/>
                  </a:lnTo>
                  <a:cubicBezTo>
                    <a:pt x="9180" y="10124"/>
                    <a:pt x="8848" y="10318"/>
                    <a:pt x="8492" y="10447"/>
                  </a:cubicBezTo>
                  <a:lnTo>
                    <a:pt x="8369" y="9977"/>
                  </a:lnTo>
                  <a:cubicBezTo>
                    <a:pt x="8639" y="9868"/>
                    <a:pt x="8895" y="9721"/>
                    <a:pt x="9123" y="9536"/>
                  </a:cubicBezTo>
                  <a:close/>
                  <a:moveTo>
                    <a:pt x="7800" y="10129"/>
                  </a:moveTo>
                  <a:lnTo>
                    <a:pt x="7928" y="10599"/>
                  </a:lnTo>
                  <a:cubicBezTo>
                    <a:pt x="7743" y="10632"/>
                    <a:pt x="7553" y="10648"/>
                    <a:pt x="7363" y="10648"/>
                  </a:cubicBezTo>
                  <a:cubicBezTo>
                    <a:pt x="7173" y="10648"/>
                    <a:pt x="6983" y="10632"/>
                    <a:pt x="6798" y="10599"/>
                  </a:cubicBezTo>
                  <a:lnTo>
                    <a:pt x="6927" y="10129"/>
                  </a:lnTo>
                  <a:cubicBezTo>
                    <a:pt x="7071" y="10151"/>
                    <a:pt x="7217" y="10161"/>
                    <a:pt x="7363" y="10161"/>
                  </a:cubicBezTo>
                  <a:cubicBezTo>
                    <a:pt x="7509" y="10161"/>
                    <a:pt x="7655" y="10151"/>
                    <a:pt x="7800" y="10129"/>
                  </a:cubicBezTo>
                  <a:close/>
                  <a:moveTo>
                    <a:pt x="3710" y="8644"/>
                  </a:moveTo>
                  <a:cubicBezTo>
                    <a:pt x="3872" y="9099"/>
                    <a:pt x="4113" y="9517"/>
                    <a:pt x="4426" y="9882"/>
                  </a:cubicBezTo>
                  <a:lnTo>
                    <a:pt x="3202" y="11111"/>
                  </a:lnTo>
                  <a:cubicBezTo>
                    <a:pt x="2676" y="10528"/>
                    <a:pt x="2278" y="9839"/>
                    <a:pt x="2035" y="9094"/>
                  </a:cubicBezTo>
                  <a:lnTo>
                    <a:pt x="3710" y="8644"/>
                  </a:lnTo>
                  <a:close/>
                  <a:moveTo>
                    <a:pt x="11017" y="8644"/>
                  </a:moveTo>
                  <a:lnTo>
                    <a:pt x="12690" y="9094"/>
                  </a:lnTo>
                  <a:cubicBezTo>
                    <a:pt x="12449" y="9839"/>
                    <a:pt x="12050" y="10528"/>
                    <a:pt x="11523" y="11111"/>
                  </a:cubicBezTo>
                  <a:lnTo>
                    <a:pt x="10299" y="9882"/>
                  </a:lnTo>
                  <a:cubicBezTo>
                    <a:pt x="10612" y="9517"/>
                    <a:pt x="10855" y="9099"/>
                    <a:pt x="11017" y="8644"/>
                  </a:cubicBezTo>
                  <a:close/>
                  <a:moveTo>
                    <a:pt x="1466" y="9247"/>
                  </a:moveTo>
                  <a:cubicBezTo>
                    <a:pt x="1737" y="10091"/>
                    <a:pt x="2187" y="10870"/>
                    <a:pt x="2784" y="11524"/>
                  </a:cubicBezTo>
                  <a:lnTo>
                    <a:pt x="2368" y="11941"/>
                  </a:lnTo>
                  <a:cubicBezTo>
                    <a:pt x="1698" y="11211"/>
                    <a:pt x="1196" y="10338"/>
                    <a:pt x="901" y="9398"/>
                  </a:cubicBezTo>
                  <a:lnTo>
                    <a:pt x="1006" y="9370"/>
                  </a:lnTo>
                  <a:lnTo>
                    <a:pt x="1466" y="9247"/>
                  </a:lnTo>
                  <a:close/>
                  <a:moveTo>
                    <a:pt x="13260" y="9247"/>
                  </a:moveTo>
                  <a:lnTo>
                    <a:pt x="13721" y="9370"/>
                  </a:lnTo>
                  <a:lnTo>
                    <a:pt x="13824" y="9398"/>
                  </a:lnTo>
                  <a:cubicBezTo>
                    <a:pt x="13531" y="10338"/>
                    <a:pt x="13027" y="11211"/>
                    <a:pt x="12354" y="11941"/>
                  </a:cubicBezTo>
                  <a:lnTo>
                    <a:pt x="11941" y="11524"/>
                  </a:lnTo>
                  <a:cubicBezTo>
                    <a:pt x="12539" y="10870"/>
                    <a:pt x="12990" y="10091"/>
                    <a:pt x="13260" y="9247"/>
                  </a:cubicBezTo>
                  <a:close/>
                  <a:moveTo>
                    <a:pt x="4840" y="10300"/>
                  </a:moveTo>
                  <a:cubicBezTo>
                    <a:pt x="5204" y="10613"/>
                    <a:pt x="5626" y="10855"/>
                    <a:pt x="6082" y="11016"/>
                  </a:cubicBezTo>
                  <a:lnTo>
                    <a:pt x="5631" y="12691"/>
                  </a:lnTo>
                  <a:cubicBezTo>
                    <a:pt x="4886" y="12449"/>
                    <a:pt x="4199" y="12050"/>
                    <a:pt x="3616" y="11524"/>
                  </a:cubicBezTo>
                  <a:lnTo>
                    <a:pt x="4840" y="10300"/>
                  </a:lnTo>
                  <a:close/>
                  <a:moveTo>
                    <a:pt x="9887" y="10300"/>
                  </a:moveTo>
                  <a:lnTo>
                    <a:pt x="11111" y="11524"/>
                  </a:lnTo>
                  <a:cubicBezTo>
                    <a:pt x="10527" y="12050"/>
                    <a:pt x="9839" y="12449"/>
                    <a:pt x="9095" y="12691"/>
                  </a:cubicBezTo>
                  <a:lnTo>
                    <a:pt x="8644" y="11016"/>
                  </a:lnTo>
                  <a:cubicBezTo>
                    <a:pt x="9099" y="10855"/>
                    <a:pt x="9522" y="10613"/>
                    <a:pt x="9887" y="10300"/>
                  </a:cubicBezTo>
                  <a:close/>
                  <a:moveTo>
                    <a:pt x="8079" y="11168"/>
                  </a:moveTo>
                  <a:lnTo>
                    <a:pt x="8525" y="12843"/>
                  </a:lnTo>
                  <a:cubicBezTo>
                    <a:pt x="8146" y="12924"/>
                    <a:pt x="7757" y="12966"/>
                    <a:pt x="7363" y="12966"/>
                  </a:cubicBezTo>
                  <a:cubicBezTo>
                    <a:pt x="6969" y="12966"/>
                    <a:pt x="6581" y="12924"/>
                    <a:pt x="6196" y="12843"/>
                  </a:cubicBezTo>
                  <a:lnTo>
                    <a:pt x="6647" y="11168"/>
                  </a:lnTo>
                  <a:cubicBezTo>
                    <a:pt x="6883" y="11211"/>
                    <a:pt x="7121" y="11234"/>
                    <a:pt x="7363" y="11234"/>
                  </a:cubicBezTo>
                  <a:cubicBezTo>
                    <a:pt x="7605" y="11234"/>
                    <a:pt x="7842" y="11211"/>
                    <a:pt x="8079" y="11168"/>
                  </a:cubicBezTo>
                  <a:close/>
                  <a:moveTo>
                    <a:pt x="3198" y="11941"/>
                  </a:moveTo>
                  <a:cubicBezTo>
                    <a:pt x="3857" y="12539"/>
                    <a:pt x="4635" y="12990"/>
                    <a:pt x="5480" y="13255"/>
                  </a:cubicBezTo>
                  <a:lnTo>
                    <a:pt x="5480" y="13261"/>
                  </a:lnTo>
                  <a:lnTo>
                    <a:pt x="5328" y="13824"/>
                  </a:lnTo>
                  <a:cubicBezTo>
                    <a:pt x="4384" y="13530"/>
                    <a:pt x="3515" y="13027"/>
                    <a:pt x="2784" y="12354"/>
                  </a:cubicBezTo>
                  <a:lnTo>
                    <a:pt x="3198" y="11941"/>
                  </a:lnTo>
                  <a:close/>
                  <a:moveTo>
                    <a:pt x="11529" y="11941"/>
                  </a:moveTo>
                  <a:lnTo>
                    <a:pt x="11941" y="12354"/>
                  </a:lnTo>
                  <a:cubicBezTo>
                    <a:pt x="11210" y="13027"/>
                    <a:pt x="10343" y="13530"/>
                    <a:pt x="9399" y="13824"/>
                  </a:cubicBezTo>
                  <a:lnTo>
                    <a:pt x="9246" y="13261"/>
                  </a:lnTo>
                  <a:lnTo>
                    <a:pt x="9246" y="13255"/>
                  </a:lnTo>
                  <a:cubicBezTo>
                    <a:pt x="10091" y="12990"/>
                    <a:pt x="10869" y="12539"/>
                    <a:pt x="11523" y="11941"/>
                  </a:cubicBezTo>
                  <a:close/>
                  <a:moveTo>
                    <a:pt x="8677" y="13412"/>
                  </a:moveTo>
                  <a:lnTo>
                    <a:pt x="8711" y="13530"/>
                  </a:lnTo>
                  <a:lnTo>
                    <a:pt x="8834" y="13977"/>
                  </a:lnTo>
                  <a:cubicBezTo>
                    <a:pt x="8352" y="14083"/>
                    <a:pt x="7858" y="14136"/>
                    <a:pt x="7363" y="14136"/>
                  </a:cubicBezTo>
                  <a:cubicBezTo>
                    <a:pt x="6868" y="14136"/>
                    <a:pt x="6374" y="14083"/>
                    <a:pt x="5893" y="13977"/>
                  </a:cubicBezTo>
                  <a:lnTo>
                    <a:pt x="6016" y="13530"/>
                  </a:lnTo>
                  <a:lnTo>
                    <a:pt x="6044" y="13412"/>
                  </a:lnTo>
                  <a:cubicBezTo>
                    <a:pt x="6476" y="13504"/>
                    <a:pt x="6919" y="13550"/>
                    <a:pt x="7362" y="13550"/>
                  </a:cubicBezTo>
                  <a:cubicBezTo>
                    <a:pt x="7805" y="13550"/>
                    <a:pt x="8247" y="13504"/>
                    <a:pt x="8677" y="13412"/>
                  </a:cubicBezTo>
                  <a:close/>
                  <a:moveTo>
                    <a:pt x="7363" y="1"/>
                  </a:moveTo>
                  <a:cubicBezTo>
                    <a:pt x="6718" y="1"/>
                    <a:pt x="6077" y="86"/>
                    <a:pt x="5456" y="252"/>
                  </a:cubicBezTo>
                  <a:cubicBezTo>
                    <a:pt x="4213" y="583"/>
                    <a:pt x="3075" y="1243"/>
                    <a:pt x="2158" y="2159"/>
                  </a:cubicBezTo>
                  <a:cubicBezTo>
                    <a:pt x="1243" y="3070"/>
                    <a:pt x="584" y="4213"/>
                    <a:pt x="251" y="5456"/>
                  </a:cubicBezTo>
                  <a:cubicBezTo>
                    <a:pt x="86" y="6077"/>
                    <a:pt x="1" y="6718"/>
                    <a:pt x="1" y="7363"/>
                  </a:cubicBezTo>
                  <a:cubicBezTo>
                    <a:pt x="1" y="8008"/>
                    <a:pt x="86" y="8649"/>
                    <a:pt x="251" y="9265"/>
                  </a:cubicBezTo>
                  <a:cubicBezTo>
                    <a:pt x="584" y="10513"/>
                    <a:pt x="1243" y="11652"/>
                    <a:pt x="2158" y="12567"/>
                  </a:cubicBezTo>
                  <a:cubicBezTo>
                    <a:pt x="3075" y="13483"/>
                    <a:pt x="4213" y="14143"/>
                    <a:pt x="5456" y="14474"/>
                  </a:cubicBezTo>
                  <a:cubicBezTo>
                    <a:pt x="6077" y="14641"/>
                    <a:pt x="6718" y="14721"/>
                    <a:pt x="7363" y="14721"/>
                  </a:cubicBezTo>
                  <a:cubicBezTo>
                    <a:pt x="8008" y="14721"/>
                    <a:pt x="8648" y="14641"/>
                    <a:pt x="9270" y="14474"/>
                  </a:cubicBezTo>
                  <a:cubicBezTo>
                    <a:pt x="10513" y="14143"/>
                    <a:pt x="11652" y="13483"/>
                    <a:pt x="12567" y="12567"/>
                  </a:cubicBezTo>
                  <a:cubicBezTo>
                    <a:pt x="13483" y="11652"/>
                    <a:pt x="14142" y="10513"/>
                    <a:pt x="14475" y="9265"/>
                  </a:cubicBezTo>
                  <a:cubicBezTo>
                    <a:pt x="14641" y="8649"/>
                    <a:pt x="14726" y="8008"/>
                    <a:pt x="14726" y="7363"/>
                  </a:cubicBezTo>
                  <a:cubicBezTo>
                    <a:pt x="14726" y="6718"/>
                    <a:pt x="14641" y="6077"/>
                    <a:pt x="14475" y="5456"/>
                  </a:cubicBezTo>
                  <a:cubicBezTo>
                    <a:pt x="14142" y="4213"/>
                    <a:pt x="13483" y="3070"/>
                    <a:pt x="12567" y="2159"/>
                  </a:cubicBezTo>
                  <a:cubicBezTo>
                    <a:pt x="11652" y="1243"/>
                    <a:pt x="10513" y="583"/>
                    <a:pt x="9270" y="252"/>
                  </a:cubicBezTo>
                  <a:cubicBezTo>
                    <a:pt x="8648" y="86"/>
                    <a:pt x="8008" y="1"/>
                    <a:pt x="7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" name="Google Shape;1001;p49"/>
          <p:cNvGrpSpPr/>
          <p:nvPr/>
        </p:nvGrpSpPr>
        <p:grpSpPr>
          <a:xfrm>
            <a:off x="6528325" y="2763800"/>
            <a:ext cx="368750" cy="368200"/>
            <a:chOff x="6530700" y="2680100"/>
            <a:chExt cx="368750" cy="368200"/>
          </a:xfrm>
        </p:grpSpPr>
        <p:sp>
          <p:nvSpPr>
            <p:cNvPr id="1002" name="Google Shape;1002;p49"/>
            <p:cNvSpPr/>
            <p:nvPr/>
          </p:nvSpPr>
          <p:spPr>
            <a:xfrm>
              <a:off x="6530700" y="2680100"/>
              <a:ext cx="49850" cy="48425"/>
            </a:xfrm>
            <a:custGeom>
              <a:rect b="b" l="l" r="r" t="t"/>
              <a:pathLst>
                <a:path extrusionOk="0" h="1937" w="1994">
                  <a:moveTo>
                    <a:pt x="321" y="1"/>
                  </a:moveTo>
                  <a:cubicBezTo>
                    <a:pt x="246" y="1"/>
                    <a:pt x="171" y="29"/>
                    <a:pt x="114" y="86"/>
                  </a:cubicBezTo>
                  <a:cubicBezTo>
                    <a:pt x="1" y="205"/>
                    <a:pt x="1" y="390"/>
                    <a:pt x="114" y="504"/>
                  </a:cubicBezTo>
                  <a:lnTo>
                    <a:pt x="1461" y="1851"/>
                  </a:lnTo>
                  <a:cubicBezTo>
                    <a:pt x="1518" y="1908"/>
                    <a:pt x="1595" y="1937"/>
                    <a:pt x="1670" y="1937"/>
                  </a:cubicBezTo>
                  <a:cubicBezTo>
                    <a:pt x="1746" y="1937"/>
                    <a:pt x="1818" y="1908"/>
                    <a:pt x="1875" y="1851"/>
                  </a:cubicBezTo>
                  <a:cubicBezTo>
                    <a:pt x="1993" y="1737"/>
                    <a:pt x="1993" y="1553"/>
                    <a:pt x="1875" y="1439"/>
                  </a:cubicBezTo>
                  <a:lnTo>
                    <a:pt x="527" y="86"/>
                  </a:lnTo>
                  <a:cubicBezTo>
                    <a:pt x="470" y="29"/>
                    <a:pt x="395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9"/>
            <p:cNvSpPr/>
            <p:nvPr/>
          </p:nvSpPr>
          <p:spPr>
            <a:xfrm>
              <a:off x="6580625" y="2729475"/>
              <a:ext cx="318825" cy="318825"/>
            </a:xfrm>
            <a:custGeom>
              <a:rect b="b" l="l" r="r" t="t"/>
              <a:pathLst>
                <a:path extrusionOk="0" h="12753" w="12753">
                  <a:moveTo>
                    <a:pt x="1234" y="712"/>
                  </a:moveTo>
                  <a:lnTo>
                    <a:pt x="8816" y="8687"/>
                  </a:lnTo>
                  <a:lnTo>
                    <a:pt x="8687" y="8814"/>
                  </a:lnTo>
                  <a:lnTo>
                    <a:pt x="712" y="1233"/>
                  </a:lnTo>
                  <a:lnTo>
                    <a:pt x="1234" y="712"/>
                  </a:lnTo>
                  <a:close/>
                  <a:moveTo>
                    <a:pt x="9164" y="7664"/>
                  </a:moveTo>
                  <a:cubicBezTo>
                    <a:pt x="9403" y="7664"/>
                    <a:pt x="9686" y="7711"/>
                    <a:pt x="9996" y="7804"/>
                  </a:cubicBezTo>
                  <a:cubicBezTo>
                    <a:pt x="10642" y="7993"/>
                    <a:pt x="11315" y="8363"/>
                    <a:pt x="11676" y="8724"/>
                  </a:cubicBezTo>
                  <a:cubicBezTo>
                    <a:pt x="11994" y="9037"/>
                    <a:pt x="12164" y="9455"/>
                    <a:pt x="12164" y="9900"/>
                  </a:cubicBezTo>
                  <a:cubicBezTo>
                    <a:pt x="12164" y="10248"/>
                    <a:pt x="12061" y="10579"/>
                    <a:pt x="11866" y="10854"/>
                  </a:cubicBezTo>
                  <a:lnTo>
                    <a:pt x="8739" y="7728"/>
                  </a:lnTo>
                  <a:cubicBezTo>
                    <a:pt x="8858" y="7686"/>
                    <a:pt x="9001" y="7664"/>
                    <a:pt x="9164" y="7664"/>
                  </a:cubicBezTo>
                  <a:close/>
                  <a:moveTo>
                    <a:pt x="7728" y="8739"/>
                  </a:moveTo>
                  <a:lnTo>
                    <a:pt x="10855" y="11864"/>
                  </a:lnTo>
                  <a:cubicBezTo>
                    <a:pt x="10581" y="12059"/>
                    <a:pt x="10248" y="12164"/>
                    <a:pt x="9902" y="12164"/>
                  </a:cubicBezTo>
                  <a:cubicBezTo>
                    <a:pt x="9460" y="12164"/>
                    <a:pt x="9038" y="11989"/>
                    <a:pt x="8725" y="11675"/>
                  </a:cubicBezTo>
                  <a:cubicBezTo>
                    <a:pt x="8365" y="11314"/>
                    <a:pt x="7995" y="10640"/>
                    <a:pt x="7805" y="9991"/>
                  </a:cubicBezTo>
                  <a:cubicBezTo>
                    <a:pt x="7649" y="9473"/>
                    <a:pt x="7625" y="9033"/>
                    <a:pt x="7728" y="8739"/>
                  </a:cubicBezTo>
                  <a:close/>
                  <a:moveTo>
                    <a:pt x="1244" y="0"/>
                  </a:moveTo>
                  <a:cubicBezTo>
                    <a:pt x="1163" y="0"/>
                    <a:pt x="1087" y="29"/>
                    <a:pt x="1030" y="86"/>
                  </a:cubicBezTo>
                  <a:lnTo>
                    <a:pt x="765" y="351"/>
                  </a:lnTo>
                  <a:lnTo>
                    <a:pt x="622" y="204"/>
                  </a:lnTo>
                  <a:cubicBezTo>
                    <a:pt x="565" y="147"/>
                    <a:pt x="491" y="119"/>
                    <a:pt x="416" y="119"/>
                  </a:cubicBezTo>
                  <a:cubicBezTo>
                    <a:pt x="341" y="119"/>
                    <a:pt x="266" y="147"/>
                    <a:pt x="209" y="204"/>
                  </a:cubicBezTo>
                  <a:cubicBezTo>
                    <a:pt x="95" y="322"/>
                    <a:pt x="95" y="507"/>
                    <a:pt x="209" y="621"/>
                  </a:cubicBezTo>
                  <a:lnTo>
                    <a:pt x="351" y="763"/>
                  </a:lnTo>
                  <a:lnTo>
                    <a:pt x="86" y="1030"/>
                  </a:lnTo>
                  <a:cubicBezTo>
                    <a:pt x="29" y="1086"/>
                    <a:pt x="1" y="1162"/>
                    <a:pt x="1" y="1242"/>
                  </a:cubicBezTo>
                  <a:cubicBezTo>
                    <a:pt x="1" y="1319"/>
                    <a:pt x="34" y="1395"/>
                    <a:pt x="91" y="1452"/>
                  </a:cubicBezTo>
                  <a:lnTo>
                    <a:pt x="7288" y="8293"/>
                  </a:lnTo>
                  <a:cubicBezTo>
                    <a:pt x="7032" y="8733"/>
                    <a:pt x="7012" y="9379"/>
                    <a:pt x="7240" y="10157"/>
                  </a:cubicBezTo>
                  <a:cubicBezTo>
                    <a:pt x="7463" y="10902"/>
                    <a:pt x="7881" y="11661"/>
                    <a:pt x="8312" y="12092"/>
                  </a:cubicBezTo>
                  <a:cubicBezTo>
                    <a:pt x="8735" y="12515"/>
                    <a:pt x="9304" y="12753"/>
                    <a:pt x="9902" y="12753"/>
                  </a:cubicBezTo>
                  <a:cubicBezTo>
                    <a:pt x="10504" y="12753"/>
                    <a:pt x="11074" y="12515"/>
                    <a:pt x="11496" y="12092"/>
                  </a:cubicBezTo>
                  <a:cubicBezTo>
                    <a:pt x="11610" y="11974"/>
                    <a:pt x="11610" y="11789"/>
                    <a:pt x="11496" y="11675"/>
                  </a:cubicBezTo>
                  <a:lnTo>
                    <a:pt x="9076" y="9256"/>
                  </a:lnTo>
                  <a:lnTo>
                    <a:pt x="9256" y="9075"/>
                  </a:lnTo>
                  <a:lnTo>
                    <a:pt x="11676" y="11494"/>
                  </a:lnTo>
                  <a:cubicBezTo>
                    <a:pt x="11733" y="11551"/>
                    <a:pt x="11809" y="11580"/>
                    <a:pt x="11884" y="11580"/>
                  </a:cubicBezTo>
                  <a:cubicBezTo>
                    <a:pt x="11961" y="11580"/>
                    <a:pt x="12037" y="11551"/>
                    <a:pt x="12094" y="11494"/>
                  </a:cubicBezTo>
                  <a:cubicBezTo>
                    <a:pt x="12516" y="11067"/>
                    <a:pt x="12753" y="10504"/>
                    <a:pt x="12753" y="9900"/>
                  </a:cubicBezTo>
                  <a:cubicBezTo>
                    <a:pt x="12753" y="9298"/>
                    <a:pt x="12516" y="8733"/>
                    <a:pt x="12094" y="8306"/>
                  </a:cubicBezTo>
                  <a:cubicBezTo>
                    <a:pt x="11662" y="7879"/>
                    <a:pt x="10903" y="7458"/>
                    <a:pt x="10163" y="7239"/>
                  </a:cubicBezTo>
                  <a:cubicBezTo>
                    <a:pt x="9798" y="7133"/>
                    <a:pt x="9462" y="7079"/>
                    <a:pt x="9162" y="7079"/>
                  </a:cubicBezTo>
                  <a:cubicBezTo>
                    <a:pt x="8822" y="7079"/>
                    <a:pt x="8530" y="7148"/>
                    <a:pt x="8298" y="7287"/>
                  </a:cubicBezTo>
                  <a:lnTo>
                    <a:pt x="1452" y="90"/>
                  </a:lnTo>
                  <a:cubicBezTo>
                    <a:pt x="1395" y="33"/>
                    <a:pt x="1319" y="0"/>
                    <a:pt x="1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" name="Google Shape;1004;p49"/>
          <p:cNvGrpSpPr/>
          <p:nvPr/>
        </p:nvGrpSpPr>
        <p:grpSpPr>
          <a:xfrm>
            <a:off x="3474375" y="2763950"/>
            <a:ext cx="300575" cy="368050"/>
            <a:chOff x="3497150" y="2653075"/>
            <a:chExt cx="300575" cy="368050"/>
          </a:xfrm>
        </p:grpSpPr>
        <p:sp>
          <p:nvSpPr>
            <p:cNvPr id="1005" name="Google Shape;1005;p49"/>
            <p:cNvSpPr/>
            <p:nvPr/>
          </p:nvSpPr>
          <p:spPr>
            <a:xfrm>
              <a:off x="3497150" y="2653075"/>
              <a:ext cx="300575" cy="368050"/>
            </a:xfrm>
            <a:custGeom>
              <a:rect b="b" l="l" r="r" t="t"/>
              <a:pathLst>
                <a:path extrusionOk="0" h="14722" w="12023">
                  <a:moveTo>
                    <a:pt x="7150" y="1761"/>
                  </a:moveTo>
                  <a:cubicBezTo>
                    <a:pt x="7478" y="1761"/>
                    <a:pt x="7743" y="2026"/>
                    <a:pt x="7743" y="2349"/>
                  </a:cubicBezTo>
                  <a:lnTo>
                    <a:pt x="7743" y="2951"/>
                  </a:lnTo>
                  <a:cubicBezTo>
                    <a:pt x="7193" y="2785"/>
                    <a:pt x="6614" y="2695"/>
                    <a:pt x="6011" y="2695"/>
                  </a:cubicBezTo>
                  <a:cubicBezTo>
                    <a:pt x="5390" y="2695"/>
                    <a:pt x="4787" y="2790"/>
                    <a:pt x="4223" y="2971"/>
                  </a:cubicBezTo>
                  <a:lnTo>
                    <a:pt x="4223" y="2349"/>
                  </a:lnTo>
                  <a:cubicBezTo>
                    <a:pt x="4223" y="2026"/>
                    <a:pt x="4489" y="1761"/>
                    <a:pt x="4816" y="1761"/>
                  </a:cubicBezTo>
                  <a:close/>
                  <a:moveTo>
                    <a:pt x="7150" y="584"/>
                  </a:moveTo>
                  <a:cubicBezTo>
                    <a:pt x="8122" y="584"/>
                    <a:pt x="8915" y="1377"/>
                    <a:pt x="8915" y="2349"/>
                  </a:cubicBezTo>
                  <a:lnTo>
                    <a:pt x="8915" y="5395"/>
                  </a:lnTo>
                  <a:cubicBezTo>
                    <a:pt x="8915" y="5555"/>
                    <a:pt x="8782" y="5689"/>
                    <a:pt x="8621" y="5689"/>
                  </a:cubicBezTo>
                  <a:cubicBezTo>
                    <a:pt x="8459" y="5689"/>
                    <a:pt x="8332" y="5555"/>
                    <a:pt x="8332" y="5395"/>
                  </a:cubicBezTo>
                  <a:lnTo>
                    <a:pt x="8332" y="2349"/>
                  </a:lnTo>
                  <a:cubicBezTo>
                    <a:pt x="8332" y="1699"/>
                    <a:pt x="7800" y="1172"/>
                    <a:pt x="7150" y="1172"/>
                  </a:cubicBezTo>
                  <a:lnTo>
                    <a:pt x="4816" y="1172"/>
                  </a:lnTo>
                  <a:cubicBezTo>
                    <a:pt x="4166" y="1172"/>
                    <a:pt x="3635" y="1699"/>
                    <a:pt x="3635" y="2349"/>
                  </a:cubicBezTo>
                  <a:lnTo>
                    <a:pt x="3635" y="5395"/>
                  </a:lnTo>
                  <a:cubicBezTo>
                    <a:pt x="3635" y="5555"/>
                    <a:pt x="3507" y="5689"/>
                    <a:pt x="3345" y="5689"/>
                  </a:cubicBezTo>
                  <a:cubicBezTo>
                    <a:pt x="3184" y="5689"/>
                    <a:pt x="3051" y="5555"/>
                    <a:pt x="3051" y="5395"/>
                  </a:cubicBezTo>
                  <a:lnTo>
                    <a:pt x="3051" y="2349"/>
                  </a:lnTo>
                  <a:cubicBezTo>
                    <a:pt x="3051" y="1377"/>
                    <a:pt x="3844" y="584"/>
                    <a:pt x="4816" y="584"/>
                  </a:cubicBezTo>
                  <a:close/>
                  <a:moveTo>
                    <a:pt x="6011" y="3284"/>
                  </a:moveTo>
                  <a:cubicBezTo>
                    <a:pt x="6618" y="3284"/>
                    <a:pt x="7198" y="3383"/>
                    <a:pt x="7743" y="3569"/>
                  </a:cubicBezTo>
                  <a:lnTo>
                    <a:pt x="7743" y="5395"/>
                  </a:lnTo>
                  <a:cubicBezTo>
                    <a:pt x="7743" y="5879"/>
                    <a:pt x="8137" y="6277"/>
                    <a:pt x="8621" y="6277"/>
                  </a:cubicBezTo>
                  <a:cubicBezTo>
                    <a:pt x="9110" y="6277"/>
                    <a:pt x="9504" y="5879"/>
                    <a:pt x="9504" y="5395"/>
                  </a:cubicBezTo>
                  <a:lnTo>
                    <a:pt x="9504" y="4559"/>
                  </a:lnTo>
                  <a:cubicBezTo>
                    <a:pt x="10684" y="5555"/>
                    <a:pt x="11439" y="7046"/>
                    <a:pt x="11439" y="8711"/>
                  </a:cubicBezTo>
                  <a:cubicBezTo>
                    <a:pt x="11439" y="11699"/>
                    <a:pt x="9005" y="14134"/>
                    <a:pt x="6011" y="14134"/>
                  </a:cubicBezTo>
                  <a:cubicBezTo>
                    <a:pt x="3023" y="14134"/>
                    <a:pt x="589" y="11699"/>
                    <a:pt x="589" y="8711"/>
                  </a:cubicBezTo>
                  <a:cubicBezTo>
                    <a:pt x="589" y="7074"/>
                    <a:pt x="1315" y="5603"/>
                    <a:pt x="2462" y="4607"/>
                  </a:cubicBezTo>
                  <a:lnTo>
                    <a:pt x="2462" y="5395"/>
                  </a:lnTo>
                  <a:cubicBezTo>
                    <a:pt x="2462" y="5879"/>
                    <a:pt x="2856" y="6277"/>
                    <a:pt x="3345" y="6277"/>
                  </a:cubicBezTo>
                  <a:cubicBezTo>
                    <a:pt x="3829" y="6277"/>
                    <a:pt x="4223" y="5879"/>
                    <a:pt x="4223" y="5395"/>
                  </a:cubicBezTo>
                  <a:lnTo>
                    <a:pt x="4223" y="3587"/>
                  </a:lnTo>
                  <a:cubicBezTo>
                    <a:pt x="4783" y="3392"/>
                    <a:pt x="5385" y="3284"/>
                    <a:pt x="6011" y="3284"/>
                  </a:cubicBezTo>
                  <a:close/>
                  <a:moveTo>
                    <a:pt x="4816" y="0"/>
                  </a:moveTo>
                  <a:cubicBezTo>
                    <a:pt x="3521" y="0"/>
                    <a:pt x="2462" y="1053"/>
                    <a:pt x="2462" y="2349"/>
                  </a:cubicBezTo>
                  <a:lnTo>
                    <a:pt x="2462" y="3858"/>
                  </a:lnTo>
                  <a:cubicBezTo>
                    <a:pt x="973" y="4953"/>
                    <a:pt x="1" y="6718"/>
                    <a:pt x="1" y="8711"/>
                  </a:cubicBezTo>
                  <a:cubicBezTo>
                    <a:pt x="1" y="12023"/>
                    <a:pt x="2696" y="14721"/>
                    <a:pt x="6011" y="14721"/>
                  </a:cubicBezTo>
                  <a:cubicBezTo>
                    <a:pt x="9328" y="14721"/>
                    <a:pt x="12022" y="12023"/>
                    <a:pt x="12022" y="8711"/>
                  </a:cubicBezTo>
                  <a:cubicBezTo>
                    <a:pt x="12022" y="6694"/>
                    <a:pt x="11026" y="4906"/>
                    <a:pt x="9504" y="3815"/>
                  </a:cubicBezTo>
                  <a:lnTo>
                    <a:pt x="9504" y="2349"/>
                  </a:lnTo>
                  <a:cubicBezTo>
                    <a:pt x="9504" y="1053"/>
                    <a:pt x="8446" y="0"/>
                    <a:pt x="7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9"/>
            <p:cNvSpPr/>
            <p:nvPr/>
          </p:nvSpPr>
          <p:spPr>
            <a:xfrm>
              <a:off x="3527975" y="2863475"/>
              <a:ext cx="127525" cy="127650"/>
            </a:xfrm>
            <a:custGeom>
              <a:rect b="b" l="l" r="r" t="t"/>
              <a:pathLst>
                <a:path extrusionOk="0" h="5106" w="5101">
                  <a:moveTo>
                    <a:pt x="290" y="1"/>
                  </a:moveTo>
                  <a:cubicBezTo>
                    <a:pt x="130" y="1"/>
                    <a:pt x="1" y="134"/>
                    <a:pt x="1" y="295"/>
                  </a:cubicBezTo>
                  <a:cubicBezTo>
                    <a:pt x="1" y="2946"/>
                    <a:pt x="2155" y="5105"/>
                    <a:pt x="4807" y="5105"/>
                  </a:cubicBezTo>
                  <a:cubicBezTo>
                    <a:pt x="4969" y="5105"/>
                    <a:pt x="5101" y="4973"/>
                    <a:pt x="5101" y="4811"/>
                  </a:cubicBezTo>
                  <a:cubicBezTo>
                    <a:pt x="5101" y="4650"/>
                    <a:pt x="4969" y="4518"/>
                    <a:pt x="4807" y="4518"/>
                  </a:cubicBezTo>
                  <a:cubicBezTo>
                    <a:pt x="2477" y="4518"/>
                    <a:pt x="585" y="2624"/>
                    <a:pt x="585" y="295"/>
                  </a:cubicBezTo>
                  <a:cubicBezTo>
                    <a:pt x="585" y="134"/>
                    <a:pt x="452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9"/>
            <p:cNvSpPr/>
            <p:nvPr/>
          </p:nvSpPr>
          <p:spPr>
            <a:xfrm>
              <a:off x="3685250" y="2928700"/>
              <a:ext cx="63475" cy="52825"/>
            </a:xfrm>
            <a:custGeom>
              <a:rect b="b" l="l" r="r" t="t"/>
              <a:pathLst>
                <a:path extrusionOk="0" h="2113" w="2539">
                  <a:moveTo>
                    <a:pt x="2205" y="1"/>
                  </a:moveTo>
                  <a:cubicBezTo>
                    <a:pt x="2113" y="1"/>
                    <a:pt x="2023" y="43"/>
                    <a:pt x="1965" y="124"/>
                  </a:cubicBezTo>
                  <a:cubicBezTo>
                    <a:pt x="1520" y="751"/>
                    <a:pt x="916" y="1244"/>
                    <a:pt x="219" y="1552"/>
                  </a:cubicBezTo>
                  <a:cubicBezTo>
                    <a:pt x="68" y="1618"/>
                    <a:pt x="1" y="1789"/>
                    <a:pt x="68" y="1937"/>
                  </a:cubicBezTo>
                  <a:cubicBezTo>
                    <a:pt x="115" y="2045"/>
                    <a:pt x="224" y="2112"/>
                    <a:pt x="338" y="2112"/>
                  </a:cubicBezTo>
                  <a:cubicBezTo>
                    <a:pt x="375" y="2112"/>
                    <a:pt x="414" y="2108"/>
                    <a:pt x="456" y="2088"/>
                  </a:cubicBezTo>
                  <a:cubicBezTo>
                    <a:pt x="1249" y="1738"/>
                    <a:pt x="1936" y="1178"/>
                    <a:pt x="2444" y="466"/>
                  </a:cubicBezTo>
                  <a:cubicBezTo>
                    <a:pt x="2539" y="333"/>
                    <a:pt x="2506" y="148"/>
                    <a:pt x="2373" y="53"/>
                  </a:cubicBezTo>
                  <a:cubicBezTo>
                    <a:pt x="2322" y="18"/>
                    <a:pt x="2263" y="1"/>
                    <a:pt x="2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49"/>
          <p:cNvGrpSpPr/>
          <p:nvPr/>
        </p:nvGrpSpPr>
        <p:grpSpPr>
          <a:xfrm>
            <a:off x="5300175" y="2937975"/>
            <a:ext cx="368050" cy="194025"/>
            <a:chOff x="5308250" y="2721650"/>
            <a:chExt cx="368050" cy="194025"/>
          </a:xfrm>
        </p:grpSpPr>
        <p:sp>
          <p:nvSpPr>
            <p:cNvPr id="1009" name="Google Shape;1009;p49"/>
            <p:cNvSpPr/>
            <p:nvPr/>
          </p:nvSpPr>
          <p:spPr>
            <a:xfrm>
              <a:off x="5308250" y="2721650"/>
              <a:ext cx="368050" cy="194025"/>
            </a:xfrm>
            <a:custGeom>
              <a:rect b="b" l="l" r="r" t="t"/>
              <a:pathLst>
                <a:path extrusionOk="0" h="7761" w="14722">
                  <a:moveTo>
                    <a:pt x="10850" y="3624"/>
                  </a:moveTo>
                  <a:lnTo>
                    <a:pt x="10850" y="4141"/>
                  </a:lnTo>
                  <a:lnTo>
                    <a:pt x="3871" y="4141"/>
                  </a:lnTo>
                  <a:lnTo>
                    <a:pt x="3871" y="3624"/>
                  </a:lnTo>
                  <a:close/>
                  <a:moveTo>
                    <a:pt x="1319" y="1660"/>
                  </a:moveTo>
                  <a:lnTo>
                    <a:pt x="1319" y="6101"/>
                  </a:lnTo>
                  <a:lnTo>
                    <a:pt x="589" y="6101"/>
                  </a:lnTo>
                  <a:lnTo>
                    <a:pt x="589" y="1660"/>
                  </a:lnTo>
                  <a:close/>
                  <a:moveTo>
                    <a:pt x="14138" y="1660"/>
                  </a:moveTo>
                  <a:lnTo>
                    <a:pt x="14138" y="6101"/>
                  </a:lnTo>
                  <a:lnTo>
                    <a:pt x="13403" y="6101"/>
                  </a:lnTo>
                  <a:lnTo>
                    <a:pt x="13403" y="1660"/>
                  </a:lnTo>
                  <a:close/>
                  <a:moveTo>
                    <a:pt x="3283" y="588"/>
                  </a:moveTo>
                  <a:lnTo>
                    <a:pt x="3283" y="3331"/>
                  </a:lnTo>
                  <a:lnTo>
                    <a:pt x="3283" y="4435"/>
                  </a:lnTo>
                  <a:lnTo>
                    <a:pt x="3283" y="7178"/>
                  </a:lnTo>
                  <a:lnTo>
                    <a:pt x="1907" y="7178"/>
                  </a:lnTo>
                  <a:lnTo>
                    <a:pt x="1907" y="6394"/>
                  </a:lnTo>
                  <a:lnTo>
                    <a:pt x="1907" y="1366"/>
                  </a:lnTo>
                  <a:lnTo>
                    <a:pt x="1907" y="588"/>
                  </a:lnTo>
                  <a:close/>
                  <a:moveTo>
                    <a:pt x="12814" y="588"/>
                  </a:moveTo>
                  <a:lnTo>
                    <a:pt x="12814" y="7178"/>
                  </a:lnTo>
                  <a:lnTo>
                    <a:pt x="11439" y="7178"/>
                  </a:lnTo>
                  <a:lnTo>
                    <a:pt x="11439" y="4459"/>
                  </a:lnTo>
                  <a:lnTo>
                    <a:pt x="11439" y="4435"/>
                  </a:lnTo>
                  <a:lnTo>
                    <a:pt x="11439" y="3331"/>
                  </a:lnTo>
                  <a:lnTo>
                    <a:pt x="11439" y="3307"/>
                  </a:lnTo>
                  <a:lnTo>
                    <a:pt x="11439" y="588"/>
                  </a:lnTo>
                  <a:close/>
                  <a:moveTo>
                    <a:pt x="1614" y="0"/>
                  </a:moveTo>
                  <a:cubicBezTo>
                    <a:pt x="1452" y="0"/>
                    <a:pt x="1319" y="132"/>
                    <a:pt x="1319" y="294"/>
                  </a:cubicBezTo>
                  <a:lnTo>
                    <a:pt x="1319" y="1072"/>
                  </a:lnTo>
                  <a:lnTo>
                    <a:pt x="294" y="1072"/>
                  </a:lnTo>
                  <a:cubicBezTo>
                    <a:pt x="133" y="1072"/>
                    <a:pt x="0" y="1205"/>
                    <a:pt x="0" y="1366"/>
                  </a:cubicBezTo>
                  <a:lnTo>
                    <a:pt x="0" y="6394"/>
                  </a:lnTo>
                  <a:cubicBezTo>
                    <a:pt x="0" y="6556"/>
                    <a:pt x="133" y="6689"/>
                    <a:pt x="294" y="6689"/>
                  </a:cubicBezTo>
                  <a:lnTo>
                    <a:pt x="1319" y="6689"/>
                  </a:lnTo>
                  <a:lnTo>
                    <a:pt x="1319" y="7467"/>
                  </a:lnTo>
                  <a:cubicBezTo>
                    <a:pt x="1319" y="7633"/>
                    <a:pt x="1452" y="7761"/>
                    <a:pt x="1614" y="7761"/>
                  </a:cubicBezTo>
                  <a:lnTo>
                    <a:pt x="3578" y="7761"/>
                  </a:lnTo>
                  <a:cubicBezTo>
                    <a:pt x="3738" y="7761"/>
                    <a:pt x="3871" y="7633"/>
                    <a:pt x="3871" y="7467"/>
                  </a:cubicBezTo>
                  <a:lnTo>
                    <a:pt x="3871" y="4725"/>
                  </a:lnTo>
                  <a:lnTo>
                    <a:pt x="10850" y="4725"/>
                  </a:lnTo>
                  <a:lnTo>
                    <a:pt x="10850" y="7467"/>
                  </a:lnTo>
                  <a:cubicBezTo>
                    <a:pt x="10850" y="7633"/>
                    <a:pt x="10983" y="7761"/>
                    <a:pt x="11144" y="7761"/>
                  </a:cubicBezTo>
                  <a:lnTo>
                    <a:pt x="13108" y="7761"/>
                  </a:lnTo>
                  <a:cubicBezTo>
                    <a:pt x="13269" y="7761"/>
                    <a:pt x="13403" y="7633"/>
                    <a:pt x="13403" y="7467"/>
                  </a:cubicBezTo>
                  <a:lnTo>
                    <a:pt x="13403" y="6689"/>
                  </a:lnTo>
                  <a:lnTo>
                    <a:pt x="14427" y="6689"/>
                  </a:lnTo>
                  <a:cubicBezTo>
                    <a:pt x="14594" y="6689"/>
                    <a:pt x="14721" y="6556"/>
                    <a:pt x="14721" y="6394"/>
                  </a:cubicBezTo>
                  <a:lnTo>
                    <a:pt x="14721" y="1366"/>
                  </a:lnTo>
                  <a:cubicBezTo>
                    <a:pt x="14721" y="1205"/>
                    <a:pt x="14594" y="1072"/>
                    <a:pt x="14427" y="1072"/>
                  </a:cubicBezTo>
                  <a:lnTo>
                    <a:pt x="13403" y="1072"/>
                  </a:lnTo>
                  <a:lnTo>
                    <a:pt x="13403" y="294"/>
                  </a:lnTo>
                  <a:cubicBezTo>
                    <a:pt x="13403" y="132"/>
                    <a:pt x="13269" y="0"/>
                    <a:pt x="13108" y="0"/>
                  </a:cubicBezTo>
                  <a:lnTo>
                    <a:pt x="11144" y="0"/>
                  </a:lnTo>
                  <a:cubicBezTo>
                    <a:pt x="10983" y="0"/>
                    <a:pt x="10850" y="132"/>
                    <a:pt x="10850" y="294"/>
                  </a:cubicBezTo>
                  <a:lnTo>
                    <a:pt x="10850" y="3036"/>
                  </a:lnTo>
                  <a:lnTo>
                    <a:pt x="3871" y="3036"/>
                  </a:lnTo>
                  <a:lnTo>
                    <a:pt x="3871" y="294"/>
                  </a:lnTo>
                  <a:cubicBezTo>
                    <a:pt x="3871" y="132"/>
                    <a:pt x="3738" y="0"/>
                    <a:pt x="35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9"/>
            <p:cNvSpPr/>
            <p:nvPr/>
          </p:nvSpPr>
          <p:spPr>
            <a:xfrm>
              <a:off x="5364700" y="2801800"/>
              <a:ext cx="14725" cy="91000"/>
            </a:xfrm>
            <a:custGeom>
              <a:rect b="b" l="l" r="r" t="t"/>
              <a:pathLst>
                <a:path extrusionOk="0" h="3640" w="589">
                  <a:moveTo>
                    <a:pt x="295" y="0"/>
                  </a:moveTo>
                  <a:cubicBezTo>
                    <a:pt x="133" y="0"/>
                    <a:pt x="0" y="134"/>
                    <a:pt x="0" y="295"/>
                  </a:cubicBezTo>
                  <a:lnTo>
                    <a:pt x="0" y="3346"/>
                  </a:lnTo>
                  <a:cubicBezTo>
                    <a:pt x="0" y="3506"/>
                    <a:pt x="133" y="3639"/>
                    <a:pt x="295" y="3639"/>
                  </a:cubicBezTo>
                  <a:cubicBezTo>
                    <a:pt x="456" y="3639"/>
                    <a:pt x="589" y="3506"/>
                    <a:pt x="589" y="3346"/>
                  </a:cubicBezTo>
                  <a:lnTo>
                    <a:pt x="589" y="295"/>
                  </a:lnTo>
                  <a:cubicBezTo>
                    <a:pt x="589" y="134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9"/>
            <p:cNvSpPr/>
            <p:nvPr/>
          </p:nvSpPr>
          <p:spPr>
            <a:xfrm>
              <a:off x="5364700" y="2758500"/>
              <a:ext cx="14725" cy="32300"/>
            </a:xfrm>
            <a:custGeom>
              <a:rect b="b" l="l" r="r" t="t"/>
              <a:pathLst>
                <a:path extrusionOk="0" h="1292" w="589">
                  <a:moveTo>
                    <a:pt x="295" y="1"/>
                  </a:moveTo>
                  <a:cubicBezTo>
                    <a:pt x="133" y="1"/>
                    <a:pt x="0" y="134"/>
                    <a:pt x="0" y="295"/>
                  </a:cubicBezTo>
                  <a:lnTo>
                    <a:pt x="0" y="997"/>
                  </a:lnTo>
                  <a:cubicBezTo>
                    <a:pt x="0" y="1163"/>
                    <a:pt x="133" y="1292"/>
                    <a:pt x="295" y="1292"/>
                  </a:cubicBezTo>
                  <a:cubicBezTo>
                    <a:pt x="456" y="1292"/>
                    <a:pt x="589" y="1163"/>
                    <a:pt x="589" y="997"/>
                  </a:cubicBezTo>
                  <a:lnTo>
                    <a:pt x="589" y="295"/>
                  </a:lnTo>
                  <a:cubicBezTo>
                    <a:pt x="589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" name="Google Shape;1012;p49"/>
          <p:cNvSpPr/>
          <p:nvPr/>
        </p:nvSpPr>
        <p:spPr>
          <a:xfrm>
            <a:off x="4716750" y="2763950"/>
            <a:ext cx="335575" cy="368050"/>
          </a:xfrm>
          <a:custGeom>
            <a:rect b="b" l="l" r="r" t="t"/>
            <a:pathLst>
              <a:path extrusionOk="0" h="14722" w="13423">
                <a:moveTo>
                  <a:pt x="8327" y="5181"/>
                </a:moveTo>
                <a:lnTo>
                  <a:pt x="12683" y="11363"/>
                </a:lnTo>
                <a:lnTo>
                  <a:pt x="11069" y="12497"/>
                </a:lnTo>
                <a:lnTo>
                  <a:pt x="10804" y="12118"/>
                </a:lnTo>
                <a:lnTo>
                  <a:pt x="11135" y="10248"/>
                </a:lnTo>
                <a:cubicBezTo>
                  <a:pt x="11164" y="10088"/>
                  <a:pt x="11054" y="9935"/>
                  <a:pt x="10898" y="9907"/>
                </a:cubicBezTo>
                <a:cubicBezTo>
                  <a:pt x="10881" y="9904"/>
                  <a:pt x="10864" y="9902"/>
                  <a:pt x="10847" y="9902"/>
                </a:cubicBezTo>
                <a:cubicBezTo>
                  <a:pt x="10706" y="9902"/>
                  <a:pt x="10582" y="10004"/>
                  <a:pt x="10557" y="10145"/>
                </a:cubicBezTo>
                <a:lnTo>
                  <a:pt x="10329" y="11444"/>
                </a:lnTo>
                <a:lnTo>
                  <a:pt x="9722" y="10585"/>
                </a:lnTo>
                <a:lnTo>
                  <a:pt x="10054" y="8711"/>
                </a:lnTo>
                <a:cubicBezTo>
                  <a:pt x="10082" y="8555"/>
                  <a:pt x="9973" y="8402"/>
                  <a:pt x="9817" y="8374"/>
                </a:cubicBezTo>
                <a:cubicBezTo>
                  <a:pt x="9799" y="8371"/>
                  <a:pt x="9781" y="8369"/>
                  <a:pt x="9764" y="8369"/>
                </a:cubicBezTo>
                <a:cubicBezTo>
                  <a:pt x="9623" y="8369"/>
                  <a:pt x="9500" y="8468"/>
                  <a:pt x="9475" y="8612"/>
                </a:cubicBezTo>
                <a:lnTo>
                  <a:pt x="9247" y="9907"/>
                </a:lnTo>
                <a:lnTo>
                  <a:pt x="8641" y="9048"/>
                </a:lnTo>
                <a:lnTo>
                  <a:pt x="8972" y="7178"/>
                </a:lnTo>
                <a:cubicBezTo>
                  <a:pt x="9000" y="7018"/>
                  <a:pt x="8891" y="6865"/>
                  <a:pt x="8735" y="6837"/>
                </a:cubicBezTo>
                <a:cubicBezTo>
                  <a:pt x="8720" y="6835"/>
                  <a:pt x="8705" y="6834"/>
                  <a:pt x="8691" y="6834"/>
                </a:cubicBezTo>
                <a:cubicBezTo>
                  <a:pt x="8546" y="6834"/>
                  <a:pt x="8419" y="6933"/>
                  <a:pt x="8393" y="7079"/>
                </a:cubicBezTo>
                <a:lnTo>
                  <a:pt x="8166" y="8374"/>
                </a:lnTo>
                <a:lnTo>
                  <a:pt x="6714" y="6320"/>
                </a:lnTo>
                <a:lnTo>
                  <a:pt x="8327" y="5181"/>
                </a:lnTo>
                <a:close/>
                <a:moveTo>
                  <a:pt x="2558" y="6581"/>
                </a:moveTo>
                <a:lnTo>
                  <a:pt x="2558" y="14139"/>
                </a:lnTo>
                <a:lnTo>
                  <a:pt x="585" y="14139"/>
                </a:lnTo>
                <a:lnTo>
                  <a:pt x="585" y="13674"/>
                </a:lnTo>
                <a:lnTo>
                  <a:pt x="2026" y="12232"/>
                </a:lnTo>
                <a:cubicBezTo>
                  <a:pt x="2140" y="12118"/>
                  <a:pt x="2140" y="11932"/>
                  <a:pt x="2026" y="11818"/>
                </a:cubicBezTo>
                <a:cubicBezTo>
                  <a:pt x="1969" y="11761"/>
                  <a:pt x="1895" y="11733"/>
                  <a:pt x="1820" y="11733"/>
                </a:cubicBezTo>
                <a:cubicBezTo>
                  <a:pt x="1746" y="11733"/>
                  <a:pt x="1671" y="11761"/>
                  <a:pt x="1614" y="11818"/>
                </a:cubicBezTo>
                <a:lnTo>
                  <a:pt x="585" y="12843"/>
                </a:lnTo>
                <a:lnTo>
                  <a:pt x="585" y="11795"/>
                </a:lnTo>
                <a:lnTo>
                  <a:pt x="2026" y="10357"/>
                </a:lnTo>
                <a:cubicBezTo>
                  <a:pt x="2140" y="10244"/>
                  <a:pt x="2140" y="10059"/>
                  <a:pt x="2026" y="9940"/>
                </a:cubicBezTo>
                <a:cubicBezTo>
                  <a:pt x="1969" y="9883"/>
                  <a:pt x="1895" y="9854"/>
                  <a:pt x="1820" y="9854"/>
                </a:cubicBezTo>
                <a:cubicBezTo>
                  <a:pt x="1746" y="9854"/>
                  <a:pt x="1671" y="9883"/>
                  <a:pt x="1614" y="9940"/>
                </a:cubicBezTo>
                <a:lnTo>
                  <a:pt x="585" y="10970"/>
                </a:lnTo>
                <a:lnTo>
                  <a:pt x="585" y="9921"/>
                </a:lnTo>
                <a:lnTo>
                  <a:pt x="2026" y="8479"/>
                </a:lnTo>
                <a:cubicBezTo>
                  <a:pt x="2140" y="8365"/>
                  <a:pt x="2140" y="8180"/>
                  <a:pt x="2026" y="8067"/>
                </a:cubicBezTo>
                <a:cubicBezTo>
                  <a:pt x="1969" y="8010"/>
                  <a:pt x="1895" y="7981"/>
                  <a:pt x="1820" y="7981"/>
                </a:cubicBezTo>
                <a:cubicBezTo>
                  <a:pt x="1746" y="7981"/>
                  <a:pt x="1671" y="8010"/>
                  <a:pt x="1614" y="8067"/>
                </a:cubicBezTo>
                <a:lnTo>
                  <a:pt x="585" y="9091"/>
                </a:lnTo>
                <a:lnTo>
                  <a:pt x="585" y="6581"/>
                </a:lnTo>
                <a:close/>
                <a:moveTo>
                  <a:pt x="3824" y="1"/>
                </a:moveTo>
                <a:cubicBezTo>
                  <a:pt x="2420" y="1"/>
                  <a:pt x="1277" y="1144"/>
                  <a:pt x="1277" y="2549"/>
                </a:cubicBezTo>
                <a:lnTo>
                  <a:pt x="1277" y="5993"/>
                </a:lnTo>
                <a:lnTo>
                  <a:pt x="290" y="5993"/>
                </a:lnTo>
                <a:cubicBezTo>
                  <a:pt x="130" y="5993"/>
                  <a:pt x="1" y="6125"/>
                  <a:pt x="1" y="6287"/>
                </a:cubicBezTo>
                <a:lnTo>
                  <a:pt x="1" y="14432"/>
                </a:lnTo>
                <a:cubicBezTo>
                  <a:pt x="1" y="14594"/>
                  <a:pt x="130" y="14722"/>
                  <a:pt x="290" y="14722"/>
                </a:cubicBezTo>
                <a:lnTo>
                  <a:pt x="2852" y="14722"/>
                </a:lnTo>
                <a:cubicBezTo>
                  <a:pt x="3014" y="14722"/>
                  <a:pt x="3141" y="14594"/>
                  <a:pt x="3141" y="14432"/>
                </a:cubicBezTo>
                <a:lnTo>
                  <a:pt x="3141" y="6287"/>
                </a:lnTo>
                <a:cubicBezTo>
                  <a:pt x="3141" y="6125"/>
                  <a:pt x="3014" y="5993"/>
                  <a:pt x="2852" y="5993"/>
                </a:cubicBezTo>
                <a:lnTo>
                  <a:pt x="1866" y="5993"/>
                </a:lnTo>
                <a:lnTo>
                  <a:pt x="1866" y="2549"/>
                </a:lnTo>
                <a:cubicBezTo>
                  <a:pt x="1866" y="1467"/>
                  <a:pt x="2743" y="589"/>
                  <a:pt x="3824" y="589"/>
                </a:cubicBezTo>
                <a:cubicBezTo>
                  <a:pt x="4906" y="589"/>
                  <a:pt x="5788" y="1467"/>
                  <a:pt x="5788" y="2549"/>
                </a:cubicBezTo>
                <a:cubicBezTo>
                  <a:pt x="5788" y="2667"/>
                  <a:pt x="5779" y="2781"/>
                  <a:pt x="5755" y="2895"/>
                </a:cubicBezTo>
                <a:lnTo>
                  <a:pt x="4802" y="1638"/>
                </a:lnTo>
                <a:cubicBezTo>
                  <a:pt x="4792" y="1628"/>
                  <a:pt x="4783" y="1619"/>
                  <a:pt x="4774" y="1610"/>
                </a:cubicBezTo>
                <a:cubicBezTo>
                  <a:pt x="4522" y="1353"/>
                  <a:pt x="4185" y="1216"/>
                  <a:pt x="3824" y="1216"/>
                </a:cubicBezTo>
                <a:cubicBezTo>
                  <a:pt x="3090" y="1216"/>
                  <a:pt x="2492" y="1813"/>
                  <a:pt x="2492" y="2549"/>
                </a:cubicBezTo>
                <a:cubicBezTo>
                  <a:pt x="2492" y="3289"/>
                  <a:pt x="3090" y="3887"/>
                  <a:pt x="3824" y="3887"/>
                </a:cubicBezTo>
                <a:cubicBezTo>
                  <a:pt x="3991" y="3887"/>
                  <a:pt x="4119" y="3754"/>
                  <a:pt x="4119" y="3592"/>
                </a:cubicBezTo>
                <a:cubicBezTo>
                  <a:pt x="4119" y="3431"/>
                  <a:pt x="3991" y="3298"/>
                  <a:pt x="3824" y="3298"/>
                </a:cubicBezTo>
                <a:cubicBezTo>
                  <a:pt x="3412" y="3298"/>
                  <a:pt x="3075" y="2961"/>
                  <a:pt x="3075" y="2549"/>
                </a:cubicBezTo>
                <a:cubicBezTo>
                  <a:pt x="3075" y="2136"/>
                  <a:pt x="3412" y="1799"/>
                  <a:pt x="3824" y="1799"/>
                </a:cubicBezTo>
                <a:cubicBezTo>
                  <a:pt x="4024" y="1799"/>
                  <a:pt x="4205" y="1875"/>
                  <a:pt x="4347" y="2008"/>
                </a:cubicBezTo>
                <a:lnTo>
                  <a:pt x="5514" y="3545"/>
                </a:lnTo>
                <a:cubicBezTo>
                  <a:pt x="5172" y="4124"/>
                  <a:pt x="4546" y="4513"/>
                  <a:pt x="3824" y="4513"/>
                </a:cubicBezTo>
                <a:cubicBezTo>
                  <a:pt x="3664" y="4513"/>
                  <a:pt x="3535" y="4645"/>
                  <a:pt x="3535" y="4807"/>
                </a:cubicBezTo>
                <a:cubicBezTo>
                  <a:pt x="3535" y="4968"/>
                  <a:pt x="3664" y="5096"/>
                  <a:pt x="3824" y="5096"/>
                </a:cubicBezTo>
                <a:cubicBezTo>
                  <a:pt x="4674" y="5096"/>
                  <a:pt x="5429" y="4684"/>
                  <a:pt x="5893" y="4043"/>
                </a:cubicBezTo>
                <a:lnTo>
                  <a:pt x="6951" y="5438"/>
                </a:lnTo>
                <a:lnTo>
                  <a:pt x="6136" y="6011"/>
                </a:lnTo>
                <a:cubicBezTo>
                  <a:pt x="6007" y="6103"/>
                  <a:pt x="5974" y="6287"/>
                  <a:pt x="6068" y="6420"/>
                </a:cubicBezTo>
                <a:lnTo>
                  <a:pt x="10761" y="13076"/>
                </a:lnTo>
                <a:cubicBezTo>
                  <a:pt x="10804" y="13138"/>
                  <a:pt x="10874" y="13180"/>
                  <a:pt x="10951" y="13195"/>
                </a:cubicBezTo>
                <a:cubicBezTo>
                  <a:pt x="10964" y="13199"/>
                  <a:pt x="10984" y="13199"/>
                  <a:pt x="10997" y="13199"/>
                </a:cubicBezTo>
                <a:cubicBezTo>
                  <a:pt x="11060" y="13199"/>
                  <a:pt x="11122" y="13180"/>
                  <a:pt x="11168" y="13147"/>
                </a:cubicBezTo>
                <a:lnTo>
                  <a:pt x="13261" y="11671"/>
                </a:lnTo>
                <a:cubicBezTo>
                  <a:pt x="13394" y="11577"/>
                  <a:pt x="13423" y="11397"/>
                  <a:pt x="13332" y="11264"/>
                </a:cubicBezTo>
                <a:lnTo>
                  <a:pt x="8635" y="4608"/>
                </a:lnTo>
                <a:cubicBezTo>
                  <a:pt x="8593" y="4541"/>
                  <a:pt x="8521" y="4498"/>
                  <a:pt x="8446" y="4485"/>
                </a:cubicBezTo>
                <a:cubicBezTo>
                  <a:pt x="8431" y="4483"/>
                  <a:pt x="8415" y="4481"/>
                  <a:pt x="8400" y="4481"/>
                </a:cubicBezTo>
                <a:cubicBezTo>
                  <a:pt x="8338" y="4481"/>
                  <a:pt x="8277" y="4499"/>
                  <a:pt x="8227" y="4537"/>
                </a:cubicBezTo>
                <a:lnTo>
                  <a:pt x="7430" y="5096"/>
                </a:lnTo>
                <a:lnTo>
                  <a:pt x="6202" y="3478"/>
                </a:lnTo>
                <a:cubicBezTo>
                  <a:pt x="6311" y="3189"/>
                  <a:pt x="6377" y="2876"/>
                  <a:pt x="6377" y="2549"/>
                </a:cubicBezTo>
                <a:cubicBezTo>
                  <a:pt x="6377" y="1144"/>
                  <a:pt x="5234" y="1"/>
                  <a:pt x="38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3" name="Google Shape;1013;p49"/>
          <p:cNvGrpSpPr/>
          <p:nvPr/>
        </p:nvGrpSpPr>
        <p:grpSpPr>
          <a:xfrm>
            <a:off x="5923713" y="2857050"/>
            <a:ext cx="368075" cy="274950"/>
            <a:chOff x="5914175" y="2687700"/>
            <a:chExt cx="368075" cy="274950"/>
          </a:xfrm>
        </p:grpSpPr>
        <p:sp>
          <p:nvSpPr>
            <p:cNvPr id="1014" name="Google Shape;1014;p49"/>
            <p:cNvSpPr/>
            <p:nvPr/>
          </p:nvSpPr>
          <p:spPr>
            <a:xfrm>
              <a:off x="5914175" y="2687700"/>
              <a:ext cx="368075" cy="274950"/>
            </a:xfrm>
            <a:custGeom>
              <a:rect b="b" l="l" r="r" t="t"/>
              <a:pathLst>
                <a:path extrusionOk="0" h="10998" w="14723">
                  <a:moveTo>
                    <a:pt x="2824" y="599"/>
                  </a:moveTo>
                  <a:lnTo>
                    <a:pt x="2824" y="2083"/>
                  </a:lnTo>
                  <a:lnTo>
                    <a:pt x="589" y="2083"/>
                  </a:lnTo>
                  <a:lnTo>
                    <a:pt x="589" y="599"/>
                  </a:lnTo>
                  <a:close/>
                  <a:moveTo>
                    <a:pt x="5651" y="599"/>
                  </a:moveTo>
                  <a:lnTo>
                    <a:pt x="5651" y="2083"/>
                  </a:lnTo>
                  <a:lnTo>
                    <a:pt x="3412" y="2083"/>
                  </a:lnTo>
                  <a:lnTo>
                    <a:pt x="3412" y="599"/>
                  </a:lnTo>
                  <a:close/>
                  <a:moveTo>
                    <a:pt x="8474" y="599"/>
                  </a:moveTo>
                  <a:lnTo>
                    <a:pt x="8474" y="2083"/>
                  </a:lnTo>
                  <a:lnTo>
                    <a:pt x="6240" y="2083"/>
                  </a:lnTo>
                  <a:lnTo>
                    <a:pt x="6240" y="599"/>
                  </a:lnTo>
                  <a:close/>
                  <a:moveTo>
                    <a:pt x="11301" y="599"/>
                  </a:moveTo>
                  <a:lnTo>
                    <a:pt x="11301" y="2083"/>
                  </a:lnTo>
                  <a:lnTo>
                    <a:pt x="9063" y="2083"/>
                  </a:lnTo>
                  <a:lnTo>
                    <a:pt x="9063" y="599"/>
                  </a:lnTo>
                  <a:close/>
                  <a:moveTo>
                    <a:pt x="14130" y="599"/>
                  </a:moveTo>
                  <a:lnTo>
                    <a:pt x="14130" y="2083"/>
                  </a:lnTo>
                  <a:lnTo>
                    <a:pt x="11890" y="2083"/>
                  </a:lnTo>
                  <a:lnTo>
                    <a:pt x="11890" y="599"/>
                  </a:lnTo>
                  <a:close/>
                  <a:moveTo>
                    <a:pt x="2824" y="2668"/>
                  </a:moveTo>
                  <a:lnTo>
                    <a:pt x="2824" y="4133"/>
                  </a:lnTo>
                  <a:lnTo>
                    <a:pt x="589" y="4133"/>
                  </a:lnTo>
                  <a:lnTo>
                    <a:pt x="589" y="4076"/>
                  </a:lnTo>
                  <a:lnTo>
                    <a:pt x="589" y="2668"/>
                  </a:lnTo>
                  <a:close/>
                  <a:moveTo>
                    <a:pt x="5651" y="2668"/>
                  </a:moveTo>
                  <a:lnTo>
                    <a:pt x="5651" y="4133"/>
                  </a:lnTo>
                  <a:lnTo>
                    <a:pt x="3412" y="4133"/>
                  </a:lnTo>
                  <a:lnTo>
                    <a:pt x="3412" y="2668"/>
                  </a:lnTo>
                  <a:close/>
                  <a:moveTo>
                    <a:pt x="8474" y="2668"/>
                  </a:moveTo>
                  <a:lnTo>
                    <a:pt x="8474" y="4133"/>
                  </a:lnTo>
                  <a:lnTo>
                    <a:pt x="6240" y="4133"/>
                  </a:lnTo>
                  <a:lnTo>
                    <a:pt x="6240" y="2668"/>
                  </a:lnTo>
                  <a:close/>
                  <a:moveTo>
                    <a:pt x="11301" y="2668"/>
                  </a:moveTo>
                  <a:lnTo>
                    <a:pt x="11301" y="4133"/>
                  </a:lnTo>
                  <a:lnTo>
                    <a:pt x="9063" y="4133"/>
                  </a:lnTo>
                  <a:lnTo>
                    <a:pt x="9063" y="2668"/>
                  </a:lnTo>
                  <a:close/>
                  <a:moveTo>
                    <a:pt x="14130" y="2668"/>
                  </a:moveTo>
                  <a:lnTo>
                    <a:pt x="14130" y="4133"/>
                  </a:lnTo>
                  <a:lnTo>
                    <a:pt x="11890" y="4133"/>
                  </a:lnTo>
                  <a:lnTo>
                    <a:pt x="11890" y="2668"/>
                  </a:lnTo>
                  <a:close/>
                  <a:moveTo>
                    <a:pt x="296" y="1"/>
                  </a:moveTo>
                  <a:cubicBezTo>
                    <a:pt x="134" y="1"/>
                    <a:pt x="1" y="128"/>
                    <a:pt x="1" y="290"/>
                  </a:cubicBezTo>
                  <a:lnTo>
                    <a:pt x="1" y="309"/>
                  </a:lnTo>
                  <a:lnTo>
                    <a:pt x="1" y="10704"/>
                  </a:lnTo>
                  <a:cubicBezTo>
                    <a:pt x="1" y="10865"/>
                    <a:pt x="134" y="10997"/>
                    <a:pt x="296" y="10997"/>
                  </a:cubicBezTo>
                  <a:cubicBezTo>
                    <a:pt x="456" y="10997"/>
                    <a:pt x="589" y="10865"/>
                    <a:pt x="589" y="10704"/>
                  </a:cubicBezTo>
                  <a:lnTo>
                    <a:pt x="589" y="4722"/>
                  </a:lnTo>
                  <a:lnTo>
                    <a:pt x="14139" y="4722"/>
                  </a:lnTo>
                  <a:lnTo>
                    <a:pt x="14139" y="10704"/>
                  </a:lnTo>
                  <a:cubicBezTo>
                    <a:pt x="14139" y="10865"/>
                    <a:pt x="14267" y="10997"/>
                    <a:pt x="14428" y="10997"/>
                  </a:cubicBezTo>
                  <a:cubicBezTo>
                    <a:pt x="14594" y="10997"/>
                    <a:pt x="14723" y="10865"/>
                    <a:pt x="14723" y="10704"/>
                  </a:cubicBezTo>
                  <a:lnTo>
                    <a:pt x="14723" y="309"/>
                  </a:lnTo>
                  <a:lnTo>
                    <a:pt x="14723" y="290"/>
                  </a:lnTo>
                  <a:cubicBezTo>
                    <a:pt x="14723" y="128"/>
                    <a:pt x="14594" y="1"/>
                    <a:pt x="1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9"/>
            <p:cNvSpPr/>
            <p:nvPr/>
          </p:nvSpPr>
          <p:spPr>
            <a:xfrm>
              <a:off x="5937650" y="2710000"/>
              <a:ext cx="40375" cy="14750"/>
            </a:xfrm>
            <a:custGeom>
              <a:rect b="b" l="l" r="r" t="t"/>
              <a:pathLst>
                <a:path extrusionOk="0" h="590" w="1615">
                  <a:moveTo>
                    <a:pt x="296" y="0"/>
                  </a:moveTo>
                  <a:cubicBezTo>
                    <a:pt x="130" y="0"/>
                    <a:pt x="1" y="134"/>
                    <a:pt x="1" y="295"/>
                  </a:cubicBezTo>
                  <a:cubicBezTo>
                    <a:pt x="1" y="456"/>
                    <a:pt x="130" y="589"/>
                    <a:pt x="296" y="589"/>
                  </a:cubicBezTo>
                  <a:lnTo>
                    <a:pt x="1321" y="589"/>
                  </a:lnTo>
                  <a:cubicBezTo>
                    <a:pt x="1481" y="589"/>
                    <a:pt x="1614" y="456"/>
                    <a:pt x="1614" y="295"/>
                  </a:cubicBezTo>
                  <a:cubicBezTo>
                    <a:pt x="1614" y="134"/>
                    <a:pt x="1481" y="0"/>
                    <a:pt x="1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9"/>
            <p:cNvSpPr/>
            <p:nvPr/>
          </p:nvSpPr>
          <p:spPr>
            <a:xfrm>
              <a:off x="6005625" y="2710000"/>
              <a:ext cx="27550" cy="14750"/>
            </a:xfrm>
            <a:custGeom>
              <a:rect b="b" l="l" r="r" t="t"/>
              <a:pathLst>
                <a:path extrusionOk="0" h="590" w="1102">
                  <a:moveTo>
                    <a:pt x="295" y="0"/>
                  </a:moveTo>
                  <a:cubicBezTo>
                    <a:pt x="134" y="0"/>
                    <a:pt x="1" y="134"/>
                    <a:pt x="1" y="295"/>
                  </a:cubicBezTo>
                  <a:cubicBezTo>
                    <a:pt x="1" y="456"/>
                    <a:pt x="134" y="589"/>
                    <a:pt x="295" y="589"/>
                  </a:cubicBezTo>
                  <a:lnTo>
                    <a:pt x="807" y="589"/>
                  </a:lnTo>
                  <a:cubicBezTo>
                    <a:pt x="969" y="589"/>
                    <a:pt x="1102" y="456"/>
                    <a:pt x="1102" y="295"/>
                  </a:cubicBezTo>
                  <a:cubicBezTo>
                    <a:pt x="1102" y="134"/>
                    <a:pt x="969" y="0"/>
                    <a:pt x="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" name="Google Shape;1017;p49"/>
          <p:cNvGrpSpPr/>
          <p:nvPr/>
        </p:nvGrpSpPr>
        <p:grpSpPr>
          <a:xfrm>
            <a:off x="2855150" y="2899500"/>
            <a:ext cx="368050" cy="232500"/>
            <a:chOff x="2855150" y="2720775"/>
            <a:chExt cx="368050" cy="232500"/>
          </a:xfrm>
        </p:grpSpPr>
        <p:sp>
          <p:nvSpPr>
            <p:cNvPr id="1018" name="Google Shape;1018;p49"/>
            <p:cNvSpPr/>
            <p:nvPr/>
          </p:nvSpPr>
          <p:spPr>
            <a:xfrm>
              <a:off x="2855150" y="2720775"/>
              <a:ext cx="368050" cy="232500"/>
            </a:xfrm>
            <a:custGeom>
              <a:rect b="b" l="l" r="r" t="t"/>
              <a:pathLst>
                <a:path extrusionOk="0" h="9300" w="14722">
                  <a:moveTo>
                    <a:pt x="7358" y="3802"/>
                  </a:moveTo>
                  <a:cubicBezTo>
                    <a:pt x="7829" y="3802"/>
                    <a:pt x="8208" y="4181"/>
                    <a:pt x="8208" y="4651"/>
                  </a:cubicBezTo>
                  <a:cubicBezTo>
                    <a:pt x="8208" y="5016"/>
                    <a:pt x="7976" y="5330"/>
                    <a:pt x="7653" y="5453"/>
                  </a:cubicBezTo>
                  <a:lnTo>
                    <a:pt x="7653" y="4356"/>
                  </a:lnTo>
                  <a:cubicBezTo>
                    <a:pt x="7653" y="4196"/>
                    <a:pt x="7520" y="4067"/>
                    <a:pt x="7358" y="4067"/>
                  </a:cubicBezTo>
                  <a:cubicBezTo>
                    <a:pt x="7198" y="4067"/>
                    <a:pt x="7065" y="4196"/>
                    <a:pt x="7065" y="4356"/>
                  </a:cubicBezTo>
                  <a:lnTo>
                    <a:pt x="7065" y="5453"/>
                  </a:lnTo>
                  <a:cubicBezTo>
                    <a:pt x="6742" y="5330"/>
                    <a:pt x="6509" y="5016"/>
                    <a:pt x="6509" y="4651"/>
                  </a:cubicBezTo>
                  <a:cubicBezTo>
                    <a:pt x="6509" y="4181"/>
                    <a:pt x="6889" y="3802"/>
                    <a:pt x="7358" y="3802"/>
                  </a:cubicBezTo>
                  <a:close/>
                  <a:moveTo>
                    <a:pt x="3132" y="3815"/>
                  </a:moveTo>
                  <a:cubicBezTo>
                    <a:pt x="3393" y="3958"/>
                    <a:pt x="3577" y="4281"/>
                    <a:pt x="3577" y="4651"/>
                  </a:cubicBezTo>
                  <a:cubicBezTo>
                    <a:pt x="3577" y="5026"/>
                    <a:pt x="3393" y="5348"/>
                    <a:pt x="3132" y="5486"/>
                  </a:cubicBezTo>
                  <a:lnTo>
                    <a:pt x="3132" y="3815"/>
                  </a:lnTo>
                  <a:close/>
                  <a:moveTo>
                    <a:pt x="11591" y="3815"/>
                  </a:moveTo>
                  <a:lnTo>
                    <a:pt x="11591" y="5486"/>
                  </a:lnTo>
                  <a:cubicBezTo>
                    <a:pt x="11325" y="5348"/>
                    <a:pt x="11144" y="5026"/>
                    <a:pt x="11144" y="4651"/>
                  </a:cubicBezTo>
                  <a:cubicBezTo>
                    <a:pt x="11144" y="4281"/>
                    <a:pt x="11325" y="3958"/>
                    <a:pt x="11591" y="3815"/>
                  </a:cubicBezTo>
                  <a:close/>
                  <a:moveTo>
                    <a:pt x="1087" y="3550"/>
                  </a:moveTo>
                  <a:lnTo>
                    <a:pt x="1087" y="5751"/>
                  </a:lnTo>
                  <a:lnTo>
                    <a:pt x="584" y="5751"/>
                  </a:lnTo>
                  <a:lnTo>
                    <a:pt x="584" y="3550"/>
                  </a:lnTo>
                  <a:close/>
                  <a:moveTo>
                    <a:pt x="14133" y="3550"/>
                  </a:moveTo>
                  <a:lnTo>
                    <a:pt x="14133" y="5751"/>
                  </a:lnTo>
                  <a:lnTo>
                    <a:pt x="13631" y="5751"/>
                  </a:lnTo>
                  <a:lnTo>
                    <a:pt x="13631" y="3550"/>
                  </a:lnTo>
                  <a:close/>
                  <a:moveTo>
                    <a:pt x="2543" y="2506"/>
                  </a:moveTo>
                  <a:lnTo>
                    <a:pt x="2543" y="3451"/>
                  </a:lnTo>
                  <a:lnTo>
                    <a:pt x="2543" y="5856"/>
                  </a:lnTo>
                  <a:lnTo>
                    <a:pt x="2543" y="6800"/>
                  </a:lnTo>
                  <a:lnTo>
                    <a:pt x="584" y="6800"/>
                  </a:lnTo>
                  <a:lnTo>
                    <a:pt x="584" y="6340"/>
                  </a:lnTo>
                  <a:lnTo>
                    <a:pt x="1381" y="6340"/>
                  </a:lnTo>
                  <a:cubicBezTo>
                    <a:pt x="1542" y="6340"/>
                    <a:pt x="1676" y="6206"/>
                    <a:pt x="1676" y="6046"/>
                  </a:cubicBezTo>
                  <a:lnTo>
                    <a:pt x="1676" y="3256"/>
                  </a:lnTo>
                  <a:cubicBezTo>
                    <a:pt x="1676" y="3095"/>
                    <a:pt x="1542" y="2967"/>
                    <a:pt x="1381" y="2967"/>
                  </a:cubicBezTo>
                  <a:lnTo>
                    <a:pt x="584" y="2967"/>
                  </a:lnTo>
                  <a:lnTo>
                    <a:pt x="584" y="2506"/>
                  </a:lnTo>
                  <a:close/>
                  <a:moveTo>
                    <a:pt x="14133" y="2506"/>
                  </a:moveTo>
                  <a:lnTo>
                    <a:pt x="14133" y="2967"/>
                  </a:lnTo>
                  <a:lnTo>
                    <a:pt x="13336" y="2967"/>
                  </a:lnTo>
                  <a:cubicBezTo>
                    <a:pt x="13176" y="2967"/>
                    <a:pt x="13042" y="3095"/>
                    <a:pt x="13042" y="3256"/>
                  </a:cubicBezTo>
                  <a:lnTo>
                    <a:pt x="13042" y="6046"/>
                  </a:lnTo>
                  <a:cubicBezTo>
                    <a:pt x="13042" y="6206"/>
                    <a:pt x="13176" y="6340"/>
                    <a:pt x="13336" y="6340"/>
                  </a:cubicBezTo>
                  <a:lnTo>
                    <a:pt x="14133" y="6340"/>
                  </a:lnTo>
                  <a:lnTo>
                    <a:pt x="14133" y="6800"/>
                  </a:lnTo>
                  <a:lnTo>
                    <a:pt x="12174" y="6800"/>
                  </a:lnTo>
                  <a:lnTo>
                    <a:pt x="12174" y="5856"/>
                  </a:lnTo>
                  <a:lnTo>
                    <a:pt x="12174" y="3451"/>
                  </a:lnTo>
                  <a:lnTo>
                    <a:pt x="12174" y="2506"/>
                  </a:lnTo>
                  <a:close/>
                  <a:moveTo>
                    <a:pt x="14133" y="590"/>
                  </a:moveTo>
                  <a:lnTo>
                    <a:pt x="14133" y="1918"/>
                  </a:lnTo>
                  <a:lnTo>
                    <a:pt x="11884" y="1918"/>
                  </a:lnTo>
                  <a:cubicBezTo>
                    <a:pt x="11718" y="1918"/>
                    <a:pt x="11591" y="2050"/>
                    <a:pt x="11591" y="2212"/>
                  </a:cubicBezTo>
                  <a:lnTo>
                    <a:pt x="11591" y="3195"/>
                  </a:lnTo>
                  <a:cubicBezTo>
                    <a:pt x="10997" y="3346"/>
                    <a:pt x="10557" y="3939"/>
                    <a:pt x="10557" y="4651"/>
                  </a:cubicBezTo>
                  <a:cubicBezTo>
                    <a:pt x="10557" y="5363"/>
                    <a:pt x="10997" y="5960"/>
                    <a:pt x="11591" y="6112"/>
                  </a:cubicBezTo>
                  <a:lnTo>
                    <a:pt x="11591" y="7089"/>
                  </a:lnTo>
                  <a:cubicBezTo>
                    <a:pt x="11591" y="7255"/>
                    <a:pt x="11718" y="7384"/>
                    <a:pt x="11884" y="7384"/>
                  </a:cubicBezTo>
                  <a:lnTo>
                    <a:pt x="14133" y="7384"/>
                  </a:lnTo>
                  <a:lnTo>
                    <a:pt x="14133" y="8717"/>
                  </a:lnTo>
                  <a:lnTo>
                    <a:pt x="7653" y="8717"/>
                  </a:lnTo>
                  <a:lnTo>
                    <a:pt x="7653" y="6059"/>
                  </a:lnTo>
                  <a:cubicBezTo>
                    <a:pt x="8302" y="5922"/>
                    <a:pt x="8796" y="5343"/>
                    <a:pt x="8796" y="4651"/>
                  </a:cubicBezTo>
                  <a:cubicBezTo>
                    <a:pt x="8796" y="3859"/>
                    <a:pt x="8151" y="3213"/>
                    <a:pt x="7358" y="3213"/>
                  </a:cubicBezTo>
                  <a:cubicBezTo>
                    <a:pt x="6566" y="3213"/>
                    <a:pt x="5922" y="3859"/>
                    <a:pt x="5922" y="4651"/>
                  </a:cubicBezTo>
                  <a:cubicBezTo>
                    <a:pt x="5922" y="5343"/>
                    <a:pt x="6415" y="5922"/>
                    <a:pt x="7065" y="6059"/>
                  </a:cubicBezTo>
                  <a:lnTo>
                    <a:pt x="7065" y="8717"/>
                  </a:lnTo>
                  <a:lnTo>
                    <a:pt x="584" y="8717"/>
                  </a:lnTo>
                  <a:lnTo>
                    <a:pt x="584" y="7384"/>
                  </a:lnTo>
                  <a:lnTo>
                    <a:pt x="2837" y="7384"/>
                  </a:lnTo>
                  <a:cubicBezTo>
                    <a:pt x="2999" y="7384"/>
                    <a:pt x="3132" y="7255"/>
                    <a:pt x="3132" y="7089"/>
                  </a:cubicBezTo>
                  <a:lnTo>
                    <a:pt x="3132" y="6112"/>
                  </a:lnTo>
                  <a:cubicBezTo>
                    <a:pt x="3719" y="5960"/>
                    <a:pt x="4161" y="5363"/>
                    <a:pt x="4161" y="4651"/>
                  </a:cubicBezTo>
                  <a:cubicBezTo>
                    <a:pt x="4161" y="3939"/>
                    <a:pt x="3719" y="3346"/>
                    <a:pt x="3132" y="3195"/>
                  </a:cubicBezTo>
                  <a:lnTo>
                    <a:pt x="3132" y="2212"/>
                  </a:lnTo>
                  <a:cubicBezTo>
                    <a:pt x="3132" y="2050"/>
                    <a:pt x="2999" y="1918"/>
                    <a:pt x="2837" y="1918"/>
                  </a:cubicBezTo>
                  <a:lnTo>
                    <a:pt x="584" y="1918"/>
                  </a:lnTo>
                  <a:lnTo>
                    <a:pt x="584" y="590"/>
                  </a:lnTo>
                  <a:lnTo>
                    <a:pt x="7065" y="590"/>
                  </a:lnTo>
                  <a:lnTo>
                    <a:pt x="7065" y="1424"/>
                  </a:lnTo>
                  <a:cubicBezTo>
                    <a:pt x="7065" y="1586"/>
                    <a:pt x="7198" y="1719"/>
                    <a:pt x="7358" y="1719"/>
                  </a:cubicBezTo>
                  <a:cubicBezTo>
                    <a:pt x="7520" y="1719"/>
                    <a:pt x="7653" y="1586"/>
                    <a:pt x="7653" y="1424"/>
                  </a:cubicBezTo>
                  <a:lnTo>
                    <a:pt x="7653" y="590"/>
                  </a:lnTo>
                  <a:close/>
                  <a:moveTo>
                    <a:pt x="290" y="1"/>
                  </a:moveTo>
                  <a:cubicBezTo>
                    <a:pt x="128" y="1"/>
                    <a:pt x="1" y="134"/>
                    <a:pt x="1" y="296"/>
                  </a:cubicBezTo>
                  <a:lnTo>
                    <a:pt x="1" y="2212"/>
                  </a:lnTo>
                  <a:lnTo>
                    <a:pt x="1" y="3256"/>
                  </a:lnTo>
                  <a:lnTo>
                    <a:pt x="1" y="6046"/>
                  </a:lnTo>
                  <a:lnTo>
                    <a:pt x="1" y="7094"/>
                  </a:lnTo>
                  <a:lnTo>
                    <a:pt x="1" y="9006"/>
                  </a:lnTo>
                  <a:cubicBezTo>
                    <a:pt x="1" y="9167"/>
                    <a:pt x="128" y="9300"/>
                    <a:pt x="290" y="9300"/>
                  </a:cubicBezTo>
                  <a:lnTo>
                    <a:pt x="14428" y="9300"/>
                  </a:lnTo>
                  <a:cubicBezTo>
                    <a:pt x="14589" y="9300"/>
                    <a:pt x="14722" y="9167"/>
                    <a:pt x="14722" y="9006"/>
                  </a:cubicBezTo>
                  <a:lnTo>
                    <a:pt x="14722" y="7089"/>
                  </a:lnTo>
                  <a:lnTo>
                    <a:pt x="14722" y="6046"/>
                  </a:lnTo>
                  <a:lnTo>
                    <a:pt x="14722" y="3256"/>
                  </a:lnTo>
                  <a:lnTo>
                    <a:pt x="14722" y="2212"/>
                  </a:lnTo>
                  <a:lnTo>
                    <a:pt x="14722" y="296"/>
                  </a:lnTo>
                  <a:cubicBezTo>
                    <a:pt x="14722" y="134"/>
                    <a:pt x="14589" y="1"/>
                    <a:pt x="1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9"/>
            <p:cNvSpPr/>
            <p:nvPr/>
          </p:nvSpPr>
          <p:spPr>
            <a:xfrm>
              <a:off x="3031750" y="2770375"/>
              <a:ext cx="14750" cy="24225"/>
            </a:xfrm>
            <a:custGeom>
              <a:rect b="b" l="l" r="r" t="t"/>
              <a:pathLst>
                <a:path extrusionOk="0" h="969" w="590">
                  <a:moveTo>
                    <a:pt x="294" y="0"/>
                  </a:moveTo>
                  <a:cubicBezTo>
                    <a:pt x="134" y="0"/>
                    <a:pt x="1" y="129"/>
                    <a:pt x="1" y="294"/>
                  </a:cubicBezTo>
                  <a:lnTo>
                    <a:pt x="1" y="674"/>
                  </a:lnTo>
                  <a:cubicBezTo>
                    <a:pt x="1" y="835"/>
                    <a:pt x="134" y="968"/>
                    <a:pt x="294" y="968"/>
                  </a:cubicBezTo>
                  <a:cubicBezTo>
                    <a:pt x="456" y="968"/>
                    <a:pt x="589" y="835"/>
                    <a:pt x="589" y="674"/>
                  </a:cubicBezTo>
                  <a:lnTo>
                    <a:pt x="589" y="294"/>
                  </a:lnTo>
                  <a:cubicBezTo>
                    <a:pt x="589" y="129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9"/>
            <p:cNvSpPr/>
            <p:nvPr/>
          </p:nvSpPr>
          <p:spPr>
            <a:xfrm>
              <a:off x="2900450" y="2829675"/>
              <a:ext cx="14725" cy="14725"/>
            </a:xfrm>
            <a:custGeom>
              <a:rect b="b" l="l" r="r" t="t"/>
              <a:pathLst>
                <a:path extrusionOk="0" h="589" w="589">
                  <a:moveTo>
                    <a:pt x="295" y="0"/>
                  </a:moveTo>
                  <a:cubicBezTo>
                    <a:pt x="219" y="0"/>
                    <a:pt x="143" y="34"/>
                    <a:pt x="86" y="91"/>
                  </a:cubicBezTo>
                  <a:cubicBezTo>
                    <a:pt x="34" y="142"/>
                    <a:pt x="0" y="219"/>
                    <a:pt x="0" y="295"/>
                  </a:cubicBezTo>
                  <a:cubicBezTo>
                    <a:pt x="0" y="376"/>
                    <a:pt x="34" y="451"/>
                    <a:pt x="86" y="503"/>
                  </a:cubicBezTo>
                  <a:cubicBezTo>
                    <a:pt x="143" y="560"/>
                    <a:pt x="219" y="589"/>
                    <a:pt x="295" y="589"/>
                  </a:cubicBezTo>
                  <a:cubicBezTo>
                    <a:pt x="370" y="589"/>
                    <a:pt x="447" y="560"/>
                    <a:pt x="499" y="503"/>
                  </a:cubicBezTo>
                  <a:cubicBezTo>
                    <a:pt x="556" y="451"/>
                    <a:pt x="589" y="376"/>
                    <a:pt x="589" y="295"/>
                  </a:cubicBezTo>
                  <a:cubicBezTo>
                    <a:pt x="589" y="219"/>
                    <a:pt x="556" y="142"/>
                    <a:pt x="499" y="91"/>
                  </a:cubicBezTo>
                  <a:cubicBezTo>
                    <a:pt x="447" y="34"/>
                    <a:pt x="370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9"/>
            <p:cNvSpPr/>
            <p:nvPr/>
          </p:nvSpPr>
          <p:spPr>
            <a:xfrm>
              <a:off x="3163175" y="2829675"/>
              <a:ext cx="14600" cy="14725"/>
            </a:xfrm>
            <a:custGeom>
              <a:rect b="b" l="l" r="r" t="t"/>
              <a:pathLst>
                <a:path extrusionOk="0" h="589" w="584">
                  <a:moveTo>
                    <a:pt x="294" y="0"/>
                  </a:moveTo>
                  <a:cubicBezTo>
                    <a:pt x="213" y="0"/>
                    <a:pt x="137" y="34"/>
                    <a:pt x="86" y="91"/>
                  </a:cubicBezTo>
                  <a:cubicBezTo>
                    <a:pt x="29" y="142"/>
                    <a:pt x="1" y="219"/>
                    <a:pt x="1" y="295"/>
                  </a:cubicBezTo>
                  <a:cubicBezTo>
                    <a:pt x="1" y="376"/>
                    <a:pt x="29" y="451"/>
                    <a:pt x="86" y="503"/>
                  </a:cubicBezTo>
                  <a:cubicBezTo>
                    <a:pt x="137" y="560"/>
                    <a:pt x="213" y="589"/>
                    <a:pt x="294" y="589"/>
                  </a:cubicBezTo>
                  <a:cubicBezTo>
                    <a:pt x="371" y="589"/>
                    <a:pt x="446" y="560"/>
                    <a:pt x="498" y="503"/>
                  </a:cubicBezTo>
                  <a:cubicBezTo>
                    <a:pt x="555" y="451"/>
                    <a:pt x="584" y="376"/>
                    <a:pt x="584" y="295"/>
                  </a:cubicBezTo>
                  <a:cubicBezTo>
                    <a:pt x="584" y="219"/>
                    <a:pt x="555" y="142"/>
                    <a:pt x="498" y="91"/>
                  </a:cubicBezTo>
                  <a:cubicBezTo>
                    <a:pt x="446" y="34"/>
                    <a:pt x="371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49"/>
          <p:cNvGrpSpPr/>
          <p:nvPr/>
        </p:nvGrpSpPr>
        <p:grpSpPr>
          <a:xfrm>
            <a:off x="2241863" y="2763950"/>
            <a:ext cx="368025" cy="368050"/>
            <a:chOff x="2240325" y="2616650"/>
            <a:chExt cx="368025" cy="368050"/>
          </a:xfrm>
        </p:grpSpPr>
        <p:sp>
          <p:nvSpPr>
            <p:cNvPr id="1023" name="Google Shape;1023;p49"/>
            <p:cNvSpPr/>
            <p:nvPr/>
          </p:nvSpPr>
          <p:spPr>
            <a:xfrm>
              <a:off x="2240325" y="2616650"/>
              <a:ext cx="368025" cy="368050"/>
            </a:xfrm>
            <a:custGeom>
              <a:rect b="b" l="l" r="r" t="t"/>
              <a:pathLst>
                <a:path extrusionOk="0" h="14722" w="14721">
                  <a:moveTo>
                    <a:pt x="7362" y="585"/>
                  </a:moveTo>
                  <a:cubicBezTo>
                    <a:pt x="7596" y="585"/>
                    <a:pt x="7828" y="599"/>
                    <a:pt x="8060" y="623"/>
                  </a:cubicBezTo>
                  <a:lnTo>
                    <a:pt x="7049" y="2492"/>
                  </a:lnTo>
                  <a:lnTo>
                    <a:pt x="4668" y="2492"/>
                  </a:lnTo>
                  <a:lnTo>
                    <a:pt x="4027" y="1467"/>
                  </a:lnTo>
                  <a:cubicBezTo>
                    <a:pt x="5014" y="907"/>
                    <a:pt x="6153" y="585"/>
                    <a:pt x="7362" y="585"/>
                  </a:cubicBezTo>
                  <a:close/>
                  <a:moveTo>
                    <a:pt x="8677" y="713"/>
                  </a:moveTo>
                  <a:cubicBezTo>
                    <a:pt x="10152" y="1006"/>
                    <a:pt x="11490" y="1775"/>
                    <a:pt x="12492" y="2937"/>
                  </a:cubicBezTo>
                  <a:lnTo>
                    <a:pt x="11410" y="4812"/>
                  </a:lnTo>
                  <a:lnTo>
                    <a:pt x="8734" y="4812"/>
                  </a:lnTo>
                  <a:lnTo>
                    <a:pt x="7561" y="2781"/>
                  </a:lnTo>
                  <a:lnTo>
                    <a:pt x="8677" y="713"/>
                  </a:lnTo>
                  <a:close/>
                  <a:moveTo>
                    <a:pt x="3530" y="1775"/>
                  </a:moveTo>
                  <a:lnTo>
                    <a:pt x="4165" y="2791"/>
                  </a:lnTo>
                  <a:lnTo>
                    <a:pt x="2979" y="4840"/>
                  </a:lnTo>
                  <a:lnTo>
                    <a:pt x="1071" y="4840"/>
                  </a:lnTo>
                  <a:cubicBezTo>
                    <a:pt x="1575" y="3592"/>
                    <a:pt x="2438" y="2530"/>
                    <a:pt x="3530" y="1775"/>
                  </a:cubicBezTo>
                  <a:close/>
                  <a:moveTo>
                    <a:pt x="7059" y="3080"/>
                  </a:moveTo>
                  <a:lnTo>
                    <a:pt x="8250" y="5144"/>
                  </a:lnTo>
                  <a:lnTo>
                    <a:pt x="7059" y="7207"/>
                  </a:lnTo>
                  <a:lnTo>
                    <a:pt x="4673" y="7207"/>
                  </a:lnTo>
                  <a:lnTo>
                    <a:pt x="3482" y="5144"/>
                  </a:lnTo>
                  <a:lnTo>
                    <a:pt x="4673" y="3080"/>
                  </a:lnTo>
                  <a:close/>
                  <a:moveTo>
                    <a:pt x="12880" y="3432"/>
                  </a:moveTo>
                  <a:cubicBezTo>
                    <a:pt x="13663" y="4531"/>
                    <a:pt x="14104" y="5856"/>
                    <a:pt x="14132" y="7207"/>
                  </a:cubicBezTo>
                  <a:lnTo>
                    <a:pt x="13084" y="7207"/>
                  </a:lnTo>
                  <a:lnTo>
                    <a:pt x="11894" y="5144"/>
                  </a:lnTo>
                  <a:lnTo>
                    <a:pt x="12880" y="3432"/>
                  </a:lnTo>
                  <a:close/>
                  <a:moveTo>
                    <a:pt x="2969" y="5424"/>
                  </a:moveTo>
                  <a:lnTo>
                    <a:pt x="4160" y="7487"/>
                  </a:lnTo>
                  <a:lnTo>
                    <a:pt x="2779" y="9902"/>
                  </a:lnTo>
                  <a:lnTo>
                    <a:pt x="1082" y="9902"/>
                  </a:lnTo>
                  <a:cubicBezTo>
                    <a:pt x="754" y="9096"/>
                    <a:pt x="588" y="8242"/>
                    <a:pt x="588" y="7360"/>
                  </a:cubicBezTo>
                  <a:cubicBezTo>
                    <a:pt x="588" y="6690"/>
                    <a:pt x="688" y="6040"/>
                    <a:pt x="868" y="5424"/>
                  </a:cubicBezTo>
                  <a:close/>
                  <a:moveTo>
                    <a:pt x="11362" y="5396"/>
                  </a:moveTo>
                  <a:lnTo>
                    <a:pt x="12567" y="7483"/>
                  </a:lnTo>
                  <a:lnTo>
                    <a:pt x="11196" y="9902"/>
                  </a:lnTo>
                  <a:lnTo>
                    <a:pt x="8776" y="9902"/>
                  </a:lnTo>
                  <a:lnTo>
                    <a:pt x="7543" y="7535"/>
                  </a:lnTo>
                  <a:lnTo>
                    <a:pt x="8781" y="5396"/>
                  </a:lnTo>
                  <a:close/>
                  <a:moveTo>
                    <a:pt x="14123" y="7796"/>
                  </a:moveTo>
                  <a:cubicBezTo>
                    <a:pt x="14029" y="9243"/>
                    <a:pt x="13478" y="10618"/>
                    <a:pt x="12543" y="11724"/>
                  </a:cubicBezTo>
                  <a:lnTo>
                    <a:pt x="11684" y="10235"/>
                  </a:lnTo>
                  <a:lnTo>
                    <a:pt x="13065" y="7796"/>
                  </a:lnTo>
                  <a:close/>
                  <a:moveTo>
                    <a:pt x="7016" y="7796"/>
                  </a:moveTo>
                  <a:lnTo>
                    <a:pt x="8264" y="10187"/>
                  </a:lnTo>
                  <a:lnTo>
                    <a:pt x="7068" y="12260"/>
                  </a:lnTo>
                  <a:lnTo>
                    <a:pt x="4441" y="12260"/>
                  </a:lnTo>
                  <a:lnTo>
                    <a:pt x="3269" y="10229"/>
                  </a:lnTo>
                  <a:lnTo>
                    <a:pt x="4664" y="7796"/>
                  </a:lnTo>
                  <a:close/>
                  <a:moveTo>
                    <a:pt x="2742" y="10491"/>
                  </a:moveTo>
                  <a:lnTo>
                    <a:pt x="3933" y="12554"/>
                  </a:lnTo>
                  <a:lnTo>
                    <a:pt x="3653" y="13033"/>
                  </a:lnTo>
                  <a:cubicBezTo>
                    <a:pt x="2685" y="12398"/>
                    <a:pt x="1888" y="11510"/>
                    <a:pt x="1352" y="10491"/>
                  </a:cubicBezTo>
                  <a:close/>
                  <a:moveTo>
                    <a:pt x="11154" y="10491"/>
                  </a:moveTo>
                  <a:lnTo>
                    <a:pt x="12126" y="12179"/>
                  </a:lnTo>
                  <a:cubicBezTo>
                    <a:pt x="11125" y="13171"/>
                    <a:pt x="9830" y="13826"/>
                    <a:pt x="8439" y="14049"/>
                  </a:cubicBezTo>
                  <a:lnTo>
                    <a:pt x="7576" y="12554"/>
                  </a:lnTo>
                  <a:lnTo>
                    <a:pt x="8767" y="10491"/>
                  </a:lnTo>
                  <a:close/>
                  <a:moveTo>
                    <a:pt x="7068" y="12843"/>
                  </a:moveTo>
                  <a:lnTo>
                    <a:pt x="7804" y="14120"/>
                  </a:lnTo>
                  <a:cubicBezTo>
                    <a:pt x="7653" y="14130"/>
                    <a:pt x="7501" y="14135"/>
                    <a:pt x="7350" y="14135"/>
                  </a:cubicBezTo>
                  <a:cubicBezTo>
                    <a:pt x="6234" y="14135"/>
                    <a:pt x="5138" y="13858"/>
                    <a:pt x="4160" y="13332"/>
                  </a:cubicBezTo>
                  <a:lnTo>
                    <a:pt x="4441" y="12843"/>
                  </a:ln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9" y="2155"/>
                  </a:cubicBezTo>
                  <a:cubicBezTo>
                    <a:pt x="764" y="3545"/>
                    <a:pt x="0" y="5396"/>
                    <a:pt x="0" y="7360"/>
                  </a:cubicBezTo>
                  <a:cubicBezTo>
                    <a:pt x="0" y="8389"/>
                    <a:pt x="208" y="9381"/>
                    <a:pt x="616" y="10314"/>
                  </a:cubicBezTo>
                  <a:cubicBezTo>
                    <a:pt x="1229" y="11709"/>
                    <a:pt x="2291" y="12915"/>
                    <a:pt x="3605" y="13693"/>
                  </a:cubicBezTo>
                  <a:cubicBezTo>
                    <a:pt x="4739" y="14367"/>
                    <a:pt x="6039" y="14722"/>
                    <a:pt x="7362" y="14722"/>
                  </a:cubicBezTo>
                  <a:cubicBezTo>
                    <a:pt x="7681" y="14722"/>
                    <a:pt x="8008" y="14704"/>
                    <a:pt x="8325" y="14660"/>
                  </a:cubicBezTo>
                  <a:cubicBezTo>
                    <a:pt x="9991" y="14442"/>
                    <a:pt x="11542" y="13650"/>
                    <a:pt x="12705" y="12426"/>
                  </a:cubicBezTo>
                  <a:cubicBezTo>
                    <a:pt x="13972" y="11093"/>
                    <a:pt x="14683" y="9342"/>
                    <a:pt x="14721" y="7507"/>
                  </a:cubicBezTo>
                  <a:lnTo>
                    <a:pt x="14721" y="7360"/>
                  </a:lnTo>
                  <a:cubicBezTo>
                    <a:pt x="14721" y="5675"/>
                    <a:pt x="14137" y="4029"/>
                    <a:pt x="13075" y="2720"/>
                  </a:cubicBezTo>
                  <a:cubicBezTo>
                    <a:pt x="11671" y="993"/>
                    <a:pt x="9588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9"/>
            <p:cNvSpPr/>
            <p:nvPr/>
          </p:nvSpPr>
          <p:spPr>
            <a:xfrm>
              <a:off x="2455825" y="2645700"/>
              <a:ext cx="86125" cy="56050"/>
            </a:xfrm>
            <a:custGeom>
              <a:rect b="b" l="l" r="r" t="t"/>
              <a:pathLst>
                <a:path extrusionOk="0" h="2242" w="3445">
                  <a:moveTo>
                    <a:pt x="323" y="1"/>
                  </a:moveTo>
                  <a:cubicBezTo>
                    <a:pt x="193" y="1"/>
                    <a:pt x="74" y="88"/>
                    <a:pt x="42" y="220"/>
                  </a:cubicBezTo>
                  <a:cubicBezTo>
                    <a:pt x="0" y="376"/>
                    <a:pt x="95" y="538"/>
                    <a:pt x="251" y="575"/>
                  </a:cubicBezTo>
                  <a:cubicBezTo>
                    <a:pt x="290" y="584"/>
                    <a:pt x="327" y="595"/>
                    <a:pt x="360" y="608"/>
                  </a:cubicBezTo>
                  <a:cubicBezTo>
                    <a:pt x="706" y="704"/>
                    <a:pt x="1043" y="836"/>
                    <a:pt x="1367" y="1002"/>
                  </a:cubicBezTo>
                  <a:cubicBezTo>
                    <a:pt x="1941" y="1292"/>
                    <a:pt x="2462" y="1681"/>
                    <a:pt x="2908" y="2150"/>
                  </a:cubicBezTo>
                  <a:cubicBezTo>
                    <a:pt x="2965" y="2207"/>
                    <a:pt x="3040" y="2241"/>
                    <a:pt x="3121" y="2241"/>
                  </a:cubicBezTo>
                  <a:cubicBezTo>
                    <a:pt x="3193" y="2241"/>
                    <a:pt x="3264" y="2213"/>
                    <a:pt x="3321" y="2160"/>
                  </a:cubicBezTo>
                  <a:cubicBezTo>
                    <a:pt x="3439" y="2046"/>
                    <a:pt x="3445" y="1861"/>
                    <a:pt x="3331" y="1742"/>
                  </a:cubicBezTo>
                  <a:cubicBezTo>
                    <a:pt x="2837" y="1225"/>
                    <a:pt x="2267" y="799"/>
                    <a:pt x="1632" y="476"/>
                  </a:cubicBezTo>
                  <a:cubicBezTo>
                    <a:pt x="1276" y="295"/>
                    <a:pt x="906" y="153"/>
                    <a:pt x="522" y="44"/>
                  </a:cubicBezTo>
                  <a:cubicBezTo>
                    <a:pt x="484" y="30"/>
                    <a:pt x="441" y="21"/>
                    <a:pt x="399" y="11"/>
                  </a:cubicBezTo>
                  <a:cubicBezTo>
                    <a:pt x="374" y="4"/>
                    <a:pt x="348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9"/>
            <p:cNvSpPr/>
            <p:nvPr/>
          </p:nvSpPr>
          <p:spPr>
            <a:xfrm>
              <a:off x="2358775" y="2641425"/>
              <a:ext cx="62200" cy="26275"/>
            </a:xfrm>
            <a:custGeom>
              <a:rect b="b" l="l" r="r" t="t"/>
              <a:pathLst>
                <a:path extrusionOk="0" h="1051" w="2488">
                  <a:moveTo>
                    <a:pt x="2187" y="0"/>
                  </a:moveTo>
                  <a:cubicBezTo>
                    <a:pt x="2178" y="0"/>
                    <a:pt x="2169" y="1"/>
                    <a:pt x="2160" y="2"/>
                  </a:cubicBezTo>
                  <a:cubicBezTo>
                    <a:pt x="1486" y="59"/>
                    <a:pt x="837" y="220"/>
                    <a:pt x="219" y="490"/>
                  </a:cubicBezTo>
                  <a:cubicBezTo>
                    <a:pt x="73" y="552"/>
                    <a:pt x="1" y="727"/>
                    <a:pt x="68" y="875"/>
                  </a:cubicBezTo>
                  <a:cubicBezTo>
                    <a:pt x="115" y="983"/>
                    <a:pt x="224" y="1050"/>
                    <a:pt x="338" y="1050"/>
                  </a:cubicBezTo>
                  <a:cubicBezTo>
                    <a:pt x="375" y="1050"/>
                    <a:pt x="414" y="1046"/>
                    <a:pt x="452" y="1026"/>
                  </a:cubicBezTo>
                  <a:cubicBezTo>
                    <a:pt x="1012" y="784"/>
                    <a:pt x="1599" y="637"/>
                    <a:pt x="2207" y="585"/>
                  </a:cubicBezTo>
                  <a:cubicBezTo>
                    <a:pt x="2368" y="571"/>
                    <a:pt x="2488" y="429"/>
                    <a:pt x="2477" y="267"/>
                  </a:cubicBezTo>
                  <a:cubicBezTo>
                    <a:pt x="2464" y="115"/>
                    <a:pt x="2337" y="0"/>
                    <a:pt x="2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" name="Google Shape;1026;p49"/>
          <p:cNvGrpSpPr/>
          <p:nvPr/>
        </p:nvGrpSpPr>
        <p:grpSpPr>
          <a:xfrm>
            <a:off x="4782300" y="3909750"/>
            <a:ext cx="204475" cy="367975"/>
            <a:chOff x="4837975" y="3825925"/>
            <a:chExt cx="204475" cy="367975"/>
          </a:xfrm>
        </p:grpSpPr>
        <p:sp>
          <p:nvSpPr>
            <p:cNvPr id="1027" name="Google Shape;1027;p49"/>
            <p:cNvSpPr/>
            <p:nvPr/>
          </p:nvSpPr>
          <p:spPr>
            <a:xfrm>
              <a:off x="4837975" y="3825925"/>
              <a:ext cx="204475" cy="367975"/>
            </a:xfrm>
            <a:custGeom>
              <a:rect b="b" l="l" r="r" t="t"/>
              <a:pathLst>
                <a:path extrusionOk="0" h="14719" w="8179">
                  <a:moveTo>
                    <a:pt x="4090" y="585"/>
                  </a:moveTo>
                  <a:cubicBezTo>
                    <a:pt x="6021" y="585"/>
                    <a:pt x="7591" y="2155"/>
                    <a:pt x="7591" y="4086"/>
                  </a:cubicBezTo>
                  <a:cubicBezTo>
                    <a:pt x="7591" y="6022"/>
                    <a:pt x="6021" y="7592"/>
                    <a:pt x="4090" y="7592"/>
                  </a:cubicBezTo>
                  <a:cubicBezTo>
                    <a:pt x="2159" y="7592"/>
                    <a:pt x="589" y="6022"/>
                    <a:pt x="589" y="4086"/>
                  </a:cubicBezTo>
                  <a:cubicBezTo>
                    <a:pt x="589" y="2155"/>
                    <a:pt x="2159" y="585"/>
                    <a:pt x="4090" y="585"/>
                  </a:cubicBezTo>
                  <a:close/>
                  <a:moveTo>
                    <a:pt x="5978" y="8176"/>
                  </a:moveTo>
                  <a:lnTo>
                    <a:pt x="5978" y="8868"/>
                  </a:lnTo>
                  <a:cubicBezTo>
                    <a:pt x="5129" y="9011"/>
                    <a:pt x="4484" y="9746"/>
                    <a:pt x="4484" y="10633"/>
                  </a:cubicBezTo>
                  <a:lnTo>
                    <a:pt x="4484" y="13664"/>
                  </a:lnTo>
                  <a:lnTo>
                    <a:pt x="3696" y="12792"/>
                  </a:lnTo>
                  <a:lnTo>
                    <a:pt x="3696" y="10633"/>
                  </a:lnTo>
                  <a:cubicBezTo>
                    <a:pt x="3696" y="9746"/>
                    <a:pt x="3046" y="9011"/>
                    <a:pt x="2201" y="8868"/>
                  </a:cubicBezTo>
                  <a:lnTo>
                    <a:pt x="2201" y="8176"/>
                  </a:lnTo>
                  <a:close/>
                  <a:moveTo>
                    <a:pt x="4090" y="1"/>
                  </a:moveTo>
                  <a:cubicBezTo>
                    <a:pt x="1837" y="1"/>
                    <a:pt x="0" y="1833"/>
                    <a:pt x="0" y="4086"/>
                  </a:cubicBezTo>
                  <a:cubicBezTo>
                    <a:pt x="0" y="5571"/>
                    <a:pt x="797" y="6876"/>
                    <a:pt x="1984" y="7592"/>
                  </a:cubicBezTo>
                  <a:lnTo>
                    <a:pt x="1908" y="7592"/>
                  </a:lnTo>
                  <a:cubicBezTo>
                    <a:pt x="1746" y="7592"/>
                    <a:pt x="1614" y="7721"/>
                    <a:pt x="1614" y="7881"/>
                  </a:cubicBezTo>
                  <a:lnTo>
                    <a:pt x="1614" y="9138"/>
                  </a:lnTo>
                  <a:cubicBezTo>
                    <a:pt x="1614" y="9300"/>
                    <a:pt x="1746" y="9433"/>
                    <a:pt x="1908" y="9433"/>
                  </a:cubicBezTo>
                  <a:cubicBezTo>
                    <a:pt x="2571" y="9433"/>
                    <a:pt x="3108" y="9969"/>
                    <a:pt x="3108" y="10633"/>
                  </a:cubicBezTo>
                  <a:lnTo>
                    <a:pt x="3108" y="12906"/>
                  </a:lnTo>
                  <a:cubicBezTo>
                    <a:pt x="3108" y="12976"/>
                    <a:pt x="3136" y="13048"/>
                    <a:pt x="3184" y="13101"/>
                  </a:cubicBezTo>
                  <a:lnTo>
                    <a:pt x="4559" y="14623"/>
                  </a:lnTo>
                  <a:cubicBezTo>
                    <a:pt x="4618" y="14689"/>
                    <a:pt x="4695" y="14719"/>
                    <a:pt x="4771" y="14719"/>
                  </a:cubicBezTo>
                  <a:cubicBezTo>
                    <a:pt x="4922" y="14719"/>
                    <a:pt x="5072" y="14602"/>
                    <a:pt x="5072" y="14428"/>
                  </a:cubicBezTo>
                  <a:lnTo>
                    <a:pt x="5072" y="10633"/>
                  </a:lnTo>
                  <a:cubicBezTo>
                    <a:pt x="5072" y="9969"/>
                    <a:pt x="5608" y="9433"/>
                    <a:pt x="6272" y="9433"/>
                  </a:cubicBezTo>
                  <a:cubicBezTo>
                    <a:pt x="6434" y="9433"/>
                    <a:pt x="6567" y="9300"/>
                    <a:pt x="6567" y="9138"/>
                  </a:cubicBezTo>
                  <a:lnTo>
                    <a:pt x="6567" y="7881"/>
                  </a:lnTo>
                  <a:cubicBezTo>
                    <a:pt x="6567" y="7721"/>
                    <a:pt x="6434" y="7592"/>
                    <a:pt x="6272" y="7592"/>
                  </a:cubicBezTo>
                  <a:lnTo>
                    <a:pt x="6197" y="7592"/>
                  </a:lnTo>
                  <a:cubicBezTo>
                    <a:pt x="7382" y="6876"/>
                    <a:pt x="8179" y="5571"/>
                    <a:pt x="8179" y="4086"/>
                  </a:cubicBezTo>
                  <a:cubicBezTo>
                    <a:pt x="8179" y="1833"/>
                    <a:pt x="6344" y="1"/>
                    <a:pt x="4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9"/>
            <p:cNvSpPr/>
            <p:nvPr/>
          </p:nvSpPr>
          <p:spPr>
            <a:xfrm>
              <a:off x="4884350" y="3858700"/>
              <a:ext cx="44625" cy="32725"/>
            </a:xfrm>
            <a:custGeom>
              <a:rect b="b" l="l" r="r" t="t"/>
              <a:pathLst>
                <a:path extrusionOk="0" h="1309" w="1785">
                  <a:moveTo>
                    <a:pt x="1458" y="1"/>
                  </a:moveTo>
                  <a:cubicBezTo>
                    <a:pt x="1429" y="1"/>
                    <a:pt x="1400" y="5"/>
                    <a:pt x="1371" y="14"/>
                  </a:cubicBezTo>
                  <a:cubicBezTo>
                    <a:pt x="887" y="166"/>
                    <a:pt x="451" y="441"/>
                    <a:pt x="110" y="816"/>
                  </a:cubicBezTo>
                  <a:cubicBezTo>
                    <a:pt x="0" y="934"/>
                    <a:pt x="5" y="1120"/>
                    <a:pt x="124" y="1229"/>
                  </a:cubicBezTo>
                  <a:cubicBezTo>
                    <a:pt x="181" y="1280"/>
                    <a:pt x="252" y="1309"/>
                    <a:pt x="324" y="1309"/>
                  </a:cubicBezTo>
                  <a:cubicBezTo>
                    <a:pt x="403" y="1309"/>
                    <a:pt x="480" y="1276"/>
                    <a:pt x="541" y="1214"/>
                  </a:cubicBezTo>
                  <a:cubicBezTo>
                    <a:pt x="812" y="916"/>
                    <a:pt x="1163" y="697"/>
                    <a:pt x="1548" y="574"/>
                  </a:cubicBezTo>
                  <a:cubicBezTo>
                    <a:pt x="1699" y="527"/>
                    <a:pt x="1784" y="360"/>
                    <a:pt x="1737" y="209"/>
                  </a:cubicBezTo>
                  <a:cubicBezTo>
                    <a:pt x="1699" y="81"/>
                    <a:pt x="1582" y="1"/>
                    <a:pt x="14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9"/>
            <p:cNvSpPr/>
            <p:nvPr/>
          </p:nvSpPr>
          <p:spPr>
            <a:xfrm>
              <a:off x="4951350" y="3858700"/>
              <a:ext cx="61225" cy="76750"/>
            </a:xfrm>
            <a:custGeom>
              <a:rect b="b" l="l" r="r" t="t"/>
              <a:pathLst>
                <a:path extrusionOk="0" h="3070" w="2449">
                  <a:moveTo>
                    <a:pt x="332" y="1"/>
                  </a:moveTo>
                  <a:cubicBezTo>
                    <a:pt x="209" y="1"/>
                    <a:pt x="92" y="81"/>
                    <a:pt x="53" y="209"/>
                  </a:cubicBezTo>
                  <a:cubicBezTo>
                    <a:pt x="0" y="360"/>
                    <a:pt x="92" y="527"/>
                    <a:pt x="243" y="574"/>
                  </a:cubicBezTo>
                  <a:cubicBezTo>
                    <a:pt x="1211" y="877"/>
                    <a:pt x="1861" y="1764"/>
                    <a:pt x="1861" y="2775"/>
                  </a:cubicBezTo>
                  <a:cubicBezTo>
                    <a:pt x="1861" y="2942"/>
                    <a:pt x="1993" y="3069"/>
                    <a:pt x="2155" y="3069"/>
                  </a:cubicBezTo>
                  <a:cubicBezTo>
                    <a:pt x="2316" y="3069"/>
                    <a:pt x="2448" y="2942"/>
                    <a:pt x="2448" y="2775"/>
                  </a:cubicBezTo>
                  <a:cubicBezTo>
                    <a:pt x="2448" y="2149"/>
                    <a:pt x="2249" y="1551"/>
                    <a:pt x="1875" y="1048"/>
                  </a:cubicBezTo>
                  <a:cubicBezTo>
                    <a:pt x="1509" y="564"/>
                    <a:pt x="992" y="194"/>
                    <a:pt x="418" y="14"/>
                  </a:cubicBezTo>
                  <a:cubicBezTo>
                    <a:pt x="390" y="5"/>
                    <a:pt x="361" y="1"/>
                    <a:pt x="3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49"/>
          <p:cNvGrpSpPr/>
          <p:nvPr/>
        </p:nvGrpSpPr>
        <p:grpSpPr>
          <a:xfrm>
            <a:off x="1681625" y="2763925"/>
            <a:ext cx="269850" cy="368075"/>
            <a:chOff x="1671950" y="2646775"/>
            <a:chExt cx="269850" cy="368075"/>
          </a:xfrm>
        </p:grpSpPr>
        <p:sp>
          <p:nvSpPr>
            <p:cNvPr id="1031" name="Google Shape;1031;p49"/>
            <p:cNvSpPr/>
            <p:nvPr/>
          </p:nvSpPr>
          <p:spPr>
            <a:xfrm>
              <a:off x="1671950" y="2646775"/>
              <a:ext cx="269850" cy="368075"/>
            </a:xfrm>
            <a:custGeom>
              <a:rect b="b" l="l" r="r" t="t"/>
              <a:pathLst>
                <a:path extrusionOk="0" h="14723" w="10794">
                  <a:moveTo>
                    <a:pt x="8536" y="1818"/>
                  </a:moveTo>
                  <a:lnTo>
                    <a:pt x="8536" y="2288"/>
                  </a:lnTo>
                  <a:lnTo>
                    <a:pt x="2258" y="2288"/>
                  </a:lnTo>
                  <a:lnTo>
                    <a:pt x="2258" y="1818"/>
                  </a:lnTo>
                  <a:close/>
                  <a:moveTo>
                    <a:pt x="1671" y="585"/>
                  </a:moveTo>
                  <a:lnTo>
                    <a:pt x="1671" y="1524"/>
                  </a:lnTo>
                  <a:lnTo>
                    <a:pt x="1671" y="2582"/>
                  </a:lnTo>
                  <a:lnTo>
                    <a:pt x="1671" y="14134"/>
                  </a:lnTo>
                  <a:lnTo>
                    <a:pt x="585" y="14134"/>
                  </a:lnTo>
                  <a:lnTo>
                    <a:pt x="585" y="585"/>
                  </a:lnTo>
                  <a:close/>
                  <a:moveTo>
                    <a:pt x="10206" y="585"/>
                  </a:moveTo>
                  <a:lnTo>
                    <a:pt x="10206" y="14134"/>
                  </a:lnTo>
                  <a:lnTo>
                    <a:pt x="9118" y="14134"/>
                  </a:lnTo>
                  <a:lnTo>
                    <a:pt x="9118" y="2582"/>
                  </a:lnTo>
                  <a:lnTo>
                    <a:pt x="9118" y="1524"/>
                  </a:lnTo>
                  <a:lnTo>
                    <a:pt x="9118" y="585"/>
                  </a:lnTo>
                  <a:close/>
                  <a:moveTo>
                    <a:pt x="294" y="1"/>
                  </a:moveTo>
                  <a:cubicBezTo>
                    <a:pt x="134" y="1"/>
                    <a:pt x="1" y="129"/>
                    <a:pt x="1" y="291"/>
                  </a:cubicBezTo>
                  <a:lnTo>
                    <a:pt x="1" y="14428"/>
                  </a:lnTo>
                  <a:cubicBezTo>
                    <a:pt x="1" y="14589"/>
                    <a:pt x="134" y="14723"/>
                    <a:pt x="294" y="14723"/>
                  </a:cubicBezTo>
                  <a:lnTo>
                    <a:pt x="1965" y="14723"/>
                  </a:lnTo>
                  <a:cubicBezTo>
                    <a:pt x="2126" y="14723"/>
                    <a:pt x="2258" y="14589"/>
                    <a:pt x="2258" y="14428"/>
                  </a:cubicBezTo>
                  <a:lnTo>
                    <a:pt x="2258" y="2871"/>
                  </a:lnTo>
                  <a:lnTo>
                    <a:pt x="8536" y="2871"/>
                  </a:lnTo>
                  <a:lnTo>
                    <a:pt x="8536" y="14428"/>
                  </a:lnTo>
                  <a:cubicBezTo>
                    <a:pt x="8536" y="14589"/>
                    <a:pt x="8663" y="14723"/>
                    <a:pt x="8829" y="14723"/>
                  </a:cubicBezTo>
                  <a:lnTo>
                    <a:pt x="10500" y="14723"/>
                  </a:lnTo>
                  <a:cubicBezTo>
                    <a:pt x="10661" y="14723"/>
                    <a:pt x="10793" y="14589"/>
                    <a:pt x="10793" y="14428"/>
                  </a:cubicBezTo>
                  <a:lnTo>
                    <a:pt x="10793" y="291"/>
                  </a:lnTo>
                  <a:cubicBezTo>
                    <a:pt x="10793" y="129"/>
                    <a:pt x="10661" y="1"/>
                    <a:pt x="10500" y="1"/>
                  </a:cubicBezTo>
                  <a:lnTo>
                    <a:pt x="8829" y="1"/>
                  </a:lnTo>
                  <a:cubicBezTo>
                    <a:pt x="8663" y="1"/>
                    <a:pt x="8536" y="129"/>
                    <a:pt x="8536" y="291"/>
                  </a:cubicBezTo>
                  <a:lnTo>
                    <a:pt x="8536" y="1230"/>
                  </a:lnTo>
                  <a:lnTo>
                    <a:pt x="2258" y="1230"/>
                  </a:lnTo>
                  <a:lnTo>
                    <a:pt x="2258" y="291"/>
                  </a:lnTo>
                  <a:cubicBezTo>
                    <a:pt x="2258" y="129"/>
                    <a:pt x="2126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9"/>
            <p:cNvSpPr/>
            <p:nvPr/>
          </p:nvSpPr>
          <p:spPr>
            <a:xfrm>
              <a:off x="1692825" y="2893850"/>
              <a:ext cx="14725" cy="99775"/>
            </a:xfrm>
            <a:custGeom>
              <a:rect b="b" l="l" r="r" t="t"/>
              <a:pathLst>
                <a:path extrusionOk="0" h="3991" w="589">
                  <a:moveTo>
                    <a:pt x="295" y="1"/>
                  </a:moveTo>
                  <a:cubicBezTo>
                    <a:pt x="133" y="1"/>
                    <a:pt x="0" y="133"/>
                    <a:pt x="0" y="294"/>
                  </a:cubicBezTo>
                  <a:lnTo>
                    <a:pt x="0" y="3695"/>
                  </a:lnTo>
                  <a:cubicBezTo>
                    <a:pt x="0" y="3857"/>
                    <a:pt x="133" y="3990"/>
                    <a:pt x="295" y="3990"/>
                  </a:cubicBezTo>
                  <a:cubicBezTo>
                    <a:pt x="456" y="3990"/>
                    <a:pt x="589" y="3857"/>
                    <a:pt x="589" y="3695"/>
                  </a:cubicBezTo>
                  <a:lnTo>
                    <a:pt x="589" y="294"/>
                  </a:lnTo>
                  <a:cubicBezTo>
                    <a:pt x="589" y="133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9"/>
            <p:cNvSpPr/>
            <p:nvPr/>
          </p:nvSpPr>
          <p:spPr>
            <a:xfrm>
              <a:off x="1692825" y="2854225"/>
              <a:ext cx="14725" cy="29325"/>
            </a:xfrm>
            <a:custGeom>
              <a:rect b="b" l="l" r="r" t="t"/>
              <a:pathLst>
                <a:path extrusionOk="0" h="1173" w="589">
                  <a:moveTo>
                    <a:pt x="295" y="1"/>
                  </a:moveTo>
                  <a:cubicBezTo>
                    <a:pt x="133" y="1"/>
                    <a:pt x="0" y="134"/>
                    <a:pt x="0" y="294"/>
                  </a:cubicBezTo>
                  <a:lnTo>
                    <a:pt x="0" y="879"/>
                  </a:lnTo>
                  <a:cubicBezTo>
                    <a:pt x="0" y="1045"/>
                    <a:pt x="133" y="1172"/>
                    <a:pt x="295" y="1172"/>
                  </a:cubicBezTo>
                  <a:cubicBezTo>
                    <a:pt x="456" y="1172"/>
                    <a:pt x="589" y="1045"/>
                    <a:pt x="589" y="879"/>
                  </a:cubicBezTo>
                  <a:lnTo>
                    <a:pt x="589" y="294"/>
                  </a:lnTo>
                  <a:cubicBezTo>
                    <a:pt x="589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49"/>
          <p:cNvGrpSpPr/>
          <p:nvPr/>
        </p:nvGrpSpPr>
        <p:grpSpPr>
          <a:xfrm>
            <a:off x="997550" y="3374475"/>
            <a:ext cx="374125" cy="333225"/>
            <a:chOff x="997550" y="3245350"/>
            <a:chExt cx="374125" cy="333225"/>
          </a:xfrm>
        </p:grpSpPr>
        <p:sp>
          <p:nvSpPr>
            <p:cNvPr id="1035" name="Google Shape;1035;p49"/>
            <p:cNvSpPr/>
            <p:nvPr/>
          </p:nvSpPr>
          <p:spPr>
            <a:xfrm>
              <a:off x="997550" y="3245350"/>
              <a:ext cx="374125" cy="333225"/>
            </a:xfrm>
            <a:custGeom>
              <a:rect b="b" l="l" r="r" t="t"/>
              <a:pathLst>
                <a:path extrusionOk="0" h="13329" w="14965">
                  <a:moveTo>
                    <a:pt x="11796" y="3788"/>
                  </a:moveTo>
                  <a:cubicBezTo>
                    <a:pt x="12155" y="4480"/>
                    <a:pt x="12554" y="5343"/>
                    <a:pt x="13048" y="6487"/>
                  </a:cubicBezTo>
                  <a:lnTo>
                    <a:pt x="13143" y="6701"/>
                  </a:lnTo>
                  <a:cubicBezTo>
                    <a:pt x="13328" y="7132"/>
                    <a:pt x="13517" y="7574"/>
                    <a:pt x="13693" y="8005"/>
                  </a:cubicBezTo>
                  <a:cubicBezTo>
                    <a:pt x="12215" y="8148"/>
                    <a:pt x="10379" y="8174"/>
                    <a:pt x="9280" y="8174"/>
                  </a:cubicBezTo>
                  <a:cubicBezTo>
                    <a:pt x="8739" y="8174"/>
                    <a:pt x="8376" y="8168"/>
                    <a:pt x="8323" y="8166"/>
                  </a:cubicBezTo>
                  <a:cubicBezTo>
                    <a:pt x="7094" y="8086"/>
                    <a:pt x="6283" y="7944"/>
                    <a:pt x="5433" y="6729"/>
                  </a:cubicBezTo>
                  <a:cubicBezTo>
                    <a:pt x="4921" y="6003"/>
                    <a:pt x="4447" y="4883"/>
                    <a:pt x="4432" y="4020"/>
                  </a:cubicBezTo>
                  <a:lnTo>
                    <a:pt x="4432" y="4020"/>
                  </a:lnTo>
                  <a:cubicBezTo>
                    <a:pt x="4540" y="4021"/>
                    <a:pt x="4676" y="4021"/>
                    <a:pt x="4837" y="4021"/>
                  </a:cubicBezTo>
                  <a:cubicBezTo>
                    <a:pt x="6158" y="4021"/>
                    <a:pt x="9153" y="3995"/>
                    <a:pt x="11796" y="3788"/>
                  </a:cubicBezTo>
                  <a:close/>
                  <a:moveTo>
                    <a:pt x="7484" y="588"/>
                  </a:moveTo>
                  <a:cubicBezTo>
                    <a:pt x="8277" y="588"/>
                    <a:pt x="8928" y="689"/>
                    <a:pt x="9495" y="984"/>
                  </a:cubicBezTo>
                  <a:cubicBezTo>
                    <a:pt x="10202" y="1349"/>
                    <a:pt x="10808" y="2028"/>
                    <a:pt x="11492" y="3223"/>
                  </a:cubicBezTo>
                  <a:cubicBezTo>
                    <a:pt x="8953" y="3411"/>
                    <a:pt x="6155" y="3435"/>
                    <a:pt x="4872" y="3435"/>
                  </a:cubicBezTo>
                  <a:cubicBezTo>
                    <a:pt x="4430" y="3435"/>
                    <a:pt x="4168" y="3432"/>
                    <a:pt x="4157" y="3432"/>
                  </a:cubicBezTo>
                  <a:cubicBezTo>
                    <a:pt x="4154" y="3432"/>
                    <a:pt x="4151" y="3432"/>
                    <a:pt x="4148" y="3432"/>
                  </a:cubicBezTo>
                  <a:cubicBezTo>
                    <a:pt x="4005" y="3432"/>
                    <a:pt x="3882" y="3544"/>
                    <a:pt x="3863" y="3688"/>
                  </a:cubicBezTo>
                  <a:cubicBezTo>
                    <a:pt x="3740" y="4779"/>
                    <a:pt x="4323" y="6173"/>
                    <a:pt x="4949" y="7071"/>
                  </a:cubicBezTo>
                  <a:cubicBezTo>
                    <a:pt x="5950" y="8494"/>
                    <a:pt x="6966" y="8665"/>
                    <a:pt x="8290" y="8750"/>
                  </a:cubicBezTo>
                  <a:cubicBezTo>
                    <a:pt x="8294" y="8755"/>
                    <a:pt x="8299" y="8755"/>
                    <a:pt x="8304" y="8755"/>
                  </a:cubicBezTo>
                  <a:cubicBezTo>
                    <a:pt x="8314" y="8755"/>
                    <a:pt x="8666" y="8761"/>
                    <a:pt x="9214" y="8761"/>
                  </a:cubicBezTo>
                  <a:cubicBezTo>
                    <a:pt x="10355" y="8761"/>
                    <a:pt x="12350" y="8735"/>
                    <a:pt x="13907" y="8575"/>
                  </a:cubicBezTo>
                  <a:cubicBezTo>
                    <a:pt x="14447" y="10107"/>
                    <a:pt x="14471" y="11075"/>
                    <a:pt x="13977" y="11706"/>
                  </a:cubicBezTo>
                  <a:cubicBezTo>
                    <a:pt x="13617" y="12161"/>
                    <a:pt x="12952" y="12470"/>
                    <a:pt x="11999" y="12621"/>
                  </a:cubicBezTo>
                  <a:cubicBezTo>
                    <a:pt x="11511" y="12701"/>
                    <a:pt x="10940" y="12740"/>
                    <a:pt x="10290" y="12740"/>
                  </a:cubicBezTo>
                  <a:cubicBezTo>
                    <a:pt x="9466" y="12740"/>
                    <a:pt x="8516" y="12677"/>
                    <a:pt x="7445" y="12550"/>
                  </a:cubicBezTo>
                  <a:cubicBezTo>
                    <a:pt x="5665" y="12337"/>
                    <a:pt x="4366" y="12024"/>
                    <a:pt x="3370" y="11564"/>
                  </a:cubicBezTo>
                  <a:lnTo>
                    <a:pt x="1310" y="7925"/>
                  </a:lnTo>
                  <a:cubicBezTo>
                    <a:pt x="690" y="6828"/>
                    <a:pt x="613" y="5501"/>
                    <a:pt x="1106" y="4367"/>
                  </a:cubicBezTo>
                  <a:cubicBezTo>
                    <a:pt x="2032" y="2236"/>
                    <a:pt x="4049" y="804"/>
                    <a:pt x="6368" y="638"/>
                  </a:cubicBezTo>
                  <a:cubicBezTo>
                    <a:pt x="6770" y="607"/>
                    <a:pt x="7140" y="588"/>
                    <a:pt x="7484" y="588"/>
                  </a:cubicBezTo>
                  <a:close/>
                  <a:moveTo>
                    <a:pt x="7470" y="1"/>
                  </a:moveTo>
                  <a:cubicBezTo>
                    <a:pt x="7114" y="1"/>
                    <a:pt x="6735" y="19"/>
                    <a:pt x="6326" y="49"/>
                  </a:cubicBezTo>
                  <a:cubicBezTo>
                    <a:pt x="3787" y="235"/>
                    <a:pt x="1581" y="1800"/>
                    <a:pt x="566" y="4134"/>
                  </a:cubicBezTo>
                  <a:cubicBezTo>
                    <a:pt x="1" y="5433"/>
                    <a:pt x="91" y="6957"/>
                    <a:pt x="798" y="8214"/>
                  </a:cubicBezTo>
                  <a:lnTo>
                    <a:pt x="2904" y="11934"/>
                  </a:lnTo>
                  <a:cubicBezTo>
                    <a:pt x="2933" y="11986"/>
                    <a:pt x="2976" y="12024"/>
                    <a:pt x="3033" y="12052"/>
                  </a:cubicBezTo>
                  <a:cubicBezTo>
                    <a:pt x="4100" y="12564"/>
                    <a:pt x="5481" y="12906"/>
                    <a:pt x="7373" y="13134"/>
                  </a:cubicBezTo>
                  <a:cubicBezTo>
                    <a:pt x="8483" y="13261"/>
                    <a:pt x="9451" y="13328"/>
                    <a:pt x="10296" y="13328"/>
                  </a:cubicBezTo>
                  <a:cubicBezTo>
                    <a:pt x="10970" y="13328"/>
                    <a:pt x="11568" y="13285"/>
                    <a:pt x="12094" y="13200"/>
                  </a:cubicBezTo>
                  <a:cubicBezTo>
                    <a:pt x="13214" y="13020"/>
                    <a:pt x="13977" y="12650"/>
                    <a:pt x="14438" y="12066"/>
                  </a:cubicBezTo>
                  <a:cubicBezTo>
                    <a:pt x="14808" y="11592"/>
                    <a:pt x="14964" y="10999"/>
                    <a:pt x="14907" y="10250"/>
                  </a:cubicBezTo>
                  <a:cubicBezTo>
                    <a:pt x="14865" y="9675"/>
                    <a:pt x="14694" y="9006"/>
                    <a:pt x="14376" y="8157"/>
                  </a:cubicBezTo>
                  <a:cubicBezTo>
                    <a:pt x="14167" y="7602"/>
                    <a:pt x="13920" y="7023"/>
                    <a:pt x="13679" y="6468"/>
                  </a:cubicBezTo>
                  <a:lnTo>
                    <a:pt x="13589" y="6254"/>
                  </a:lnTo>
                  <a:cubicBezTo>
                    <a:pt x="13048" y="4997"/>
                    <a:pt x="12611" y="4073"/>
                    <a:pt x="12223" y="3342"/>
                  </a:cubicBezTo>
                  <a:cubicBezTo>
                    <a:pt x="11397" y="1785"/>
                    <a:pt x="10662" y="922"/>
                    <a:pt x="9764" y="462"/>
                  </a:cubicBezTo>
                  <a:cubicBezTo>
                    <a:pt x="9097" y="117"/>
                    <a:pt x="8359" y="1"/>
                    <a:pt x="7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9"/>
            <p:cNvSpPr/>
            <p:nvPr/>
          </p:nvSpPr>
          <p:spPr>
            <a:xfrm>
              <a:off x="1318275" y="3478125"/>
              <a:ext cx="21750" cy="39125"/>
            </a:xfrm>
            <a:custGeom>
              <a:rect b="b" l="l" r="r" t="t"/>
              <a:pathLst>
                <a:path extrusionOk="0" h="1565" w="870">
                  <a:moveTo>
                    <a:pt x="324" y="0"/>
                  </a:moveTo>
                  <a:cubicBezTo>
                    <a:pt x="302" y="0"/>
                    <a:pt x="279" y="3"/>
                    <a:pt x="257" y="8"/>
                  </a:cubicBezTo>
                  <a:cubicBezTo>
                    <a:pt x="101" y="46"/>
                    <a:pt x="0" y="203"/>
                    <a:pt x="38" y="359"/>
                  </a:cubicBezTo>
                  <a:lnTo>
                    <a:pt x="261" y="1337"/>
                  </a:lnTo>
                  <a:cubicBezTo>
                    <a:pt x="294" y="1469"/>
                    <a:pt x="414" y="1565"/>
                    <a:pt x="546" y="1565"/>
                  </a:cubicBezTo>
                  <a:cubicBezTo>
                    <a:pt x="570" y="1565"/>
                    <a:pt x="594" y="1559"/>
                    <a:pt x="613" y="1555"/>
                  </a:cubicBezTo>
                  <a:cubicBezTo>
                    <a:pt x="774" y="1517"/>
                    <a:pt x="869" y="1360"/>
                    <a:pt x="835" y="1204"/>
                  </a:cubicBezTo>
                  <a:lnTo>
                    <a:pt x="607" y="227"/>
                  </a:lnTo>
                  <a:cubicBezTo>
                    <a:pt x="575" y="92"/>
                    <a:pt x="456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9"/>
            <p:cNvSpPr/>
            <p:nvPr/>
          </p:nvSpPr>
          <p:spPr>
            <a:xfrm>
              <a:off x="1288975" y="3480250"/>
              <a:ext cx="21875" cy="39000"/>
            </a:xfrm>
            <a:custGeom>
              <a:rect b="b" l="l" r="r" t="t"/>
              <a:pathLst>
                <a:path extrusionOk="0" h="1560" w="875">
                  <a:moveTo>
                    <a:pt x="324" y="1"/>
                  </a:moveTo>
                  <a:cubicBezTo>
                    <a:pt x="302" y="1"/>
                    <a:pt x="279" y="3"/>
                    <a:pt x="257" y="9"/>
                  </a:cubicBezTo>
                  <a:cubicBezTo>
                    <a:pt x="100" y="46"/>
                    <a:pt x="1" y="204"/>
                    <a:pt x="38" y="360"/>
                  </a:cubicBezTo>
                  <a:lnTo>
                    <a:pt x="262" y="1338"/>
                  </a:lnTo>
                  <a:cubicBezTo>
                    <a:pt x="295" y="1470"/>
                    <a:pt x="413" y="1560"/>
                    <a:pt x="551" y="1560"/>
                  </a:cubicBezTo>
                  <a:cubicBezTo>
                    <a:pt x="570" y="1560"/>
                    <a:pt x="594" y="1560"/>
                    <a:pt x="618" y="1555"/>
                  </a:cubicBezTo>
                  <a:cubicBezTo>
                    <a:pt x="774" y="1517"/>
                    <a:pt x="874" y="1360"/>
                    <a:pt x="835" y="1204"/>
                  </a:cubicBezTo>
                  <a:lnTo>
                    <a:pt x="608" y="227"/>
                  </a:lnTo>
                  <a:cubicBezTo>
                    <a:pt x="579" y="93"/>
                    <a:pt x="457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9"/>
            <p:cNvSpPr/>
            <p:nvPr/>
          </p:nvSpPr>
          <p:spPr>
            <a:xfrm>
              <a:off x="1068150" y="3471150"/>
              <a:ext cx="37250" cy="52250"/>
            </a:xfrm>
            <a:custGeom>
              <a:rect b="b" l="l" r="r" t="t"/>
              <a:pathLst>
                <a:path extrusionOk="0" h="2090" w="1490">
                  <a:moveTo>
                    <a:pt x="333" y="1"/>
                  </a:moveTo>
                  <a:cubicBezTo>
                    <a:pt x="286" y="1"/>
                    <a:pt x="238" y="12"/>
                    <a:pt x="194" y="36"/>
                  </a:cubicBezTo>
                  <a:cubicBezTo>
                    <a:pt x="52" y="112"/>
                    <a:pt x="1" y="292"/>
                    <a:pt x="76" y="434"/>
                  </a:cubicBezTo>
                  <a:lnTo>
                    <a:pt x="897" y="1938"/>
                  </a:lnTo>
                  <a:cubicBezTo>
                    <a:pt x="954" y="2037"/>
                    <a:pt x="1054" y="2090"/>
                    <a:pt x="1157" y="2090"/>
                  </a:cubicBezTo>
                  <a:cubicBezTo>
                    <a:pt x="1205" y="2090"/>
                    <a:pt x="1253" y="2081"/>
                    <a:pt x="1295" y="2057"/>
                  </a:cubicBezTo>
                  <a:cubicBezTo>
                    <a:pt x="1437" y="1976"/>
                    <a:pt x="1490" y="1801"/>
                    <a:pt x="1414" y="1658"/>
                  </a:cubicBezTo>
                  <a:lnTo>
                    <a:pt x="593" y="154"/>
                  </a:lnTo>
                  <a:cubicBezTo>
                    <a:pt x="538" y="56"/>
                    <a:pt x="437" y="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9"/>
            <p:cNvSpPr/>
            <p:nvPr/>
          </p:nvSpPr>
          <p:spPr>
            <a:xfrm>
              <a:off x="1044675" y="3428125"/>
              <a:ext cx="25500" cy="30775"/>
            </a:xfrm>
            <a:custGeom>
              <a:rect b="b" l="l" r="r" t="t"/>
              <a:pathLst>
                <a:path extrusionOk="0" h="1231" w="1020">
                  <a:moveTo>
                    <a:pt x="333" y="0"/>
                  </a:moveTo>
                  <a:cubicBezTo>
                    <a:pt x="286" y="0"/>
                    <a:pt x="238" y="12"/>
                    <a:pt x="194" y="35"/>
                  </a:cubicBezTo>
                  <a:cubicBezTo>
                    <a:pt x="51" y="115"/>
                    <a:pt x="0" y="291"/>
                    <a:pt x="75" y="434"/>
                  </a:cubicBezTo>
                  <a:lnTo>
                    <a:pt x="432" y="1078"/>
                  </a:lnTo>
                  <a:cubicBezTo>
                    <a:pt x="484" y="1178"/>
                    <a:pt x="583" y="1231"/>
                    <a:pt x="688" y="1231"/>
                  </a:cubicBezTo>
                  <a:cubicBezTo>
                    <a:pt x="735" y="1231"/>
                    <a:pt x="782" y="1221"/>
                    <a:pt x="826" y="1197"/>
                  </a:cubicBezTo>
                  <a:cubicBezTo>
                    <a:pt x="968" y="1117"/>
                    <a:pt x="1019" y="940"/>
                    <a:pt x="944" y="798"/>
                  </a:cubicBezTo>
                  <a:lnTo>
                    <a:pt x="592" y="154"/>
                  </a:lnTo>
                  <a:cubicBezTo>
                    <a:pt x="541" y="56"/>
                    <a:pt x="438" y="0"/>
                    <a:pt x="3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9"/>
            <p:cNvSpPr/>
            <p:nvPr/>
          </p:nvSpPr>
          <p:spPr>
            <a:xfrm>
              <a:off x="1130075" y="3356150"/>
              <a:ext cx="44700" cy="44750"/>
            </a:xfrm>
            <a:custGeom>
              <a:rect b="b" l="l" r="r" t="t"/>
              <a:pathLst>
                <a:path extrusionOk="0" h="1790" w="1788">
                  <a:moveTo>
                    <a:pt x="896" y="589"/>
                  </a:moveTo>
                  <a:cubicBezTo>
                    <a:pt x="1062" y="589"/>
                    <a:pt x="1205" y="727"/>
                    <a:pt x="1205" y="898"/>
                  </a:cubicBezTo>
                  <a:cubicBezTo>
                    <a:pt x="1205" y="1069"/>
                    <a:pt x="1062" y="1206"/>
                    <a:pt x="896" y="1206"/>
                  </a:cubicBezTo>
                  <a:cubicBezTo>
                    <a:pt x="725" y="1206"/>
                    <a:pt x="588" y="1069"/>
                    <a:pt x="588" y="898"/>
                  </a:cubicBezTo>
                  <a:cubicBezTo>
                    <a:pt x="588" y="727"/>
                    <a:pt x="725" y="589"/>
                    <a:pt x="896" y="589"/>
                  </a:cubicBezTo>
                  <a:close/>
                  <a:moveTo>
                    <a:pt x="896" y="1"/>
                  </a:moveTo>
                  <a:cubicBezTo>
                    <a:pt x="399" y="1"/>
                    <a:pt x="0" y="404"/>
                    <a:pt x="0" y="898"/>
                  </a:cubicBezTo>
                  <a:cubicBezTo>
                    <a:pt x="0" y="1391"/>
                    <a:pt x="399" y="1789"/>
                    <a:pt x="896" y="1789"/>
                  </a:cubicBezTo>
                  <a:cubicBezTo>
                    <a:pt x="1389" y="1789"/>
                    <a:pt x="1788" y="1391"/>
                    <a:pt x="1788" y="898"/>
                  </a:cubicBezTo>
                  <a:cubicBezTo>
                    <a:pt x="1788" y="404"/>
                    <a:pt x="1389" y="1"/>
                    <a:pt x="8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49"/>
          <p:cNvGrpSpPr/>
          <p:nvPr/>
        </p:nvGrpSpPr>
        <p:grpSpPr>
          <a:xfrm>
            <a:off x="1031300" y="2763950"/>
            <a:ext cx="306625" cy="368050"/>
            <a:chOff x="1047850" y="2653075"/>
            <a:chExt cx="306625" cy="368050"/>
          </a:xfrm>
        </p:grpSpPr>
        <p:sp>
          <p:nvSpPr>
            <p:cNvPr id="1042" name="Google Shape;1042;p49"/>
            <p:cNvSpPr/>
            <p:nvPr/>
          </p:nvSpPr>
          <p:spPr>
            <a:xfrm>
              <a:off x="1047850" y="2653075"/>
              <a:ext cx="306625" cy="368050"/>
            </a:xfrm>
            <a:custGeom>
              <a:rect b="b" l="l" r="r" t="t"/>
              <a:pathLst>
                <a:path extrusionOk="0" h="14722" w="12265">
                  <a:moveTo>
                    <a:pt x="8943" y="584"/>
                  </a:moveTo>
                  <a:cubicBezTo>
                    <a:pt x="9328" y="584"/>
                    <a:pt x="9694" y="769"/>
                    <a:pt x="9926" y="1073"/>
                  </a:cubicBezTo>
                  <a:lnTo>
                    <a:pt x="10163" y="1386"/>
                  </a:lnTo>
                  <a:cubicBezTo>
                    <a:pt x="10220" y="1457"/>
                    <a:pt x="10305" y="1500"/>
                    <a:pt x="10400" y="1500"/>
                  </a:cubicBezTo>
                  <a:cubicBezTo>
                    <a:pt x="11102" y="1500"/>
                    <a:pt x="11676" y="2074"/>
                    <a:pt x="11676" y="2781"/>
                  </a:cubicBezTo>
                  <a:lnTo>
                    <a:pt x="11676" y="3762"/>
                  </a:lnTo>
                  <a:cubicBezTo>
                    <a:pt x="11676" y="3791"/>
                    <a:pt x="11652" y="3815"/>
                    <a:pt x="11619" y="3815"/>
                  </a:cubicBezTo>
                  <a:lnTo>
                    <a:pt x="8384" y="3815"/>
                  </a:lnTo>
                  <a:lnTo>
                    <a:pt x="8384" y="3322"/>
                  </a:lnTo>
                  <a:cubicBezTo>
                    <a:pt x="8384" y="3160"/>
                    <a:pt x="8251" y="3028"/>
                    <a:pt x="8089" y="3028"/>
                  </a:cubicBezTo>
                  <a:cubicBezTo>
                    <a:pt x="7929" y="3028"/>
                    <a:pt x="7796" y="3160"/>
                    <a:pt x="7796" y="3322"/>
                  </a:cubicBezTo>
                  <a:lnTo>
                    <a:pt x="7796" y="3815"/>
                  </a:lnTo>
                  <a:lnTo>
                    <a:pt x="4408" y="3815"/>
                  </a:lnTo>
                  <a:lnTo>
                    <a:pt x="4408" y="3322"/>
                  </a:lnTo>
                  <a:cubicBezTo>
                    <a:pt x="4408" y="3160"/>
                    <a:pt x="4275" y="3028"/>
                    <a:pt x="4115" y="3028"/>
                  </a:cubicBezTo>
                  <a:cubicBezTo>
                    <a:pt x="3953" y="3028"/>
                    <a:pt x="3820" y="3160"/>
                    <a:pt x="3820" y="3322"/>
                  </a:cubicBezTo>
                  <a:lnTo>
                    <a:pt x="3820" y="3815"/>
                  </a:lnTo>
                  <a:lnTo>
                    <a:pt x="646" y="3815"/>
                  </a:lnTo>
                  <a:cubicBezTo>
                    <a:pt x="613" y="3815"/>
                    <a:pt x="589" y="3791"/>
                    <a:pt x="589" y="3762"/>
                  </a:cubicBezTo>
                  <a:lnTo>
                    <a:pt x="589" y="2781"/>
                  </a:lnTo>
                  <a:cubicBezTo>
                    <a:pt x="589" y="2074"/>
                    <a:pt x="1163" y="1500"/>
                    <a:pt x="1870" y="1500"/>
                  </a:cubicBezTo>
                  <a:cubicBezTo>
                    <a:pt x="1960" y="1500"/>
                    <a:pt x="2046" y="1457"/>
                    <a:pt x="2103" y="1386"/>
                  </a:cubicBezTo>
                  <a:lnTo>
                    <a:pt x="2339" y="1073"/>
                  </a:lnTo>
                  <a:cubicBezTo>
                    <a:pt x="2572" y="769"/>
                    <a:pt x="2942" y="584"/>
                    <a:pt x="3322" y="584"/>
                  </a:cubicBezTo>
                  <a:close/>
                  <a:moveTo>
                    <a:pt x="11301" y="4403"/>
                  </a:moveTo>
                  <a:cubicBezTo>
                    <a:pt x="11264" y="4782"/>
                    <a:pt x="11183" y="5476"/>
                    <a:pt x="11026" y="6319"/>
                  </a:cubicBezTo>
                  <a:cubicBezTo>
                    <a:pt x="10780" y="6510"/>
                    <a:pt x="10419" y="6694"/>
                    <a:pt x="9964" y="6856"/>
                  </a:cubicBezTo>
                  <a:cubicBezTo>
                    <a:pt x="9499" y="7017"/>
                    <a:pt x="8967" y="7145"/>
                    <a:pt x="8384" y="7235"/>
                  </a:cubicBezTo>
                  <a:lnTo>
                    <a:pt x="8384" y="4403"/>
                  </a:lnTo>
                  <a:close/>
                  <a:moveTo>
                    <a:pt x="7796" y="4403"/>
                  </a:moveTo>
                  <a:lnTo>
                    <a:pt x="7796" y="7316"/>
                  </a:lnTo>
                  <a:cubicBezTo>
                    <a:pt x="7268" y="7373"/>
                    <a:pt x="6709" y="7406"/>
                    <a:pt x="6136" y="7406"/>
                  </a:cubicBezTo>
                  <a:cubicBezTo>
                    <a:pt x="4684" y="7406"/>
                    <a:pt x="3322" y="7212"/>
                    <a:pt x="2302" y="6856"/>
                  </a:cubicBezTo>
                  <a:cubicBezTo>
                    <a:pt x="1846" y="6694"/>
                    <a:pt x="1485" y="6510"/>
                    <a:pt x="1240" y="6319"/>
                  </a:cubicBezTo>
                  <a:cubicBezTo>
                    <a:pt x="1087" y="5476"/>
                    <a:pt x="1002" y="4782"/>
                    <a:pt x="964" y="4403"/>
                  </a:cubicBezTo>
                  <a:lnTo>
                    <a:pt x="3820" y="4403"/>
                  </a:lnTo>
                  <a:lnTo>
                    <a:pt x="3820" y="6633"/>
                  </a:lnTo>
                  <a:cubicBezTo>
                    <a:pt x="3820" y="6794"/>
                    <a:pt x="3953" y="6927"/>
                    <a:pt x="4115" y="6927"/>
                  </a:cubicBezTo>
                  <a:cubicBezTo>
                    <a:pt x="4275" y="6927"/>
                    <a:pt x="4408" y="6794"/>
                    <a:pt x="4408" y="6633"/>
                  </a:cubicBezTo>
                  <a:lnTo>
                    <a:pt x="4408" y="4403"/>
                  </a:lnTo>
                  <a:close/>
                  <a:moveTo>
                    <a:pt x="1400" y="7107"/>
                  </a:moveTo>
                  <a:lnTo>
                    <a:pt x="1400" y="7107"/>
                  </a:lnTo>
                  <a:cubicBezTo>
                    <a:pt x="1610" y="7217"/>
                    <a:pt x="1846" y="7316"/>
                    <a:pt x="2112" y="7406"/>
                  </a:cubicBezTo>
                  <a:cubicBezTo>
                    <a:pt x="3189" y="7786"/>
                    <a:pt x="4617" y="7990"/>
                    <a:pt x="6136" y="7990"/>
                  </a:cubicBezTo>
                  <a:cubicBezTo>
                    <a:pt x="6705" y="7990"/>
                    <a:pt x="7264" y="7961"/>
                    <a:pt x="7796" y="7904"/>
                  </a:cubicBezTo>
                  <a:lnTo>
                    <a:pt x="7796" y="8465"/>
                  </a:lnTo>
                  <a:cubicBezTo>
                    <a:pt x="7796" y="8625"/>
                    <a:pt x="7929" y="8758"/>
                    <a:pt x="8089" y="8758"/>
                  </a:cubicBezTo>
                  <a:cubicBezTo>
                    <a:pt x="8251" y="8758"/>
                    <a:pt x="8384" y="8625"/>
                    <a:pt x="8384" y="8465"/>
                  </a:cubicBezTo>
                  <a:lnTo>
                    <a:pt x="8384" y="7828"/>
                  </a:lnTo>
                  <a:cubicBezTo>
                    <a:pt x="9033" y="7734"/>
                    <a:pt x="9637" y="7591"/>
                    <a:pt x="10158" y="7406"/>
                  </a:cubicBezTo>
                  <a:cubicBezTo>
                    <a:pt x="10424" y="7316"/>
                    <a:pt x="10661" y="7217"/>
                    <a:pt x="10870" y="7107"/>
                  </a:cubicBezTo>
                  <a:lnTo>
                    <a:pt x="10870" y="7107"/>
                  </a:lnTo>
                  <a:cubicBezTo>
                    <a:pt x="10780" y="7506"/>
                    <a:pt x="10680" y="7918"/>
                    <a:pt x="10561" y="8340"/>
                  </a:cubicBezTo>
                  <a:cubicBezTo>
                    <a:pt x="9883" y="8835"/>
                    <a:pt x="8322" y="9304"/>
                    <a:pt x="6136" y="9304"/>
                  </a:cubicBezTo>
                  <a:cubicBezTo>
                    <a:pt x="5509" y="9304"/>
                    <a:pt x="4930" y="9266"/>
                    <a:pt x="4413" y="9199"/>
                  </a:cubicBezTo>
                  <a:cubicBezTo>
                    <a:pt x="4408" y="9057"/>
                    <a:pt x="4408" y="8920"/>
                    <a:pt x="4408" y="8782"/>
                  </a:cubicBezTo>
                  <a:lnTo>
                    <a:pt x="4408" y="8430"/>
                  </a:lnTo>
                  <a:cubicBezTo>
                    <a:pt x="4408" y="8270"/>
                    <a:pt x="4275" y="8141"/>
                    <a:pt x="4115" y="8141"/>
                  </a:cubicBezTo>
                  <a:cubicBezTo>
                    <a:pt x="3953" y="8141"/>
                    <a:pt x="3820" y="8270"/>
                    <a:pt x="3820" y="8430"/>
                  </a:cubicBezTo>
                  <a:lnTo>
                    <a:pt x="3820" y="8782"/>
                  </a:lnTo>
                  <a:cubicBezTo>
                    <a:pt x="3820" y="8892"/>
                    <a:pt x="3820" y="9000"/>
                    <a:pt x="3824" y="9104"/>
                  </a:cubicBezTo>
                  <a:cubicBezTo>
                    <a:pt x="2838" y="8925"/>
                    <a:pt x="2112" y="8640"/>
                    <a:pt x="1709" y="8340"/>
                  </a:cubicBezTo>
                  <a:cubicBezTo>
                    <a:pt x="1590" y="7918"/>
                    <a:pt x="1485" y="7506"/>
                    <a:pt x="1400" y="7107"/>
                  </a:cubicBezTo>
                  <a:close/>
                  <a:moveTo>
                    <a:pt x="1965" y="9161"/>
                  </a:moveTo>
                  <a:lnTo>
                    <a:pt x="1965" y="9161"/>
                  </a:lnTo>
                  <a:cubicBezTo>
                    <a:pt x="2107" y="9227"/>
                    <a:pt x="2269" y="9295"/>
                    <a:pt x="2440" y="9352"/>
                  </a:cubicBezTo>
                  <a:cubicBezTo>
                    <a:pt x="2856" y="9498"/>
                    <a:pt x="3331" y="9617"/>
                    <a:pt x="3844" y="9702"/>
                  </a:cubicBezTo>
                  <a:cubicBezTo>
                    <a:pt x="3881" y="10433"/>
                    <a:pt x="3967" y="11130"/>
                    <a:pt x="4086" y="11771"/>
                  </a:cubicBezTo>
                  <a:cubicBezTo>
                    <a:pt x="3773" y="11710"/>
                    <a:pt x="3478" y="11629"/>
                    <a:pt x="3217" y="11539"/>
                  </a:cubicBezTo>
                  <a:cubicBezTo>
                    <a:pt x="3147" y="11515"/>
                    <a:pt x="3075" y="11486"/>
                    <a:pt x="3013" y="11462"/>
                  </a:cubicBezTo>
                  <a:cubicBezTo>
                    <a:pt x="2838" y="11187"/>
                    <a:pt x="2663" y="10865"/>
                    <a:pt x="2486" y="10486"/>
                  </a:cubicBezTo>
                  <a:cubicBezTo>
                    <a:pt x="2287" y="10059"/>
                    <a:pt x="2116" y="9612"/>
                    <a:pt x="1965" y="9161"/>
                  </a:cubicBezTo>
                  <a:close/>
                  <a:moveTo>
                    <a:pt x="10305" y="9161"/>
                  </a:moveTo>
                  <a:lnTo>
                    <a:pt x="10305" y="9161"/>
                  </a:lnTo>
                  <a:cubicBezTo>
                    <a:pt x="10154" y="9612"/>
                    <a:pt x="9978" y="10059"/>
                    <a:pt x="9779" y="10486"/>
                  </a:cubicBezTo>
                  <a:cubicBezTo>
                    <a:pt x="9603" y="10865"/>
                    <a:pt x="9427" y="11187"/>
                    <a:pt x="9256" y="11462"/>
                  </a:cubicBezTo>
                  <a:cubicBezTo>
                    <a:pt x="9190" y="11486"/>
                    <a:pt x="9124" y="11515"/>
                    <a:pt x="9048" y="11539"/>
                  </a:cubicBezTo>
                  <a:cubicBezTo>
                    <a:pt x="8768" y="11638"/>
                    <a:pt x="8455" y="11719"/>
                    <a:pt x="8113" y="11780"/>
                  </a:cubicBezTo>
                  <a:cubicBezTo>
                    <a:pt x="8194" y="11362"/>
                    <a:pt x="8260" y="10917"/>
                    <a:pt x="8303" y="10447"/>
                  </a:cubicBezTo>
                  <a:cubicBezTo>
                    <a:pt x="8322" y="10286"/>
                    <a:pt x="8203" y="10144"/>
                    <a:pt x="8043" y="10129"/>
                  </a:cubicBezTo>
                  <a:cubicBezTo>
                    <a:pt x="8034" y="10128"/>
                    <a:pt x="8026" y="10128"/>
                    <a:pt x="8017" y="10128"/>
                  </a:cubicBezTo>
                  <a:cubicBezTo>
                    <a:pt x="7866" y="10128"/>
                    <a:pt x="7738" y="10242"/>
                    <a:pt x="7719" y="10394"/>
                  </a:cubicBezTo>
                  <a:cubicBezTo>
                    <a:pt x="7673" y="10922"/>
                    <a:pt x="7596" y="11419"/>
                    <a:pt x="7496" y="11880"/>
                  </a:cubicBezTo>
                  <a:cubicBezTo>
                    <a:pt x="7065" y="11932"/>
                    <a:pt x="6605" y="11956"/>
                    <a:pt x="6136" y="11956"/>
                  </a:cubicBezTo>
                  <a:cubicBezTo>
                    <a:pt x="5637" y="11956"/>
                    <a:pt x="5153" y="11927"/>
                    <a:pt x="4702" y="11870"/>
                  </a:cubicBezTo>
                  <a:cubicBezTo>
                    <a:pt x="4570" y="11239"/>
                    <a:pt x="4479" y="10532"/>
                    <a:pt x="4437" y="9792"/>
                  </a:cubicBezTo>
                  <a:lnTo>
                    <a:pt x="4437" y="9792"/>
                  </a:lnTo>
                  <a:cubicBezTo>
                    <a:pt x="4978" y="9854"/>
                    <a:pt x="5547" y="9888"/>
                    <a:pt x="6136" y="9888"/>
                  </a:cubicBezTo>
                  <a:cubicBezTo>
                    <a:pt x="7525" y="9888"/>
                    <a:pt x="8834" y="9698"/>
                    <a:pt x="9826" y="9352"/>
                  </a:cubicBezTo>
                  <a:cubicBezTo>
                    <a:pt x="9997" y="9295"/>
                    <a:pt x="10158" y="9227"/>
                    <a:pt x="10305" y="9161"/>
                  </a:cubicBezTo>
                  <a:close/>
                  <a:moveTo>
                    <a:pt x="3631" y="12269"/>
                  </a:moveTo>
                  <a:cubicBezTo>
                    <a:pt x="3820" y="12316"/>
                    <a:pt x="4019" y="12354"/>
                    <a:pt x="4223" y="12393"/>
                  </a:cubicBezTo>
                  <a:cubicBezTo>
                    <a:pt x="4261" y="12544"/>
                    <a:pt x="4304" y="12696"/>
                    <a:pt x="4347" y="12838"/>
                  </a:cubicBezTo>
                  <a:cubicBezTo>
                    <a:pt x="4308" y="12820"/>
                    <a:pt x="4266" y="12796"/>
                    <a:pt x="4223" y="12767"/>
                  </a:cubicBezTo>
                  <a:cubicBezTo>
                    <a:pt x="4052" y="12663"/>
                    <a:pt x="3853" y="12501"/>
                    <a:pt x="3631" y="12269"/>
                  </a:cubicBezTo>
                  <a:close/>
                  <a:moveTo>
                    <a:pt x="8635" y="12269"/>
                  </a:moveTo>
                  <a:lnTo>
                    <a:pt x="8635" y="12269"/>
                  </a:lnTo>
                  <a:cubicBezTo>
                    <a:pt x="8417" y="12501"/>
                    <a:pt x="8213" y="12663"/>
                    <a:pt x="8043" y="12767"/>
                  </a:cubicBezTo>
                  <a:cubicBezTo>
                    <a:pt x="7976" y="12809"/>
                    <a:pt x="7909" y="12848"/>
                    <a:pt x="7848" y="12877"/>
                  </a:cubicBezTo>
                  <a:cubicBezTo>
                    <a:pt x="7895" y="12724"/>
                    <a:pt x="7938" y="12568"/>
                    <a:pt x="7980" y="12402"/>
                  </a:cubicBezTo>
                  <a:cubicBezTo>
                    <a:pt x="8208" y="12364"/>
                    <a:pt x="8426" y="12321"/>
                    <a:pt x="8635" y="12269"/>
                  </a:cubicBezTo>
                  <a:close/>
                  <a:moveTo>
                    <a:pt x="4849" y="12478"/>
                  </a:moveTo>
                  <a:cubicBezTo>
                    <a:pt x="5262" y="12520"/>
                    <a:pt x="5694" y="12544"/>
                    <a:pt x="6136" y="12544"/>
                  </a:cubicBezTo>
                  <a:cubicBezTo>
                    <a:pt x="6552" y="12544"/>
                    <a:pt x="6961" y="12525"/>
                    <a:pt x="7349" y="12483"/>
                  </a:cubicBezTo>
                  <a:lnTo>
                    <a:pt x="7349" y="12483"/>
                  </a:lnTo>
                  <a:cubicBezTo>
                    <a:pt x="7297" y="12677"/>
                    <a:pt x="7240" y="12857"/>
                    <a:pt x="7178" y="13033"/>
                  </a:cubicBezTo>
                  <a:lnTo>
                    <a:pt x="5025" y="13033"/>
                  </a:lnTo>
                  <a:cubicBezTo>
                    <a:pt x="4963" y="12857"/>
                    <a:pt x="4906" y="12672"/>
                    <a:pt x="4849" y="12478"/>
                  </a:cubicBezTo>
                  <a:close/>
                  <a:moveTo>
                    <a:pt x="6889" y="13617"/>
                  </a:moveTo>
                  <a:cubicBezTo>
                    <a:pt x="6771" y="13920"/>
                    <a:pt x="6477" y="14134"/>
                    <a:pt x="6136" y="14134"/>
                  </a:cubicBezTo>
                  <a:cubicBezTo>
                    <a:pt x="5788" y="14134"/>
                    <a:pt x="5495" y="13920"/>
                    <a:pt x="5376" y="13617"/>
                  </a:cubicBezTo>
                  <a:close/>
                  <a:moveTo>
                    <a:pt x="3322" y="0"/>
                  </a:moveTo>
                  <a:cubicBezTo>
                    <a:pt x="2757" y="0"/>
                    <a:pt x="2216" y="267"/>
                    <a:pt x="1875" y="716"/>
                  </a:cubicBezTo>
                  <a:lnTo>
                    <a:pt x="1718" y="921"/>
                  </a:lnTo>
                  <a:cubicBezTo>
                    <a:pt x="760" y="997"/>
                    <a:pt x="1" y="1804"/>
                    <a:pt x="1" y="2781"/>
                  </a:cubicBezTo>
                  <a:lnTo>
                    <a:pt x="1" y="3762"/>
                  </a:lnTo>
                  <a:cubicBezTo>
                    <a:pt x="1" y="4018"/>
                    <a:pt x="152" y="4237"/>
                    <a:pt x="371" y="4342"/>
                  </a:cubicBezTo>
                  <a:cubicBezTo>
                    <a:pt x="390" y="4569"/>
                    <a:pt x="432" y="4968"/>
                    <a:pt x="504" y="5480"/>
                  </a:cubicBezTo>
                  <a:cubicBezTo>
                    <a:pt x="380" y="5513"/>
                    <a:pt x="285" y="5627"/>
                    <a:pt x="285" y="5760"/>
                  </a:cubicBezTo>
                  <a:cubicBezTo>
                    <a:pt x="285" y="6074"/>
                    <a:pt x="428" y="6363"/>
                    <a:pt x="699" y="6623"/>
                  </a:cubicBezTo>
                  <a:cubicBezTo>
                    <a:pt x="756" y="6927"/>
                    <a:pt x="822" y="7241"/>
                    <a:pt x="898" y="7567"/>
                  </a:cubicBezTo>
                  <a:cubicBezTo>
                    <a:pt x="813" y="7620"/>
                    <a:pt x="750" y="7714"/>
                    <a:pt x="750" y="7819"/>
                  </a:cubicBezTo>
                  <a:cubicBezTo>
                    <a:pt x="750" y="8132"/>
                    <a:pt x="903" y="8426"/>
                    <a:pt x="1196" y="8682"/>
                  </a:cubicBezTo>
                  <a:cubicBezTo>
                    <a:pt x="1372" y="9280"/>
                    <a:pt x="1586" y="9888"/>
                    <a:pt x="1837" y="10475"/>
                  </a:cubicBezTo>
                  <a:cubicBezTo>
                    <a:pt x="1695" y="10490"/>
                    <a:pt x="1581" y="10613"/>
                    <a:pt x="1581" y="10765"/>
                  </a:cubicBezTo>
                  <a:cubicBezTo>
                    <a:pt x="1581" y="11092"/>
                    <a:pt x="1770" y="11543"/>
                    <a:pt x="2615" y="11927"/>
                  </a:cubicBezTo>
                  <a:cubicBezTo>
                    <a:pt x="3033" y="12553"/>
                    <a:pt x="3488" y="13013"/>
                    <a:pt x="3977" y="13304"/>
                  </a:cubicBezTo>
                  <a:cubicBezTo>
                    <a:pt x="4266" y="13474"/>
                    <a:pt x="4518" y="13554"/>
                    <a:pt x="4702" y="13593"/>
                  </a:cubicBezTo>
                  <a:cubicBezTo>
                    <a:pt x="4721" y="13602"/>
                    <a:pt x="4745" y="13606"/>
                    <a:pt x="4764" y="13611"/>
                  </a:cubicBezTo>
                  <a:cubicBezTo>
                    <a:pt x="4897" y="14243"/>
                    <a:pt x="5461" y="14721"/>
                    <a:pt x="6136" y="14721"/>
                  </a:cubicBezTo>
                  <a:cubicBezTo>
                    <a:pt x="6808" y="14721"/>
                    <a:pt x="7373" y="14237"/>
                    <a:pt x="7502" y="13602"/>
                  </a:cubicBezTo>
                  <a:cubicBezTo>
                    <a:pt x="7695" y="13573"/>
                    <a:pt x="7971" y="13493"/>
                    <a:pt x="8289" y="13304"/>
                  </a:cubicBezTo>
                  <a:cubicBezTo>
                    <a:pt x="8783" y="13013"/>
                    <a:pt x="9238" y="12553"/>
                    <a:pt x="9650" y="11927"/>
                  </a:cubicBezTo>
                  <a:cubicBezTo>
                    <a:pt x="10495" y="11543"/>
                    <a:pt x="10684" y="11092"/>
                    <a:pt x="10684" y="10765"/>
                  </a:cubicBezTo>
                  <a:cubicBezTo>
                    <a:pt x="10684" y="10613"/>
                    <a:pt x="10576" y="10490"/>
                    <a:pt x="10428" y="10475"/>
                  </a:cubicBezTo>
                  <a:cubicBezTo>
                    <a:pt x="10684" y="9888"/>
                    <a:pt x="10898" y="9280"/>
                    <a:pt x="11074" y="8682"/>
                  </a:cubicBezTo>
                  <a:cubicBezTo>
                    <a:pt x="11363" y="8426"/>
                    <a:pt x="11515" y="8132"/>
                    <a:pt x="11515" y="7819"/>
                  </a:cubicBezTo>
                  <a:cubicBezTo>
                    <a:pt x="11515" y="7714"/>
                    <a:pt x="11458" y="7620"/>
                    <a:pt x="11367" y="7567"/>
                  </a:cubicBezTo>
                  <a:cubicBezTo>
                    <a:pt x="11444" y="7241"/>
                    <a:pt x="11515" y="6927"/>
                    <a:pt x="11572" y="6623"/>
                  </a:cubicBezTo>
                  <a:cubicBezTo>
                    <a:pt x="11842" y="6363"/>
                    <a:pt x="11980" y="6074"/>
                    <a:pt x="11980" y="5760"/>
                  </a:cubicBezTo>
                  <a:cubicBezTo>
                    <a:pt x="11980" y="5627"/>
                    <a:pt x="11890" y="5513"/>
                    <a:pt x="11761" y="5480"/>
                  </a:cubicBezTo>
                  <a:cubicBezTo>
                    <a:pt x="11838" y="4968"/>
                    <a:pt x="11875" y="4569"/>
                    <a:pt x="11899" y="4342"/>
                  </a:cubicBezTo>
                  <a:cubicBezTo>
                    <a:pt x="12113" y="4237"/>
                    <a:pt x="12265" y="4018"/>
                    <a:pt x="12265" y="3762"/>
                  </a:cubicBezTo>
                  <a:lnTo>
                    <a:pt x="12265" y="2781"/>
                  </a:lnTo>
                  <a:cubicBezTo>
                    <a:pt x="12265" y="1804"/>
                    <a:pt x="11505" y="997"/>
                    <a:pt x="10548" y="921"/>
                  </a:cubicBezTo>
                  <a:lnTo>
                    <a:pt x="10395" y="716"/>
                  </a:lnTo>
                  <a:cubicBezTo>
                    <a:pt x="10049" y="267"/>
                    <a:pt x="9508" y="0"/>
                    <a:pt x="8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9"/>
            <p:cNvSpPr/>
            <p:nvPr/>
          </p:nvSpPr>
          <p:spPr>
            <a:xfrm>
              <a:off x="1122100" y="2683775"/>
              <a:ext cx="102275" cy="14750"/>
            </a:xfrm>
            <a:custGeom>
              <a:rect b="b" l="l" r="r" t="t"/>
              <a:pathLst>
                <a:path extrusionOk="0" h="590" w="4091">
                  <a:moveTo>
                    <a:pt x="291" y="1"/>
                  </a:moveTo>
                  <a:cubicBezTo>
                    <a:pt x="129" y="1"/>
                    <a:pt x="0" y="134"/>
                    <a:pt x="0" y="296"/>
                  </a:cubicBezTo>
                  <a:cubicBezTo>
                    <a:pt x="0" y="456"/>
                    <a:pt x="129" y="589"/>
                    <a:pt x="291" y="589"/>
                  </a:cubicBezTo>
                  <a:lnTo>
                    <a:pt x="3796" y="589"/>
                  </a:lnTo>
                  <a:cubicBezTo>
                    <a:pt x="3957" y="589"/>
                    <a:pt x="4090" y="456"/>
                    <a:pt x="4090" y="296"/>
                  </a:cubicBezTo>
                  <a:cubicBezTo>
                    <a:pt x="4090" y="134"/>
                    <a:pt x="3957" y="1"/>
                    <a:pt x="37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9"/>
            <p:cNvSpPr/>
            <p:nvPr/>
          </p:nvSpPr>
          <p:spPr>
            <a:xfrm>
              <a:off x="1241200" y="2683775"/>
              <a:ext cx="28100" cy="14750"/>
            </a:xfrm>
            <a:custGeom>
              <a:rect b="b" l="l" r="r" t="t"/>
              <a:pathLst>
                <a:path extrusionOk="0" h="590" w="1124">
                  <a:moveTo>
                    <a:pt x="294" y="1"/>
                  </a:moveTo>
                  <a:cubicBezTo>
                    <a:pt x="132" y="1"/>
                    <a:pt x="0" y="134"/>
                    <a:pt x="0" y="296"/>
                  </a:cubicBezTo>
                  <a:cubicBezTo>
                    <a:pt x="0" y="456"/>
                    <a:pt x="132" y="589"/>
                    <a:pt x="294" y="589"/>
                  </a:cubicBezTo>
                  <a:lnTo>
                    <a:pt x="830" y="589"/>
                  </a:lnTo>
                  <a:cubicBezTo>
                    <a:pt x="992" y="589"/>
                    <a:pt x="1124" y="456"/>
                    <a:pt x="1124" y="296"/>
                  </a:cubicBezTo>
                  <a:cubicBezTo>
                    <a:pt x="1124" y="134"/>
                    <a:pt x="99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" name="Google Shape;1045;p49"/>
          <p:cNvGrpSpPr/>
          <p:nvPr/>
        </p:nvGrpSpPr>
        <p:grpSpPr>
          <a:xfrm>
            <a:off x="7762638" y="2311975"/>
            <a:ext cx="368050" cy="227250"/>
            <a:chOff x="7777700" y="2169650"/>
            <a:chExt cx="368050" cy="227250"/>
          </a:xfrm>
        </p:grpSpPr>
        <p:sp>
          <p:nvSpPr>
            <p:cNvPr id="1046" name="Google Shape;1046;p49"/>
            <p:cNvSpPr/>
            <p:nvPr/>
          </p:nvSpPr>
          <p:spPr>
            <a:xfrm>
              <a:off x="7777700" y="2169650"/>
              <a:ext cx="368050" cy="227250"/>
            </a:xfrm>
            <a:custGeom>
              <a:rect b="b" l="l" r="r" t="t"/>
              <a:pathLst>
                <a:path extrusionOk="0" h="9090" w="14722">
                  <a:moveTo>
                    <a:pt x="7359" y="3957"/>
                  </a:moveTo>
                  <a:cubicBezTo>
                    <a:pt x="7681" y="3957"/>
                    <a:pt x="7947" y="4222"/>
                    <a:pt x="7947" y="4546"/>
                  </a:cubicBezTo>
                  <a:cubicBezTo>
                    <a:pt x="7947" y="4759"/>
                    <a:pt x="7828" y="4949"/>
                    <a:pt x="7653" y="5052"/>
                  </a:cubicBezTo>
                  <a:lnTo>
                    <a:pt x="7653" y="4546"/>
                  </a:lnTo>
                  <a:cubicBezTo>
                    <a:pt x="7653" y="4384"/>
                    <a:pt x="7520" y="4251"/>
                    <a:pt x="7359" y="4251"/>
                  </a:cubicBezTo>
                  <a:cubicBezTo>
                    <a:pt x="7197" y="4251"/>
                    <a:pt x="7064" y="4384"/>
                    <a:pt x="7064" y="4546"/>
                  </a:cubicBezTo>
                  <a:lnTo>
                    <a:pt x="7064" y="5052"/>
                  </a:lnTo>
                  <a:cubicBezTo>
                    <a:pt x="6893" y="4949"/>
                    <a:pt x="6775" y="4759"/>
                    <a:pt x="6775" y="4546"/>
                  </a:cubicBezTo>
                  <a:cubicBezTo>
                    <a:pt x="6775" y="4222"/>
                    <a:pt x="7036" y="3957"/>
                    <a:pt x="7359" y="3957"/>
                  </a:cubicBezTo>
                  <a:close/>
                  <a:moveTo>
                    <a:pt x="2372" y="3777"/>
                  </a:moveTo>
                  <a:cubicBezTo>
                    <a:pt x="2681" y="3896"/>
                    <a:pt x="2904" y="4194"/>
                    <a:pt x="2904" y="4546"/>
                  </a:cubicBezTo>
                  <a:cubicBezTo>
                    <a:pt x="2904" y="4892"/>
                    <a:pt x="2681" y="5195"/>
                    <a:pt x="2372" y="5309"/>
                  </a:cubicBezTo>
                  <a:lnTo>
                    <a:pt x="2372" y="3777"/>
                  </a:lnTo>
                  <a:close/>
                  <a:moveTo>
                    <a:pt x="12407" y="3777"/>
                  </a:moveTo>
                  <a:lnTo>
                    <a:pt x="12407" y="5309"/>
                  </a:lnTo>
                  <a:cubicBezTo>
                    <a:pt x="12098" y="5195"/>
                    <a:pt x="11875" y="4892"/>
                    <a:pt x="11875" y="4546"/>
                  </a:cubicBezTo>
                  <a:cubicBezTo>
                    <a:pt x="11875" y="4194"/>
                    <a:pt x="12098" y="3896"/>
                    <a:pt x="12407" y="3777"/>
                  </a:cubicBezTo>
                  <a:close/>
                  <a:moveTo>
                    <a:pt x="12990" y="745"/>
                  </a:moveTo>
                  <a:cubicBezTo>
                    <a:pt x="13664" y="1045"/>
                    <a:pt x="14134" y="1713"/>
                    <a:pt x="14134" y="2496"/>
                  </a:cubicBezTo>
                  <a:lnTo>
                    <a:pt x="14134" y="6595"/>
                  </a:lnTo>
                  <a:cubicBezTo>
                    <a:pt x="14134" y="7373"/>
                    <a:pt x="13664" y="8047"/>
                    <a:pt x="12990" y="8341"/>
                  </a:cubicBezTo>
                  <a:lnTo>
                    <a:pt x="12990" y="5660"/>
                  </a:lnTo>
                  <a:lnTo>
                    <a:pt x="12990" y="3430"/>
                  </a:lnTo>
                  <a:lnTo>
                    <a:pt x="12990" y="745"/>
                  </a:lnTo>
                  <a:close/>
                  <a:moveTo>
                    <a:pt x="1789" y="721"/>
                  </a:moveTo>
                  <a:lnTo>
                    <a:pt x="1789" y="3430"/>
                  </a:lnTo>
                  <a:lnTo>
                    <a:pt x="1789" y="5660"/>
                  </a:lnTo>
                  <a:lnTo>
                    <a:pt x="1789" y="8369"/>
                  </a:lnTo>
                  <a:cubicBezTo>
                    <a:pt x="1082" y="8084"/>
                    <a:pt x="584" y="7397"/>
                    <a:pt x="584" y="6595"/>
                  </a:cubicBezTo>
                  <a:lnTo>
                    <a:pt x="584" y="2496"/>
                  </a:lnTo>
                  <a:cubicBezTo>
                    <a:pt x="584" y="1694"/>
                    <a:pt x="1082" y="1001"/>
                    <a:pt x="1789" y="721"/>
                  </a:cubicBezTo>
                  <a:close/>
                  <a:moveTo>
                    <a:pt x="5219" y="583"/>
                  </a:moveTo>
                  <a:lnTo>
                    <a:pt x="5219" y="8502"/>
                  </a:lnTo>
                  <a:lnTo>
                    <a:pt x="2496" y="8502"/>
                  </a:lnTo>
                  <a:cubicBezTo>
                    <a:pt x="2453" y="8502"/>
                    <a:pt x="2415" y="8502"/>
                    <a:pt x="2372" y="8497"/>
                  </a:cubicBezTo>
                  <a:lnTo>
                    <a:pt x="2372" y="5921"/>
                  </a:lnTo>
                  <a:cubicBezTo>
                    <a:pt x="3009" y="5783"/>
                    <a:pt x="3488" y="5219"/>
                    <a:pt x="3488" y="4546"/>
                  </a:cubicBezTo>
                  <a:cubicBezTo>
                    <a:pt x="3488" y="3867"/>
                    <a:pt x="3009" y="3302"/>
                    <a:pt x="2372" y="3169"/>
                  </a:cubicBezTo>
                  <a:lnTo>
                    <a:pt x="2372" y="589"/>
                  </a:lnTo>
                  <a:cubicBezTo>
                    <a:pt x="2415" y="589"/>
                    <a:pt x="2453" y="583"/>
                    <a:pt x="2496" y="583"/>
                  </a:cubicBezTo>
                  <a:close/>
                  <a:moveTo>
                    <a:pt x="8943" y="583"/>
                  </a:moveTo>
                  <a:lnTo>
                    <a:pt x="8943" y="8502"/>
                  </a:lnTo>
                  <a:lnTo>
                    <a:pt x="7653" y="8502"/>
                  </a:lnTo>
                  <a:lnTo>
                    <a:pt x="7653" y="5679"/>
                  </a:lnTo>
                  <a:cubicBezTo>
                    <a:pt x="8161" y="5551"/>
                    <a:pt x="8535" y="5091"/>
                    <a:pt x="8535" y="4546"/>
                  </a:cubicBezTo>
                  <a:cubicBezTo>
                    <a:pt x="8535" y="3896"/>
                    <a:pt x="8008" y="3373"/>
                    <a:pt x="7359" y="3373"/>
                  </a:cubicBezTo>
                  <a:cubicBezTo>
                    <a:pt x="6714" y="3373"/>
                    <a:pt x="6186" y="3896"/>
                    <a:pt x="6186" y="4546"/>
                  </a:cubicBezTo>
                  <a:cubicBezTo>
                    <a:pt x="6186" y="5091"/>
                    <a:pt x="6562" y="5551"/>
                    <a:pt x="7064" y="5679"/>
                  </a:cubicBezTo>
                  <a:lnTo>
                    <a:pt x="7064" y="8502"/>
                  </a:lnTo>
                  <a:lnTo>
                    <a:pt x="5807" y="8502"/>
                  </a:lnTo>
                  <a:lnTo>
                    <a:pt x="5807" y="583"/>
                  </a:lnTo>
                  <a:lnTo>
                    <a:pt x="7064" y="583"/>
                  </a:lnTo>
                  <a:lnTo>
                    <a:pt x="7064" y="1699"/>
                  </a:lnTo>
                  <a:cubicBezTo>
                    <a:pt x="7064" y="1860"/>
                    <a:pt x="7197" y="1993"/>
                    <a:pt x="7359" y="1993"/>
                  </a:cubicBezTo>
                  <a:cubicBezTo>
                    <a:pt x="7520" y="1993"/>
                    <a:pt x="7653" y="1860"/>
                    <a:pt x="7653" y="1699"/>
                  </a:cubicBezTo>
                  <a:lnTo>
                    <a:pt x="7653" y="583"/>
                  </a:lnTo>
                  <a:close/>
                  <a:moveTo>
                    <a:pt x="12227" y="583"/>
                  </a:moveTo>
                  <a:cubicBezTo>
                    <a:pt x="12284" y="583"/>
                    <a:pt x="12345" y="589"/>
                    <a:pt x="12407" y="594"/>
                  </a:cubicBezTo>
                  <a:lnTo>
                    <a:pt x="12407" y="3169"/>
                  </a:lnTo>
                  <a:cubicBezTo>
                    <a:pt x="11771" y="3302"/>
                    <a:pt x="11292" y="3867"/>
                    <a:pt x="11292" y="4546"/>
                  </a:cubicBezTo>
                  <a:cubicBezTo>
                    <a:pt x="11292" y="5219"/>
                    <a:pt x="11771" y="5783"/>
                    <a:pt x="12407" y="5921"/>
                  </a:cubicBezTo>
                  <a:lnTo>
                    <a:pt x="12407" y="8492"/>
                  </a:lnTo>
                  <a:cubicBezTo>
                    <a:pt x="12345" y="8502"/>
                    <a:pt x="12284" y="8502"/>
                    <a:pt x="12227" y="8502"/>
                  </a:cubicBezTo>
                  <a:lnTo>
                    <a:pt x="9532" y="8502"/>
                  </a:lnTo>
                  <a:lnTo>
                    <a:pt x="9532" y="583"/>
                  </a:lnTo>
                  <a:close/>
                  <a:moveTo>
                    <a:pt x="2496" y="0"/>
                  </a:moveTo>
                  <a:cubicBezTo>
                    <a:pt x="1120" y="0"/>
                    <a:pt x="0" y="1120"/>
                    <a:pt x="0" y="2496"/>
                  </a:cubicBezTo>
                  <a:lnTo>
                    <a:pt x="0" y="6595"/>
                  </a:lnTo>
                  <a:cubicBezTo>
                    <a:pt x="0" y="7971"/>
                    <a:pt x="1120" y="9090"/>
                    <a:pt x="2496" y="9090"/>
                  </a:cubicBezTo>
                  <a:lnTo>
                    <a:pt x="12227" y="9090"/>
                  </a:lnTo>
                  <a:cubicBezTo>
                    <a:pt x="13602" y="9090"/>
                    <a:pt x="14721" y="7971"/>
                    <a:pt x="14721" y="6595"/>
                  </a:cubicBezTo>
                  <a:lnTo>
                    <a:pt x="14721" y="2496"/>
                  </a:lnTo>
                  <a:cubicBezTo>
                    <a:pt x="14721" y="1120"/>
                    <a:pt x="13602" y="0"/>
                    <a:pt x="12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9"/>
            <p:cNvSpPr/>
            <p:nvPr/>
          </p:nvSpPr>
          <p:spPr>
            <a:xfrm>
              <a:off x="7843650" y="2190525"/>
              <a:ext cx="58725" cy="58625"/>
            </a:xfrm>
            <a:custGeom>
              <a:rect b="b" l="l" r="r" t="t"/>
              <a:pathLst>
                <a:path extrusionOk="0" h="2345" w="2349">
                  <a:moveTo>
                    <a:pt x="1172" y="584"/>
                  </a:moveTo>
                  <a:cubicBezTo>
                    <a:pt x="1494" y="584"/>
                    <a:pt x="1761" y="849"/>
                    <a:pt x="1761" y="1172"/>
                  </a:cubicBezTo>
                  <a:cubicBezTo>
                    <a:pt x="1761" y="1495"/>
                    <a:pt x="1494" y="1760"/>
                    <a:pt x="1172" y="1760"/>
                  </a:cubicBezTo>
                  <a:cubicBezTo>
                    <a:pt x="850" y="1760"/>
                    <a:pt x="588" y="1495"/>
                    <a:pt x="588" y="1172"/>
                  </a:cubicBezTo>
                  <a:cubicBezTo>
                    <a:pt x="588" y="849"/>
                    <a:pt x="850" y="584"/>
                    <a:pt x="1172" y="584"/>
                  </a:cubicBezTo>
                  <a:close/>
                  <a:moveTo>
                    <a:pt x="1172" y="0"/>
                  </a:moveTo>
                  <a:cubicBezTo>
                    <a:pt x="527" y="0"/>
                    <a:pt x="1" y="527"/>
                    <a:pt x="1" y="1172"/>
                  </a:cubicBezTo>
                  <a:cubicBezTo>
                    <a:pt x="1" y="1817"/>
                    <a:pt x="527" y="2344"/>
                    <a:pt x="1172" y="2344"/>
                  </a:cubicBezTo>
                  <a:cubicBezTo>
                    <a:pt x="1822" y="2344"/>
                    <a:pt x="2348" y="1817"/>
                    <a:pt x="2348" y="1172"/>
                  </a:cubicBezTo>
                  <a:cubicBezTo>
                    <a:pt x="2348" y="527"/>
                    <a:pt x="1822" y="0"/>
                    <a:pt x="1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9"/>
            <p:cNvSpPr/>
            <p:nvPr/>
          </p:nvSpPr>
          <p:spPr>
            <a:xfrm>
              <a:off x="7843650" y="2317300"/>
              <a:ext cx="58725" cy="58750"/>
            </a:xfrm>
            <a:custGeom>
              <a:rect b="b" l="l" r="r" t="t"/>
              <a:pathLst>
                <a:path extrusionOk="0" h="2350" w="2349">
                  <a:moveTo>
                    <a:pt x="1172" y="589"/>
                  </a:moveTo>
                  <a:cubicBezTo>
                    <a:pt x="1494" y="589"/>
                    <a:pt x="1761" y="850"/>
                    <a:pt x="1761" y="1178"/>
                  </a:cubicBezTo>
                  <a:cubicBezTo>
                    <a:pt x="1761" y="1500"/>
                    <a:pt x="1494" y="1761"/>
                    <a:pt x="1172" y="1761"/>
                  </a:cubicBezTo>
                  <a:cubicBezTo>
                    <a:pt x="850" y="1761"/>
                    <a:pt x="588" y="1500"/>
                    <a:pt x="588" y="1178"/>
                  </a:cubicBezTo>
                  <a:cubicBezTo>
                    <a:pt x="588" y="850"/>
                    <a:pt x="850" y="589"/>
                    <a:pt x="1172" y="589"/>
                  </a:cubicBezTo>
                  <a:close/>
                  <a:moveTo>
                    <a:pt x="1172" y="0"/>
                  </a:moveTo>
                  <a:cubicBezTo>
                    <a:pt x="527" y="0"/>
                    <a:pt x="1" y="528"/>
                    <a:pt x="1" y="1178"/>
                  </a:cubicBezTo>
                  <a:cubicBezTo>
                    <a:pt x="1" y="1822"/>
                    <a:pt x="527" y="2349"/>
                    <a:pt x="1172" y="2349"/>
                  </a:cubicBezTo>
                  <a:cubicBezTo>
                    <a:pt x="1822" y="2349"/>
                    <a:pt x="2348" y="1822"/>
                    <a:pt x="2348" y="1178"/>
                  </a:cubicBezTo>
                  <a:cubicBezTo>
                    <a:pt x="2348" y="528"/>
                    <a:pt x="1822" y="0"/>
                    <a:pt x="1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49"/>
          <p:cNvGrpSpPr/>
          <p:nvPr/>
        </p:nvGrpSpPr>
        <p:grpSpPr>
          <a:xfrm>
            <a:off x="7146138" y="2236650"/>
            <a:ext cx="369225" cy="302575"/>
            <a:chOff x="7149225" y="2131925"/>
            <a:chExt cx="369225" cy="302575"/>
          </a:xfrm>
        </p:grpSpPr>
        <p:sp>
          <p:nvSpPr>
            <p:cNvPr id="1050" name="Google Shape;1050;p49"/>
            <p:cNvSpPr/>
            <p:nvPr/>
          </p:nvSpPr>
          <p:spPr>
            <a:xfrm>
              <a:off x="7149225" y="2131925"/>
              <a:ext cx="369225" cy="302575"/>
            </a:xfrm>
            <a:custGeom>
              <a:rect b="b" l="l" r="r" t="t"/>
              <a:pathLst>
                <a:path extrusionOk="0" h="12103" w="14769">
                  <a:moveTo>
                    <a:pt x="10922" y="594"/>
                  </a:moveTo>
                  <a:lnTo>
                    <a:pt x="10342" y="1172"/>
                  </a:lnTo>
                  <a:lnTo>
                    <a:pt x="4432" y="1172"/>
                  </a:lnTo>
                  <a:lnTo>
                    <a:pt x="3852" y="594"/>
                  </a:lnTo>
                  <a:close/>
                  <a:moveTo>
                    <a:pt x="9755" y="1761"/>
                  </a:moveTo>
                  <a:lnTo>
                    <a:pt x="7386" y="4128"/>
                  </a:lnTo>
                  <a:lnTo>
                    <a:pt x="5019" y="1761"/>
                  </a:lnTo>
                  <a:close/>
                  <a:moveTo>
                    <a:pt x="13744" y="589"/>
                  </a:moveTo>
                  <a:lnTo>
                    <a:pt x="7386" y="6951"/>
                  </a:lnTo>
                  <a:lnTo>
                    <a:pt x="1025" y="589"/>
                  </a:lnTo>
                  <a:lnTo>
                    <a:pt x="3018" y="589"/>
                  </a:lnTo>
                  <a:lnTo>
                    <a:pt x="3458" y="1030"/>
                  </a:lnTo>
                  <a:lnTo>
                    <a:pt x="7178" y="4750"/>
                  </a:lnTo>
                  <a:cubicBezTo>
                    <a:pt x="7235" y="4807"/>
                    <a:pt x="7310" y="4835"/>
                    <a:pt x="7385" y="4835"/>
                  </a:cubicBezTo>
                  <a:cubicBezTo>
                    <a:pt x="7461" y="4835"/>
                    <a:pt x="7537" y="4807"/>
                    <a:pt x="7596" y="4750"/>
                  </a:cubicBezTo>
                  <a:lnTo>
                    <a:pt x="11315" y="1030"/>
                  </a:lnTo>
                  <a:lnTo>
                    <a:pt x="11756" y="589"/>
                  </a:lnTo>
                  <a:close/>
                  <a:moveTo>
                    <a:pt x="7386" y="7653"/>
                  </a:moveTo>
                  <a:cubicBezTo>
                    <a:pt x="8450" y="7653"/>
                    <a:pt x="9317" y="8521"/>
                    <a:pt x="9317" y="9584"/>
                  </a:cubicBezTo>
                  <a:cubicBezTo>
                    <a:pt x="9317" y="10651"/>
                    <a:pt x="8450" y="11514"/>
                    <a:pt x="7386" y="11514"/>
                  </a:cubicBezTo>
                  <a:cubicBezTo>
                    <a:pt x="6319" y="11514"/>
                    <a:pt x="5456" y="10651"/>
                    <a:pt x="5456" y="9584"/>
                  </a:cubicBezTo>
                  <a:cubicBezTo>
                    <a:pt x="5456" y="8521"/>
                    <a:pt x="6319" y="7653"/>
                    <a:pt x="7386" y="7653"/>
                  </a:cubicBezTo>
                  <a:close/>
                  <a:moveTo>
                    <a:pt x="318" y="1"/>
                  </a:moveTo>
                  <a:cubicBezTo>
                    <a:pt x="199" y="1"/>
                    <a:pt x="90" y="71"/>
                    <a:pt x="48" y="185"/>
                  </a:cubicBezTo>
                  <a:cubicBezTo>
                    <a:pt x="0" y="295"/>
                    <a:pt x="29" y="419"/>
                    <a:pt x="110" y="504"/>
                  </a:cubicBezTo>
                  <a:lnTo>
                    <a:pt x="6756" y="7146"/>
                  </a:lnTo>
                  <a:cubicBezTo>
                    <a:pt x="5669" y="7430"/>
                    <a:pt x="4868" y="8417"/>
                    <a:pt x="4868" y="9584"/>
                  </a:cubicBezTo>
                  <a:cubicBezTo>
                    <a:pt x="4868" y="10973"/>
                    <a:pt x="5997" y="12103"/>
                    <a:pt x="7386" y="12103"/>
                  </a:cubicBezTo>
                  <a:cubicBezTo>
                    <a:pt x="8777" y="12103"/>
                    <a:pt x="9906" y="10973"/>
                    <a:pt x="9906" y="9584"/>
                  </a:cubicBezTo>
                  <a:cubicBezTo>
                    <a:pt x="9906" y="8417"/>
                    <a:pt x="9100" y="7430"/>
                    <a:pt x="8018" y="7146"/>
                  </a:cubicBezTo>
                  <a:lnTo>
                    <a:pt x="14660" y="504"/>
                  </a:lnTo>
                  <a:cubicBezTo>
                    <a:pt x="14745" y="419"/>
                    <a:pt x="14769" y="295"/>
                    <a:pt x="14726" y="185"/>
                  </a:cubicBezTo>
                  <a:cubicBezTo>
                    <a:pt x="14679" y="71"/>
                    <a:pt x="14574" y="1"/>
                    <a:pt x="14456" y="1"/>
                  </a:cubicBezTo>
                  <a:lnTo>
                    <a:pt x="11633" y="1"/>
                  </a:lnTo>
                  <a:cubicBezTo>
                    <a:pt x="11619" y="1"/>
                    <a:pt x="11599" y="5"/>
                    <a:pt x="11585" y="5"/>
                  </a:cubicBezTo>
                  <a:lnTo>
                    <a:pt x="3184" y="5"/>
                  </a:lnTo>
                  <a:cubicBezTo>
                    <a:pt x="3169" y="5"/>
                    <a:pt x="3155" y="1"/>
                    <a:pt x="3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9"/>
            <p:cNvSpPr/>
            <p:nvPr/>
          </p:nvSpPr>
          <p:spPr>
            <a:xfrm>
              <a:off x="7299150" y="2336875"/>
              <a:ext cx="42125" cy="42025"/>
            </a:xfrm>
            <a:custGeom>
              <a:rect b="b" l="l" r="r" t="t"/>
              <a:pathLst>
                <a:path extrusionOk="0" h="1681" w="1685">
                  <a:moveTo>
                    <a:pt x="1389" y="1"/>
                  </a:moveTo>
                  <a:cubicBezTo>
                    <a:pt x="626" y="1"/>
                    <a:pt x="0" y="622"/>
                    <a:pt x="0" y="1386"/>
                  </a:cubicBezTo>
                  <a:cubicBezTo>
                    <a:pt x="0" y="1547"/>
                    <a:pt x="132" y="1680"/>
                    <a:pt x="294" y="1680"/>
                  </a:cubicBezTo>
                  <a:cubicBezTo>
                    <a:pt x="456" y="1680"/>
                    <a:pt x="588" y="1547"/>
                    <a:pt x="588" y="1386"/>
                  </a:cubicBezTo>
                  <a:cubicBezTo>
                    <a:pt x="588" y="945"/>
                    <a:pt x="949" y="584"/>
                    <a:pt x="1389" y="584"/>
                  </a:cubicBezTo>
                  <a:cubicBezTo>
                    <a:pt x="1551" y="584"/>
                    <a:pt x="1684" y="456"/>
                    <a:pt x="1684" y="290"/>
                  </a:cubicBezTo>
                  <a:cubicBezTo>
                    <a:pt x="1684" y="128"/>
                    <a:pt x="1551" y="1"/>
                    <a:pt x="1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" name="Google Shape;1052;p49"/>
          <p:cNvGrpSpPr/>
          <p:nvPr/>
        </p:nvGrpSpPr>
        <p:grpSpPr>
          <a:xfrm>
            <a:off x="6528325" y="2171225"/>
            <a:ext cx="368750" cy="368000"/>
            <a:chOff x="6532125" y="2087525"/>
            <a:chExt cx="368750" cy="368000"/>
          </a:xfrm>
        </p:grpSpPr>
        <p:sp>
          <p:nvSpPr>
            <p:cNvPr id="1053" name="Google Shape;1053;p49"/>
            <p:cNvSpPr/>
            <p:nvPr/>
          </p:nvSpPr>
          <p:spPr>
            <a:xfrm>
              <a:off x="6532125" y="2087525"/>
              <a:ext cx="368750" cy="368000"/>
            </a:xfrm>
            <a:custGeom>
              <a:rect b="b" l="l" r="r" t="t"/>
              <a:pathLst>
                <a:path extrusionOk="0" h="14720" w="14750">
                  <a:moveTo>
                    <a:pt x="8791" y="588"/>
                  </a:moveTo>
                  <a:cubicBezTo>
                    <a:pt x="10166" y="588"/>
                    <a:pt x="11541" y="1111"/>
                    <a:pt x="12587" y="2156"/>
                  </a:cubicBezTo>
                  <a:cubicBezTo>
                    <a:pt x="13607" y="3172"/>
                    <a:pt x="14166" y="4523"/>
                    <a:pt x="14166" y="5957"/>
                  </a:cubicBezTo>
                  <a:cubicBezTo>
                    <a:pt x="14166" y="7394"/>
                    <a:pt x="13607" y="8742"/>
                    <a:pt x="12591" y="9756"/>
                  </a:cubicBezTo>
                  <a:cubicBezTo>
                    <a:pt x="11562" y="10785"/>
                    <a:pt x="10191" y="11336"/>
                    <a:pt x="8792" y="11336"/>
                  </a:cubicBezTo>
                  <a:cubicBezTo>
                    <a:pt x="8113" y="11336"/>
                    <a:pt x="7425" y="11203"/>
                    <a:pt x="6771" y="10938"/>
                  </a:cubicBezTo>
                  <a:cubicBezTo>
                    <a:pt x="6505" y="10830"/>
                    <a:pt x="6228" y="10778"/>
                    <a:pt x="5953" y="10778"/>
                  </a:cubicBezTo>
                  <a:cubicBezTo>
                    <a:pt x="5394" y="10778"/>
                    <a:pt x="4847" y="10995"/>
                    <a:pt x="4436" y="11403"/>
                  </a:cubicBezTo>
                  <a:lnTo>
                    <a:pt x="1827" y="14012"/>
                  </a:lnTo>
                  <a:lnTo>
                    <a:pt x="736" y="12920"/>
                  </a:lnTo>
                  <a:lnTo>
                    <a:pt x="3345" y="10312"/>
                  </a:lnTo>
                  <a:cubicBezTo>
                    <a:pt x="3957" y="9699"/>
                    <a:pt x="4142" y="8788"/>
                    <a:pt x="3815" y="7991"/>
                  </a:cubicBezTo>
                  <a:cubicBezTo>
                    <a:pt x="2994" y="5985"/>
                    <a:pt x="3454" y="3693"/>
                    <a:pt x="4991" y="2161"/>
                  </a:cubicBezTo>
                  <a:cubicBezTo>
                    <a:pt x="6038" y="1112"/>
                    <a:pt x="7415" y="588"/>
                    <a:pt x="8791" y="588"/>
                  </a:cubicBezTo>
                  <a:close/>
                  <a:moveTo>
                    <a:pt x="8789" y="0"/>
                  </a:moveTo>
                  <a:cubicBezTo>
                    <a:pt x="7262" y="0"/>
                    <a:pt x="5736" y="581"/>
                    <a:pt x="4573" y="1744"/>
                  </a:cubicBezTo>
                  <a:cubicBezTo>
                    <a:pt x="2875" y="3447"/>
                    <a:pt x="2363" y="5985"/>
                    <a:pt x="3274" y="8214"/>
                  </a:cubicBezTo>
                  <a:cubicBezTo>
                    <a:pt x="3511" y="8793"/>
                    <a:pt x="3373" y="9453"/>
                    <a:pt x="2932" y="9898"/>
                  </a:cubicBezTo>
                  <a:lnTo>
                    <a:pt x="114" y="12712"/>
                  </a:lnTo>
                  <a:cubicBezTo>
                    <a:pt x="1" y="12826"/>
                    <a:pt x="1" y="13011"/>
                    <a:pt x="114" y="13130"/>
                  </a:cubicBezTo>
                  <a:lnTo>
                    <a:pt x="1623" y="14634"/>
                  </a:lnTo>
                  <a:cubicBezTo>
                    <a:pt x="1680" y="14691"/>
                    <a:pt x="1755" y="14719"/>
                    <a:pt x="1827" y="14719"/>
                  </a:cubicBezTo>
                  <a:cubicBezTo>
                    <a:pt x="1903" y="14719"/>
                    <a:pt x="1978" y="14691"/>
                    <a:pt x="2035" y="14634"/>
                  </a:cubicBezTo>
                  <a:lnTo>
                    <a:pt x="4853" y="11820"/>
                  </a:lnTo>
                  <a:cubicBezTo>
                    <a:pt x="5148" y="11522"/>
                    <a:pt x="5543" y="11366"/>
                    <a:pt x="5947" y="11366"/>
                  </a:cubicBezTo>
                  <a:cubicBezTo>
                    <a:pt x="6148" y="11366"/>
                    <a:pt x="6352" y="11405"/>
                    <a:pt x="6547" y="11483"/>
                  </a:cubicBezTo>
                  <a:cubicBezTo>
                    <a:pt x="7276" y="11779"/>
                    <a:pt x="8038" y="11922"/>
                    <a:pt x="8793" y="11922"/>
                  </a:cubicBezTo>
                  <a:cubicBezTo>
                    <a:pt x="10344" y="11922"/>
                    <a:pt x="11865" y="11316"/>
                    <a:pt x="13004" y="10174"/>
                  </a:cubicBezTo>
                  <a:cubicBezTo>
                    <a:pt x="14133" y="9044"/>
                    <a:pt x="14750" y="7551"/>
                    <a:pt x="14750" y="5957"/>
                  </a:cubicBezTo>
                  <a:cubicBezTo>
                    <a:pt x="14750" y="4363"/>
                    <a:pt x="14128" y="2868"/>
                    <a:pt x="13004" y="1744"/>
                  </a:cubicBezTo>
                  <a:cubicBezTo>
                    <a:pt x="11842" y="581"/>
                    <a:pt x="10315" y="0"/>
                    <a:pt x="8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9"/>
            <p:cNvSpPr/>
            <p:nvPr/>
          </p:nvSpPr>
          <p:spPr>
            <a:xfrm>
              <a:off x="6630775" y="2115350"/>
              <a:ext cx="242250" cy="242200"/>
            </a:xfrm>
            <a:custGeom>
              <a:rect b="b" l="l" r="r" t="t"/>
              <a:pathLst>
                <a:path extrusionOk="0" h="9688" w="9690">
                  <a:moveTo>
                    <a:pt x="4846" y="588"/>
                  </a:moveTo>
                  <a:cubicBezTo>
                    <a:pt x="5984" y="588"/>
                    <a:pt x="7051" y="1029"/>
                    <a:pt x="7853" y="1835"/>
                  </a:cubicBezTo>
                  <a:cubicBezTo>
                    <a:pt x="8660" y="2637"/>
                    <a:pt x="9101" y="3710"/>
                    <a:pt x="9101" y="4844"/>
                  </a:cubicBezTo>
                  <a:cubicBezTo>
                    <a:pt x="9101" y="5982"/>
                    <a:pt x="8660" y="7049"/>
                    <a:pt x="7853" y="7856"/>
                  </a:cubicBezTo>
                  <a:cubicBezTo>
                    <a:pt x="7025" y="8686"/>
                    <a:pt x="5935" y="9101"/>
                    <a:pt x="4844" y="9101"/>
                  </a:cubicBezTo>
                  <a:cubicBezTo>
                    <a:pt x="3754" y="9101"/>
                    <a:pt x="2663" y="8686"/>
                    <a:pt x="1833" y="7856"/>
                  </a:cubicBezTo>
                  <a:cubicBezTo>
                    <a:pt x="1031" y="7049"/>
                    <a:pt x="585" y="5982"/>
                    <a:pt x="585" y="4844"/>
                  </a:cubicBezTo>
                  <a:cubicBezTo>
                    <a:pt x="585" y="3710"/>
                    <a:pt x="1031" y="2637"/>
                    <a:pt x="1833" y="1835"/>
                  </a:cubicBezTo>
                  <a:cubicBezTo>
                    <a:pt x="2639" y="1029"/>
                    <a:pt x="3707" y="588"/>
                    <a:pt x="4846" y="588"/>
                  </a:cubicBezTo>
                  <a:close/>
                  <a:moveTo>
                    <a:pt x="4846" y="0"/>
                  </a:moveTo>
                  <a:cubicBezTo>
                    <a:pt x="3550" y="0"/>
                    <a:pt x="2335" y="507"/>
                    <a:pt x="1420" y="1418"/>
                  </a:cubicBezTo>
                  <a:cubicBezTo>
                    <a:pt x="504" y="2334"/>
                    <a:pt x="1" y="3552"/>
                    <a:pt x="1" y="4844"/>
                  </a:cubicBezTo>
                  <a:cubicBezTo>
                    <a:pt x="1" y="6138"/>
                    <a:pt x="504" y="7358"/>
                    <a:pt x="1420" y="8269"/>
                  </a:cubicBezTo>
                  <a:cubicBezTo>
                    <a:pt x="2363" y="9212"/>
                    <a:pt x="3602" y="9687"/>
                    <a:pt x="4846" y="9687"/>
                  </a:cubicBezTo>
                  <a:cubicBezTo>
                    <a:pt x="6083" y="9687"/>
                    <a:pt x="7327" y="9212"/>
                    <a:pt x="8271" y="8269"/>
                  </a:cubicBezTo>
                  <a:cubicBezTo>
                    <a:pt x="9186" y="7358"/>
                    <a:pt x="9689" y="6138"/>
                    <a:pt x="9689" y="4844"/>
                  </a:cubicBezTo>
                  <a:cubicBezTo>
                    <a:pt x="9689" y="3552"/>
                    <a:pt x="9186" y="2334"/>
                    <a:pt x="8271" y="1418"/>
                  </a:cubicBezTo>
                  <a:cubicBezTo>
                    <a:pt x="7355" y="507"/>
                    <a:pt x="6140" y="0"/>
                    <a:pt x="4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9"/>
            <p:cNvSpPr/>
            <p:nvPr/>
          </p:nvSpPr>
          <p:spPr>
            <a:xfrm>
              <a:off x="6802775" y="2212200"/>
              <a:ext cx="44150" cy="90550"/>
            </a:xfrm>
            <a:custGeom>
              <a:rect b="b" l="l" r="r" t="t"/>
              <a:pathLst>
                <a:path extrusionOk="0" h="3622" w="1766">
                  <a:moveTo>
                    <a:pt x="1229" y="0"/>
                  </a:moveTo>
                  <a:cubicBezTo>
                    <a:pt x="1209" y="0"/>
                    <a:pt x="1188" y="2"/>
                    <a:pt x="1167" y="6"/>
                  </a:cubicBezTo>
                  <a:cubicBezTo>
                    <a:pt x="1011" y="39"/>
                    <a:pt x="907" y="191"/>
                    <a:pt x="940" y="352"/>
                  </a:cubicBezTo>
                  <a:cubicBezTo>
                    <a:pt x="1148" y="1358"/>
                    <a:pt x="841" y="2393"/>
                    <a:pt x="114" y="3118"/>
                  </a:cubicBezTo>
                  <a:cubicBezTo>
                    <a:pt x="0" y="3237"/>
                    <a:pt x="0" y="3422"/>
                    <a:pt x="114" y="3536"/>
                  </a:cubicBezTo>
                  <a:cubicBezTo>
                    <a:pt x="171" y="3593"/>
                    <a:pt x="247" y="3621"/>
                    <a:pt x="323" y="3621"/>
                  </a:cubicBezTo>
                  <a:cubicBezTo>
                    <a:pt x="394" y="3621"/>
                    <a:pt x="471" y="3593"/>
                    <a:pt x="527" y="3536"/>
                  </a:cubicBezTo>
                  <a:cubicBezTo>
                    <a:pt x="1395" y="2667"/>
                    <a:pt x="1765" y="1434"/>
                    <a:pt x="1514" y="234"/>
                  </a:cubicBezTo>
                  <a:cubicBezTo>
                    <a:pt x="1485" y="93"/>
                    <a:pt x="1366" y="0"/>
                    <a:pt x="1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9"/>
            <p:cNvSpPr/>
            <p:nvPr/>
          </p:nvSpPr>
          <p:spPr>
            <a:xfrm>
              <a:off x="6802775" y="2170250"/>
              <a:ext cx="28975" cy="30725"/>
            </a:xfrm>
            <a:custGeom>
              <a:rect b="b" l="l" r="r" t="t"/>
              <a:pathLst>
                <a:path extrusionOk="0" h="1229" w="1159">
                  <a:moveTo>
                    <a:pt x="321" y="0"/>
                  </a:moveTo>
                  <a:cubicBezTo>
                    <a:pt x="246" y="0"/>
                    <a:pt x="171" y="29"/>
                    <a:pt x="114" y="86"/>
                  </a:cubicBezTo>
                  <a:cubicBezTo>
                    <a:pt x="0" y="200"/>
                    <a:pt x="0" y="384"/>
                    <a:pt x="114" y="498"/>
                  </a:cubicBezTo>
                  <a:cubicBezTo>
                    <a:pt x="290" y="679"/>
                    <a:pt x="447" y="878"/>
                    <a:pt x="574" y="1087"/>
                  </a:cubicBezTo>
                  <a:cubicBezTo>
                    <a:pt x="627" y="1181"/>
                    <a:pt x="727" y="1229"/>
                    <a:pt x="826" y="1229"/>
                  </a:cubicBezTo>
                  <a:cubicBezTo>
                    <a:pt x="878" y="1229"/>
                    <a:pt x="931" y="1220"/>
                    <a:pt x="977" y="1191"/>
                  </a:cubicBezTo>
                  <a:cubicBezTo>
                    <a:pt x="1115" y="1106"/>
                    <a:pt x="1158" y="925"/>
                    <a:pt x="1077" y="787"/>
                  </a:cubicBezTo>
                  <a:cubicBezTo>
                    <a:pt x="926" y="531"/>
                    <a:pt x="740" y="299"/>
                    <a:pt x="527" y="86"/>
                  </a:cubicBezTo>
                  <a:cubicBezTo>
                    <a:pt x="471" y="29"/>
                    <a:pt x="396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9"/>
            <p:cNvSpPr/>
            <p:nvPr/>
          </p:nvSpPr>
          <p:spPr>
            <a:xfrm>
              <a:off x="6699250" y="2242225"/>
              <a:ext cx="82200" cy="82100"/>
            </a:xfrm>
            <a:custGeom>
              <a:rect b="b" l="l" r="r" t="t"/>
              <a:pathLst>
                <a:path extrusionOk="0" h="3284" w="3288">
                  <a:moveTo>
                    <a:pt x="1641" y="584"/>
                  </a:moveTo>
                  <a:cubicBezTo>
                    <a:pt x="2225" y="584"/>
                    <a:pt x="2699" y="1059"/>
                    <a:pt x="2699" y="1643"/>
                  </a:cubicBezTo>
                  <a:cubicBezTo>
                    <a:pt x="2699" y="2221"/>
                    <a:pt x="2225" y="2696"/>
                    <a:pt x="1641" y="2696"/>
                  </a:cubicBezTo>
                  <a:cubicBezTo>
                    <a:pt x="1063" y="2696"/>
                    <a:pt x="588" y="2221"/>
                    <a:pt x="588" y="1643"/>
                  </a:cubicBezTo>
                  <a:cubicBezTo>
                    <a:pt x="588" y="1059"/>
                    <a:pt x="1063" y="584"/>
                    <a:pt x="1641" y="584"/>
                  </a:cubicBezTo>
                  <a:close/>
                  <a:moveTo>
                    <a:pt x="1641" y="1"/>
                  </a:moveTo>
                  <a:cubicBezTo>
                    <a:pt x="735" y="1"/>
                    <a:pt x="0" y="736"/>
                    <a:pt x="0" y="1643"/>
                  </a:cubicBezTo>
                  <a:cubicBezTo>
                    <a:pt x="0" y="2548"/>
                    <a:pt x="735" y="3283"/>
                    <a:pt x="1641" y="3283"/>
                  </a:cubicBezTo>
                  <a:cubicBezTo>
                    <a:pt x="2547" y="3283"/>
                    <a:pt x="3287" y="2548"/>
                    <a:pt x="3287" y="1643"/>
                  </a:cubicBezTo>
                  <a:cubicBezTo>
                    <a:pt x="3287" y="736"/>
                    <a:pt x="2547" y="1"/>
                    <a:pt x="1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" name="Google Shape;1058;p49"/>
          <p:cNvGrpSpPr/>
          <p:nvPr/>
        </p:nvGrpSpPr>
        <p:grpSpPr>
          <a:xfrm>
            <a:off x="5300175" y="2246850"/>
            <a:ext cx="368050" cy="292375"/>
            <a:chOff x="5292100" y="2127900"/>
            <a:chExt cx="368050" cy="292375"/>
          </a:xfrm>
        </p:grpSpPr>
        <p:sp>
          <p:nvSpPr>
            <p:cNvPr id="1059" name="Google Shape;1059;p49"/>
            <p:cNvSpPr/>
            <p:nvPr/>
          </p:nvSpPr>
          <p:spPr>
            <a:xfrm>
              <a:off x="5292100" y="2127900"/>
              <a:ext cx="368050" cy="292375"/>
            </a:xfrm>
            <a:custGeom>
              <a:rect b="b" l="l" r="r" t="t"/>
              <a:pathLst>
                <a:path extrusionOk="0" h="11695" w="14722">
                  <a:moveTo>
                    <a:pt x="4712" y="3658"/>
                  </a:moveTo>
                  <a:lnTo>
                    <a:pt x="4712" y="11106"/>
                  </a:lnTo>
                  <a:lnTo>
                    <a:pt x="585" y="11106"/>
                  </a:lnTo>
                  <a:lnTo>
                    <a:pt x="585" y="3658"/>
                  </a:lnTo>
                  <a:close/>
                  <a:moveTo>
                    <a:pt x="9423" y="589"/>
                  </a:moveTo>
                  <a:lnTo>
                    <a:pt x="9423" y="5082"/>
                  </a:lnTo>
                  <a:lnTo>
                    <a:pt x="9423" y="11106"/>
                  </a:lnTo>
                  <a:lnTo>
                    <a:pt x="5295" y="11106"/>
                  </a:lnTo>
                  <a:lnTo>
                    <a:pt x="5295" y="3364"/>
                  </a:lnTo>
                  <a:lnTo>
                    <a:pt x="5295" y="589"/>
                  </a:lnTo>
                  <a:close/>
                  <a:moveTo>
                    <a:pt x="14134" y="5375"/>
                  </a:moveTo>
                  <a:lnTo>
                    <a:pt x="14134" y="11106"/>
                  </a:lnTo>
                  <a:lnTo>
                    <a:pt x="10011" y="11106"/>
                  </a:lnTo>
                  <a:lnTo>
                    <a:pt x="10011" y="5375"/>
                  </a:lnTo>
                  <a:close/>
                  <a:moveTo>
                    <a:pt x="5006" y="0"/>
                  </a:moveTo>
                  <a:cubicBezTo>
                    <a:pt x="4840" y="0"/>
                    <a:pt x="4712" y="133"/>
                    <a:pt x="4712" y="295"/>
                  </a:cubicBezTo>
                  <a:lnTo>
                    <a:pt x="4712" y="3070"/>
                  </a:lnTo>
                  <a:lnTo>
                    <a:pt x="290" y="3070"/>
                  </a:lnTo>
                  <a:cubicBezTo>
                    <a:pt x="129" y="3070"/>
                    <a:pt x="1" y="3203"/>
                    <a:pt x="1" y="3364"/>
                  </a:cubicBezTo>
                  <a:lnTo>
                    <a:pt x="1" y="11401"/>
                  </a:lnTo>
                  <a:cubicBezTo>
                    <a:pt x="1" y="11561"/>
                    <a:pt x="129" y="11695"/>
                    <a:pt x="290" y="11695"/>
                  </a:cubicBezTo>
                  <a:lnTo>
                    <a:pt x="14428" y="11695"/>
                  </a:lnTo>
                  <a:cubicBezTo>
                    <a:pt x="14590" y="11695"/>
                    <a:pt x="14722" y="11561"/>
                    <a:pt x="14722" y="11401"/>
                  </a:cubicBezTo>
                  <a:lnTo>
                    <a:pt x="14722" y="5082"/>
                  </a:lnTo>
                  <a:cubicBezTo>
                    <a:pt x="14722" y="4920"/>
                    <a:pt x="14590" y="4787"/>
                    <a:pt x="14428" y="4787"/>
                  </a:cubicBezTo>
                  <a:lnTo>
                    <a:pt x="10011" y="4787"/>
                  </a:lnTo>
                  <a:lnTo>
                    <a:pt x="10011" y="295"/>
                  </a:lnTo>
                  <a:cubicBezTo>
                    <a:pt x="10011" y="133"/>
                    <a:pt x="9878" y="0"/>
                    <a:pt x="9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9"/>
            <p:cNvSpPr/>
            <p:nvPr/>
          </p:nvSpPr>
          <p:spPr>
            <a:xfrm>
              <a:off x="5462625" y="2238450"/>
              <a:ext cx="21300" cy="66175"/>
            </a:xfrm>
            <a:custGeom>
              <a:rect b="b" l="l" r="r" t="t"/>
              <a:pathLst>
                <a:path extrusionOk="0" h="2647" w="852">
                  <a:moveTo>
                    <a:pt x="648" y="0"/>
                  </a:moveTo>
                  <a:cubicBezTo>
                    <a:pt x="595" y="5"/>
                    <a:pt x="552" y="19"/>
                    <a:pt x="519" y="47"/>
                  </a:cubicBezTo>
                  <a:lnTo>
                    <a:pt x="140" y="417"/>
                  </a:lnTo>
                  <a:cubicBezTo>
                    <a:pt x="0" y="557"/>
                    <a:pt x="132" y="751"/>
                    <a:pt x="280" y="751"/>
                  </a:cubicBezTo>
                  <a:cubicBezTo>
                    <a:pt x="324" y="751"/>
                    <a:pt x="369" y="734"/>
                    <a:pt x="410" y="693"/>
                  </a:cubicBezTo>
                  <a:lnTo>
                    <a:pt x="462" y="645"/>
                  </a:lnTo>
                  <a:lnTo>
                    <a:pt x="462" y="2458"/>
                  </a:lnTo>
                  <a:cubicBezTo>
                    <a:pt x="462" y="2583"/>
                    <a:pt x="559" y="2646"/>
                    <a:pt x="657" y="2646"/>
                  </a:cubicBezTo>
                  <a:cubicBezTo>
                    <a:pt x="754" y="2646"/>
                    <a:pt x="852" y="2583"/>
                    <a:pt x="852" y="2458"/>
                  </a:cubicBezTo>
                  <a:lnTo>
                    <a:pt x="852" y="194"/>
                  </a:lnTo>
                  <a:cubicBezTo>
                    <a:pt x="837" y="86"/>
                    <a:pt x="784" y="23"/>
                    <a:pt x="685" y="5"/>
                  </a:cubicBezTo>
                  <a:cubicBezTo>
                    <a:pt x="705" y="5"/>
                    <a:pt x="709" y="5"/>
                    <a:pt x="6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9"/>
            <p:cNvSpPr/>
            <p:nvPr/>
          </p:nvSpPr>
          <p:spPr>
            <a:xfrm>
              <a:off x="5336925" y="2274150"/>
              <a:ext cx="44275" cy="66550"/>
            </a:xfrm>
            <a:custGeom>
              <a:rect b="b" l="l" r="r" t="t"/>
              <a:pathLst>
                <a:path extrusionOk="0" h="2662" w="1771">
                  <a:moveTo>
                    <a:pt x="990" y="1823"/>
                  </a:moveTo>
                  <a:cubicBezTo>
                    <a:pt x="990" y="1823"/>
                    <a:pt x="976" y="1830"/>
                    <a:pt x="936" y="1850"/>
                  </a:cubicBezTo>
                  <a:cubicBezTo>
                    <a:pt x="963" y="1837"/>
                    <a:pt x="991" y="1823"/>
                    <a:pt x="990" y="1823"/>
                  </a:cubicBezTo>
                  <a:close/>
                  <a:moveTo>
                    <a:pt x="855" y="0"/>
                  </a:moveTo>
                  <a:cubicBezTo>
                    <a:pt x="623" y="0"/>
                    <a:pt x="419" y="81"/>
                    <a:pt x="253" y="246"/>
                  </a:cubicBezTo>
                  <a:cubicBezTo>
                    <a:pt x="86" y="412"/>
                    <a:pt x="1" y="616"/>
                    <a:pt x="1" y="854"/>
                  </a:cubicBezTo>
                  <a:cubicBezTo>
                    <a:pt x="1" y="977"/>
                    <a:pt x="96" y="1039"/>
                    <a:pt x="191" y="1039"/>
                  </a:cubicBezTo>
                  <a:cubicBezTo>
                    <a:pt x="286" y="1039"/>
                    <a:pt x="381" y="977"/>
                    <a:pt x="381" y="854"/>
                  </a:cubicBezTo>
                  <a:cubicBezTo>
                    <a:pt x="381" y="721"/>
                    <a:pt x="428" y="612"/>
                    <a:pt x="524" y="517"/>
                  </a:cubicBezTo>
                  <a:cubicBezTo>
                    <a:pt x="614" y="423"/>
                    <a:pt x="727" y="379"/>
                    <a:pt x="855" y="379"/>
                  </a:cubicBezTo>
                  <a:cubicBezTo>
                    <a:pt x="988" y="379"/>
                    <a:pt x="1102" y="423"/>
                    <a:pt x="1192" y="517"/>
                  </a:cubicBezTo>
                  <a:cubicBezTo>
                    <a:pt x="1286" y="612"/>
                    <a:pt x="1334" y="721"/>
                    <a:pt x="1334" y="854"/>
                  </a:cubicBezTo>
                  <a:cubicBezTo>
                    <a:pt x="1334" y="982"/>
                    <a:pt x="1286" y="1096"/>
                    <a:pt x="1192" y="1191"/>
                  </a:cubicBezTo>
                  <a:cubicBezTo>
                    <a:pt x="1102" y="1281"/>
                    <a:pt x="964" y="1376"/>
                    <a:pt x="780" y="1470"/>
                  </a:cubicBezTo>
                  <a:cubicBezTo>
                    <a:pt x="594" y="1566"/>
                    <a:pt x="419" y="1698"/>
                    <a:pt x="253" y="1864"/>
                  </a:cubicBezTo>
                  <a:cubicBezTo>
                    <a:pt x="86" y="2035"/>
                    <a:pt x="1" y="2234"/>
                    <a:pt x="1" y="2472"/>
                  </a:cubicBezTo>
                  <a:cubicBezTo>
                    <a:pt x="1" y="2523"/>
                    <a:pt x="20" y="2567"/>
                    <a:pt x="58" y="2604"/>
                  </a:cubicBezTo>
                  <a:cubicBezTo>
                    <a:pt x="91" y="2643"/>
                    <a:pt x="139" y="2661"/>
                    <a:pt x="191" y="2661"/>
                  </a:cubicBezTo>
                  <a:lnTo>
                    <a:pt x="1524" y="2661"/>
                  </a:lnTo>
                  <a:cubicBezTo>
                    <a:pt x="1770" y="2661"/>
                    <a:pt x="1770" y="2282"/>
                    <a:pt x="1524" y="2282"/>
                  </a:cubicBezTo>
                  <a:lnTo>
                    <a:pt x="419" y="2282"/>
                  </a:lnTo>
                  <a:cubicBezTo>
                    <a:pt x="443" y="2225"/>
                    <a:pt x="476" y="2177"/>
                    <a:pt x="524" y="2135"/>
                  </a:cubicBezTo>
                  <a:cubicBezTo>
                    <a:pt x="614" y="2039"/>
                    <a:pt x="751" y="1945"/>
                    <a:pt x="936" y="1850"/>
                  </a:cubicBezTo>
                  <a:cubicBezTo>
                    <a:pt x="1121" y="1755"/>
                    <a:pt x="1297" y="1627"/>
                    <a:pt x="1463" y="1457"/>
                  </a:cubicBezTo>
                  <a:cubicBezTo>
                    <a:pt x="1628" y="1290"/>
                    <a:pt x="1713" y="1091"/>
                    <a:pt x="1713" y="854"/>
                  </a:cubicBezTo>
                  <a:cubicBezTo>
                    <a:pt x="1713" y="616"/>
                    <a:pt x="1628" y="412"/>
                    <a:pt x="1463" y="246"/>
                  </a:cubicBezTo>
                  <a:cubicBezTo>
                    <a:pt x="1297" y="81"/>
                    <a:pt x="1093" y="0"/>
                    <a:pt x="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9"/>
            <p:cNvSpPr/>
            <p:nvPr/>
          </p:nvSpPr>
          <p:spPr>
            <a:xfrm>
              <a:off x="5573100" y="2298800"/>
              <a:ext cx="44500" cy="66575"/>
            </a:xfrm>
            <a:custGeom>
              <a:rect b="b" l="l" r="r" t="t"/>
              <a:pathLst>
                <a:path extrusionOk="0" h="2663" w="1780">
                  <a:moveTo>
                    <a:pt x="830" y="0"/>
                  </a:moveTo>
                  <a:cubicBezTo>
                    <a:pt x="669" y="0"/>
                    <a:pt x="536" y="57"/>
                    <a:pt x="427" y="167"/>
                  </a:cubicBezTo>
                  <a:cubicBezTo>
                    <a:pt x="346" y="247"/>
                    <a:pt x="322" y="366"/>
                    <a:pt x="407" y="451"/>
                  </a:cubicBezTo>
                  <a:cubicBezTo>
                    <a:pt x="448" y="493"/>
                    <a:pt x="485" y="509"/>
                    <a:pt x="522" y="509"/>
                  </a:cubicBezTo>
                  <a:cubicBezTo>
                    <a:pt x="580" y="509"/>
                    <a:pt x="636" y="470"/>
                    <a:pt x="698" y="437"/>
                  </a:cubicBezTo>
                  <a:cubicBezTo>
                    <a:pt x="731" y="399"/>
                    <a:pt x="777" y="381"/>
                    <a:pt x="830" y="381"/>
                  </a:cubicBezTo>
                  <a:cubicBezTo>
                    <a:pt x="882" y="381"/>
                    <a:pt x="925" y="399"/>
                    <a:pt x="963" y="437"/>
                  </a:cubicBezTo>
                  <a:cubicBezTo>
                    <a:pt x="1001" y="475"/>
                    <a:pt x="1020" y="518"/>
                    <a:pt x="1020" y="575"/>
                  </a:cubicBezTo>
                  <a:cubicBezTo>
                    <a:pt x="1020" y="622"/>
                    <a:pt x="1001" y="670"/>
                    <a:pt x="963" y="707"/>
                  </a:cubicBezTo>
                  <a:cubicBezTo>
                    <a:pt x="925" y="746"/>
                    <a:pt x="882" y="764"/>
                    <a:pt x="830" y="764"/>
                  </a:cubicBezTo>
                  <a:cubicBezTo>
                    <a:pt x="584" y="764"/>
                    <a:pt x="584" y="1145"/>
                    <a:pt x="830" y="1145"/>
                  </a:cubicBezTo>
                  <a:cubicBezTo>
                    <a:pt x="987" y="1145"/>
                    <a:pt x="1119" y="1196"/>
                    <a:pt x="1233" y="1310"/>
                  </a:cubicBezTo>
                  <a:cubicBezTo>
                    <a:pt x="1342" y="1419"/>
                    <a:pt x="1399" y="1557"/>
                    <a:pt x="1399" y="1714"/>
                  </a:cubicBezTo>
                  <a:cubicBezTo>
                    <a:pt x="1399" y="1870"/>
                    <a:pt x="1342" y="2008"/>
                    <a:pt x="1233" y="2117"/>
                  </a:cubicBezTo>
                  <a:cubicBezTo>
                    <a:pt x="1119" y="2231"/>
                    <a:pt x="987" y="2283"/>
                    <a:pt x="830" y="2283"/>
                  </a:cubicBezTo>
                  <a:cubicBezTo>
                    <a:pt x="669" y="2283"/>
                    <a:pt x="536" y="2231"/>
                    <a:pt x="427" y="2117"/>
                  </a:cubicBezTo>
                  <a:cubicBezTo>
                    <a:pt x="380" y="2073"/>
                    <a:pt x="328" y="2054"/>
                    <a:pt x="278" y="2054"/>
                  </a:cubicBezTo>
                  <a:cubicBezTo>
                    <a:pt x="126" y="2054"/>
                    <a:pt x="1" y="2231"/>
                    <a:pt x="151" y="2378"/>
                  </a:cubicBezTo>
                  <a:cubicBezTo>
                    <a:pt x="151" y="2382"/>
                    <a:pt x="157" y="2382"/>
                    <a:pt x="157" y="2387"/>
                  </a:cubicBezTo>
                  <a:cubicBezTo>
                    <a:pt x="341" y="2572"/>
                    <a:pt x="565" y="2662"/>
                    <a:pt x="830" y="2662"/>
                  </a:cubicBezTo>
                  <a:cubicBezTo>
                    <a:pt x="1091" y="2662"/>
                    <a:pt x="1314" y="2572"/>
                    <a:pt x="1499" y="2387"/>
                  </a:cubicBezTo>
                  <a:cubicBezTo>
                    <a:pt x="1688" y="2202"/>
                    <a:pt x="1779" y="1975"/>
                    <a:pt x="1779" y="1714"/>
                  </a:cubicBezTo>
                  <a:cubicBezTo>
                    <a:pt x="1779" y="1452"/>
                    <a:pt x="1688" y="1224"/>
                    <a:pt x="1504" y="1040"/>
                  </a:cubicBezTo>
                  <a:cubicBezTo>
                    <a:pt x="1442" y="978"/>
                    <a:pt x="1375" y="931"/>
                    <a:pt x="1305" y="888"/>
                  </a:cubicBezTo>
                  <a:cubicBezTo>
                    <a:pt x="1366" y="797"/>
                    <a:pt x="1399" y="689"/>
                    <a:pt x="1399" y="575"/>
                  </a:cubicBezTo>
                  <a:cubicBezTo>
                    <a:pt x="1399" y="414"/>
                    <a:pt x="1342" y="280"/>
                    <a:pt x="1233" y="167"/>
                  </a:cubicBezTo>
                  <a:cubicBezTo>
                    <a:pt x="1119" y="57"/>
                    <a:pt x="987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9"/>
            <p:cNvSpPr/>
            <p:nvPr/>
          </p:nvSpPr>
          <p:spPr>
            <a:xfrm>
              <a:off x="5435750" y="2153175"/>
              <a:ext cx="52775" cy="14600"/>
            </a:xfrm>
            <a:custGeom>
              <a:rect b="b" l="l" r="r" t="t"/>
              <a:pathLst>
                <a:path extrusionOk="0" h="584" w="2111">
                  <a:moveTo>
                    <a:pt x="294" y="0"/>
                  </a:moveTo>
                  <a:cubicBezTo>
                    <a:pt x="133" y="0"/>
                    <a:pt x="0" y="128"/>
                    <a:pt x="0" y="289"/>
                  </a:cubicBezTo>
                  <a:cubicBezTo>
                    <a:pt x="0" y="456"/>
                    <a:pt x="133" y="583"/>
                    <a:pt x="294" y="583"/>
                  </a:cubicBezTo>
                  <a:lnTo>
                    <a:pt x="1817" y="583"/>
                  </a:lnTo>
                  <a:cubicBezTo>
                    <a:pt x="1983" y="583"/>
                    <a:pt x="2111" y="456"/>
                    <a:pt x="2111" y="289"/>
                  </a:cubicBezTo>
                  <a:cubicBezTo>
                    <a:pt x="2111" y="128"/>
                    <a:pt x="1983" y="0"/>
                    <a:pt x="18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9"/>
            <p:cNvSpPr/>
            <p:nvPr/>
          </p:nvSpPr>
          <p:spPr>
            <a:xfrm>
              <a:off x="5498850" y="2153175"/>
              <a:ext cx="20550" cy="14600"/>
            </a:xfrm>
            <a:custGeom>
              <a:rect b="b" l="l" r="r" t="t"/>
              <a:pathLst>
                <a:path extrusionOk="0" h="584" w="822">
                  <a:moveTo>
                    <a:pt x="294" y="0"/>
                  </a:moveTo>
                  <a:cubicBezTo>
                    <a:pt x="128" y="0"/>
                    <a:pt x="0" y="128"/>
                    <a:pt x="0" y="289"/>
                  </a:cubicBezTo>
                  <a:cubicBezTo>
                    <a:pt x="0" y="456"/>
                    <a:pt x="128" y="583"/>
                    <a:pt x="294" y="583"/>
                  </a:cubicBezTo>
                  <a:lnTo>
                    <a:pt x="526" y="583"/>
                  </a:lnTo>
                  <a:cubicBezTo>
                    <a:pt x="688" y="583"/>
                    <a:pt x="821" y="456"/>
                    <a:pt x="821" y="289"/>
                  </a:cubicBezTo>
                  <a:cubicBezTo>
                    <a:pt x="821" y="128"/>
                    <a:pt x="688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49"/>
          <p:cNvGrpSpPr/>
          <p:nvPr/>
        </p:nvGrpSpPr>
        <p:grpSpPr>
          <a:xfrm>
            <a:off x="4700438" y="2303075"/>
            <a:ext cx="368200" cy="236150"/>
            <a:chOff x="4695875" y="2156025"/>
            <a:chExt cx="368200" cy="236150"/>
          </a:xfrm>
        </p:grpSpPr>
        <p:sp>
          <p:nvSpPr>
            <p:cNvPr id="1066" name="Google Shape;1066;p49"/>
            <p:cNvSpPr/>
            <p:nvPr/>
          </p:nvSpPr>
          <p:spPr>
            <a:xfrm>
              <a:off x="4695875" y="2156025"/>
              <a:ext cx="368200" cy="236150"/>
            </a:xfrm>
            <a:custGeom>
              <a:rect b="b" l="l" r="r" t="t"/>
              <a:pathLst>
                <a:path extrusionOk="0" h="9446" w="14728">
                  <a:moveTo>
                    <a:pt x="14139" y="588"/>
                  </a:moveTo>
                  <a:lnTo>
                    <a:pt x="14139" y="8857"/>
                  </a:lnTo>
                  <a:lnTo>
                    <a:pt x="589" y="8857"/>
                  </a:lnTo>
                  <a:lnTo>
                    <a:pt x="589" y="588"/>
                  </a:lnTo>
                  <a:close/>
                  <a:moveTo>
                    <a:pt x="295" y="0"/>
                  </a:moveTo>
                  <a:cubicBezTo>
                    <a:pt x="134" y="0"/>
                    <a:pt x="1" y="132"/>
                    <a:pt x="1" y="294"/>
                  </a:cubicBezTo>
                  <a:lnTo>
                    <a:pt x="1" y="9151"/>
                  </a:lnTo>
                  <a:cubicBezTo>
                    <a:pt x="1" y="9313"/>
                    <a:pt x="134" y="9446"/>
                    <a:pt x="295" y="9446"/>
                  </a:cubicBezTo>
                  <a:lnTo>
                    <a:pt x="14432" y="9446"/>
                  </a:lnTo>
                  <a:cubicBezTo>
                    <a:pt x="14594" y="9446"/>
                    <a:pt x="14727" y="9313"/>
                    <a:pt x="14727" y="9151"/>
                  </a:cubicBezTo>
                  <a:lnTo>
                    <a:pt x="14727" y="294"/>
                  </a:lnTo>
                  <a:cubicBezTo>
                    <a:pt x="14727" y="132"/>
                    <a:pt x="14594" y="0"/>
                    <a:pt x="14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9"/>
            <p:cNvSpPr/>
            <p:nvPr/>
          </p:nvSpPr>
          <p:spPr>
            <a:xfrm>
              <a:off x="4725300" y="2186850"/>
              <a:ext cx="309325" cy="174475"/>
            </a:xfrm>
            <a:custGeom>
              <a:rect b="b" l="l" r="r" t="t"/>
              <a:pathLst>
                <a:path extrusionOk="0" h="6979" w="12373">
                  <a:moveTo>
                    <a:pt x="6651" y="589"/>
                  </a:moveTo>
                  <a:cubicBezTo>
                    <a:pt x="6557" y="740"/>
                    <a:pt x="6382" y="845"/>
                    <a:pt x="6187" y="845"/>
                  </a:cubicBezTo>
                  <a:cubicBezTo>
                    <a:pt x="5992" y="845"/>
                    <a:pt x="5817" y="740"/>
                    <a:pt x="5722" y="589"/>
                  </a:cubicBezTo>
                  <a:close/>
                  <a:moveTo>
                    <a:pt x="997" y="589"/>
                  </a:moveTo>
                  <a:cubicBezTo>
                    <a:pt x="916" y="773"/>
                    <a:pt x="769" y="920"/>
                    <a:pt x="584" y="996"/>
                  </a:cubicBezTo>
                  <a:lnTo>
                    <a:pt x="584" y="589"/>
                  </a:lnTo>
                  <a:close/>
                  <a:moveTo>
                    <a:pt x="11790" y="589"/>
                  </a:moveTo>
                  <a:lnTo>
                    <a:pt x="11790" y="996"/>
                  </a:lnTo>
                  <a:cubicBezTo>
                    <a:pt x="11604" y="920"/>
                    <a:pt x="11457" y="773"/>
                    <a:pt x="11377" y="589"/>
                  </a:cubicBezTo>
                  <a:close/>
                  <a:moveTo>
                    <a:pt x="584" y="5982"/>
                  </a:moveTo>
                  <a:cubicBezTo>
                    <a:pt x="769" y="6059"/>
                    <a:pt x="916" y="6210"/>
                    <a:pt x="997" y="6396"/>
                  </a:cubicBezTo>
                  <a:lnTo>
                    <a:pt x="584" y="6396"/>
                  </a:lnTo>
                  <a:lnTo>
                    <a:pt x="584" y="5982"/>
                  </a:lnTo>
                  <a:close/>
                  <a:moveTo>
                    <a:pt x="6187" y="6135"/>
                  </a:moveTo>
                  <a:cubicBezTo>
                    <a:pt x="6382" y="6135"/>
                    <a:pt x="6557" y="6239"/>
                    <a:pt x="6651" y="6396"/>
                  </a:cubicBezTo>
                  <a:lnTo>
                    <a:pt x="5722" y="6396"/>
                  </a:lnTo>
                  <a:cubicBezTo>
                    <a:pt x="5817" y="6239"/>
                    <a:pt x="5992" y="6135"/>
                    <a:pt x="6187" y="6135"/>
                  </a:cubicBezTo>
                  <a:close/>
                  <a:moveTo>
                    <a:pt x="10765" y="589"/>
                  </a:moveTo>
                  <a:cubicBezTo>
                    <a:pt x="10879" y="1097"/>
                    <a:pt x="11278" y="1495"/>
                    <a:pt x="11790" y="1609"/>
                  </a:cubicBezTo>
                  <a:lnTo>
                    <a:pt x="11790" y="5371"/>
                  </a:lnTo>
                  <a:cubicBezTo>
                    <a:pt x="11278" y="5485"/>
                    <a:pt x="10879" y="5883"/>
                    <a:pt x="10765" y="6396"/>
                  </a:cubicBezTo>
                  <a:lnTo>
                    <a:pt x="7288" y="6396"/>
                  </a:lnTo>
                  <a:cubicBezTo>
                    <a:pt x="7155" y="5907"/>
                    <a:pt x="6714" y="5551"/>
                    <a:pt x="6187" y="5551"/>
                  </a:cubicBezTo>
                  <a:cubicBezTo>
                    <a:pt x="5661" y="5551"/>
                    <a:pt x="5219" y="5907"/>
                    <a:pt x="5086" y="6396"/>
                  </a:cubicBezTo>
                  <a:lnTo>
                    <a:pt x="1609" y="6396"/>
                  </a:lnTo>
                  <a:cubicBezTo>
                    <a:pt x="1495" y="5883"/>
                    <a:pt x="1096" y="5485"/>
                    <a:pt x="584" y="5371"/>
                  </a:cubicBezTo>
                  <a:lnTo>
                    <a:pt x="584" y="1609"/>
                  </a:lnTo>
                  <a:cubicBezTo>
                    <a:pt x="1096" y="1495"/>
                    <a:pt x="1495" y="1097"/>
                    <a:pt x="1609" y="589"/>
                  </a:cubicBezTo>
                  <a:lnTo>
                    <a:pt x="5086" y="589"/>
                  </a:lnTo>
                  <a:cubicBezTo>
                    <a:pt x="5219" y="1073"/>
                    <a:pt x="5661" y="1433"/>
                    <a:pt x="6187" y="1433"/>
                  </a:cubicBezTo>
                  <a:cubicBezTo>
                    <a:pt x="6714" y="1433"/>
                    <a:pt x="7155" y="1073"/>
                    <a:pt x="7288" y="589"/>
                  </a:cubicBezTo>
                  <a:close/>
                  <a:moveTo>
                    <a:pt x="11790" y="5982"/>
                  </a:moveTo>
                  <a:lnTo>
                    <a:pt x="11790" y="6396"/>
                  </a:lnTo>
                  <a:lnTo>
                    <a:pt x="11377" y="6396"/>
                  </a:lnTo>
                  <a:cubicBezTo>
                    <a:pt x="11457" y="6210"/>
                    <a:pt x="11604" y="6059"/>
                    <a:pt x="11790" y="5982"/>
                  </a:cubicBezTo>
                  <a:close/>
                  <a:moveTo>
                    <a:pt x="290" y="0"/>
                  </a:moveTo>
                  <a:cubicBezTo>
                    <a:pt x="128" y="0"/>
                    <a:pt x="1" y="133"/>
                    <a:pt x="1" y="294"/>
                  </a:cubicBezTo>
                  <a:lnTo>
                    <a:pt x="1" y="1347"/>
                  </a:lnTo>
                  <a:lnTo>
                    <a:pt x="1" y="5632"/>
                  </a:lnTo>
                  <a:lnTo>
                    <a:pt x="1" y="6685"/>
                  </a:lnTo>
                  <a:cubicBezTo>
                    <a:pt x="1" y="6851"/>
                    <a:pt x="128" y="6979"/>
                    <a:pt x="290" y="6979"/>
                  </a:cubicBezTo>
                  <a:lnTo>
                    <a:pt x="12084" y="6979"/>
                  </a:lnTo>
                  <a:cubicBezTo>
                    <a:pt x="12245" y="6979"/>
                    <a:pt x="12373" y="6851"/>
                    <a:pt x="12373" y="6685"/>
                  </a:cubicBezTo>
                  <a:lnTo>
                    <a:pt x="12373" y="5632"/>
                  </a:lnTo>
                  <a:lnTo>
                    <a:pt x="12373" y="1347"/>
                  </a:lnTo>
                  <a:lnTo>
                    <a:pt x="12373" y="294"/>
                  </a:lnTo>
                  <a:cubicBezTo>
                    <a:pt x="12373" y="133"/>
                    <a:pt x="12245" y="0"/>
                    <a:pt x="12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9"/>
            <p:cNvSpPr/>
            <p:nvPr/>
          </p:nvSpPr>
          <p:spPr>
            <a:xfrm>
              <a:off x="4772150" y="2226825"/>
              <a:ext cx="55400" cy="94550"/>
            </a:xfrm>
            <a:custGeom>
              <a:rect b="b" l="l" r="r" t="t"/>
              <a:pathLst>
                <a:path extrusionOk="0" h="3782" w="2216">
                  <a:moveTo>
                    <a:pt x="588" y="1001"/>
                  </a:moveTo>
                  <a:lnTo>
                    <a:pt x="1475" y="1893"/>
                  </a:lnTo>
                  <a:lnTo>
                    <a:pt x="588" y="2780"/>
                  </a:lnTo>
                  <a:lnTo>
                    <a:pt x="588" y="1001"/>
                  </a:lnTo>
                  <a:close/>
                  <a:moveTo>
                    <a:pt x="295" y="0"/>
                  </a:moveTo>
                  <a:cubicBezTo>
                    <a:pt x="257" y="0"/>
                    <a:pt x="219" y="8"/>
                    <a:pt x="181" y="24"/>
                  </a:cubicBezTo>
                  <a:cubicBezTo>
                    <a:pt x="72" y="67"/>
                    <a:pt x="1" y="175"/>
                    <a:pt x="1" y="295"/>
                  </a:cubicBezTo>
                  <a:lnTo>
                    <a:pt x="1" y="3487"/>
                  </a:lnTo>
                  <a:cubicBezTo>
                    <a:pt x="1" y="3606"/>
                    <a:pt x="72" y="3715"/>
                    <a:pt x="181" y="3757"/>
                  </a:cubicBezTo>
                  <a:cubicBezTo>
                    <a:pt x="218" y="3772"/>
                    <a:pt x="257" y="3781"/>
                    <a:pt x="295" y="3781"/>
                  </a:cubicBezTo>
                  <a:cubicBezTo>
                    <a:pt x="371" y="3781"/>
                    <a:pt x="446" y="3753"/>
                    <a:pt x="503" y="3696"/>
                  </a:cubicBezTo>
                  <a:lnTo>
                    <a:pt x="2097" y="2097"/>
                  </a:lnTo>
                  <a:cubicBezTo>
                    <a:pt x="2216" y="1983"/>
                    <a:pt x="2216" y="1798"/>
                    <a:pt x="2097" y="1684"/>
                  </a:cubicBezTo>
                  <a:lnTo>
                    <a:pt x="503" y="85"/>
                  </a:lnTo>
                  <a:cubicBezTo>
                    <a:pt x="446" y="31"/>
                    <a:pt x="37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9"/>
            <p:cNvSpPr/>
            <p:nvPr/>
          </p:nvSpPr>
          <p:spPr>
            <a:xfrm>
              <a:off x="4948150" y="2297525"/>
              <a:ext cx="14750" cy="27500"/>
            </a:xfrm>
            <a:custGeom>
              <a:rect b="b" l="l" r="r" t="t"/>
              <a:pathLst>
                <a:path extrusionOk="0" h="1100" w="590">
                  <a:moveTo>
                    <a:pt x="295" y="0"/>
                  </a:moveTo>
                  <a:cubicBezTo>
                    <a:pt x="134" y="0"/>
                    <a:pt x="1" y="132"/>
                    <a:pt x="1" y="294"/>
                  </a:cubicBezTo>
                  <a:lnTo>
                    <a:pt x="1" y="806"/>
                  </a:lnTo>
                  <a:cubicBezTo>
                    <a:pt x="1" y="972"/>
                    <a:pt x="134" y="1100"/>
                    <a:pt x="295" y="1100"/>
                  </a:cubicBezTo>
                  <a:cubicBezTo>
                    <a:pt x="456" y="1100"/>
                    <a:pt x="590" y="972"/>
                    <a:pt x="590" y="806"/>
                  </a:cubicBezTo>
                  <a:lnTo>
                    <a:pt x="590" y="294"/>
                  </a:lnTo>
                  <a:cubicBezTo>
                    <a:pt x="590" y="132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9"/>
            <p:cNvSpPr/>
            <p:nvPr/>
          </p:nvSpPr>
          <p:spPr>
            <a:xfrm>
              <a:off x="4948150" y="2223125"/>
              <a:ext cx="14750" cy="63475"/>
            </a:xfrm>
            <a:custGeom>
              <a:rect b="b" l="l" r="r" t="t"/>
              <a:pathLst>
                <a:path extrusionOk="0" h="2539" w="590">
                  <a:moveTo>
                    <a:pt x="295" y="1"/>
                  </a:moveTo>
                  <a:cubicBezTo>
                    <a:pt x="134" y="1"/>
                    <a:pt x="1" y="134"/>
                    <a:pt x="1" y="295"/>
                  </a:cubicBezTo>
                  <a:lnTo>
                    <a:pt x="1" y="2245"/>
                  </a:lnTo>
                  <a:cubicBezTo>
                    <a:pt x="1" y="2407"/>
                    <a:pt x="134" y="2539"/>
                    <a:pt x="295" y="2539"/>
                  </a:cubicBezTo>
                  <a:cubicBezTo>
                    <a:pt x="456" y="2539"/>
                    <a:pt x="590" y="2407"/>
                    <a:pt x="590" y="2245"/>
                  </a:cubicBezTo>
                  <a:lnTo>
                    <a:pt x="590" y="295"/>
                  </a:lnTo>
                  <a:cubicBezTo>
                    <a:pt x="590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9"/>
            <p:cNvSpPr/>
            <p:nvPr/>
          </p:nvSpPr>
          <p:spPr>
            <a:xfrm>
              <a:off x="4975325" y="2266775"/>
              <a:ext cx="14625" cy="14625"/>
            </a:xfrm>
            <a:custGeom>
              <a:rect b="b" l="l" r="r" t="t"/>
              <a:pathLst>
                <a:path extrusionOk="0" h="585" w="585">
                  <a:moveTo>
                    <a:pt x="289" y="0"/>
                  </a:moveTo>
                  <a:cubicBezTo>
                    <a:pt x="214" y="0"/>
                    <a:pt x="138" y="29"/>
                    <a:pt x="86" y="86"/>
                  </a:cubicBezTo>
                  <a:cubicBezTo>
                    <a:pt x="29" y="138"/>
                    <a:pt x="0" y="214"/>
                    <a:pt x="0" y="295"/>
                  </a:cubicBezTo>
                  <a:cubicBezTo>
                    <a:pt x="0" y="370"/>
                    <a:pt x="29" y="447"/>
                    <a:pt x="86" y="499"/>
                  </a:cubicBezTo>
                  <a:cubicBezTo>
                    <a:pt x="138" y="556"/>
                    <a:pt x="214" y="584"/>
                    <a:pt x="289" y="584"/>
                  </a:cubicBezTo>
                  <a:cubicBezTo>
                    <a:pt x="370" y="584"/>
                    <a:pt x="446" y="556"/>
                    <a:pt x="499" y="499"/>
                  </a:cubicBezTo>
                  <a:cubicBezTo>
                    <a:pt x="556" y="447"/>
                    <a:pt x="584" y="370"/>
                    <a:pt x="584" y="295"/>
                  </a:cubicBezTo>
                  <a:cubicBezTo>
                    <a:pt x="584" y="214"/>
                    <a:pt x="556" y="138"/>
                    <a:pt x="499" y="86"/>
                  </a:cubicBezTo>
                  <a:cubicBezTo>
                    <a:pt x="446" y="29"/>
                    <a:pt x="370" y="0"/>
                    <a:pt x="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49"/>
          <p:cNvGrpSpPr/>
          <p:nvPr/>
        </p:nvGrpSpPr>
        <p:grpSpPr>
          <a:xfrm>
            <a:off x="4076300" y="2171175"/>
            <a:ext cx="368050" cy="368050"/>
            <a:chOff x="4083300" y="2082725"/>
            <a:chExt cx="368050" cy="368050"/>
          </a:xfrm>
        </p:grpSpPr>
        <p:sp>
          <p:nvSpPr>
            <p:cNvPr id="1073" name="Google Shape;1073;p49"/>
            <p:cNvSpPr/>
            <p:nvPr/>
          </p:nvSpPr>
          <p:spPr>
            <a:xfrm>
              <a:off x="4083300" y="2082725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7358" y="588"/>
                  </a:moveTo>
                  <a:cubicBezTo>
                    <a:pt x="11097" y="588"/>
                    <a:pt x="14133" y="3624"/>
                    <a:pt x="14133" y="7362"/>
                  </a:cubicBezTo>
                  <a:cubicBezTo>
                    <a:pt x="14133" y="11097"/>
                    <a:pt x="11097" y="14137"/>
                    <a:pt x="7358" y="14137"/>
                  </a:cubicBezTo>
                  <a:cubicBezTo>
                    <a:pt x="3625" y="14137"/>
                    <a:pt x="584" y="11097"/>
                    <a:pt x="584" y="7362"/>
                  </a:cubicBezTo>
                  <a:cubicBezTo>
                    <a:pt x="584" y="3624"/>
                    <a:pt x="3625" y="588"/>
                    <a:pt x="7358" y="588"/>
                  </a:cubicBezTo>
                  <a:close/>
                  <a:moveTo>
                    <a:pt x="7358" y="0"/>
                  </a:moveTo>
                  <a:cubicBezTo>
                    <a:pt x="5394" y="0"/>
                    <a:pt x="3544" y="764"/>
                    <a:pt x="2154" y="2159"/>
                  </a:cubicBezTo>
                  <a:cubicBezTo>
                    <a:pt x="764" y="3548"/>
                    <a:pt x="1" y="5394"/>
                    <a:pt x="1" y="7362"/>
                  </a:cubicBezTo>
                  <a:cubicBezTo>
                    <a:pt x="1" y="9326"/>
                    <a:pt x="764" y="11177"/>
                    <a:pt x="2154" y="12567"/>
                  </a:cubicBezTo>
                  <a:cubicBezTo>
                    <a:pt x="3544" y="13957"/>
                    <a:pt x="5394" y="14721"/>
                    <a:pt x="7358" y="14721"/>
                  </a:cubicBezTo>
                  <a:cubicBezTo>
                    <a:pt x="9327" y="14721"/>
                    <a:pt x="11173" y="13957"/>
                    <a:pt x="12568" y="12567"/>
                  </a:cubicBezTo>
                  <a:cubicBezTo>
                    <a:pt x="13958" y="11177"/>
                    <a:pt x="14722" y="9326"/>
                    <a:pt x="14722" y="7362"/>
                  </a:cubicBezTo>
                  <a:cubicBezTo>
                    <a:pt x="14722" y="5394"/>
                    <a:pt x="13958" y="3548"/>
                    <a:pt x="12568" y="2159"/>
                  </a:cubicBezTo>
                  <a:cubicBezTo>
                    <a:pt x="11173" y="764"/>
                    <a:pt x="9327" y="0"/>
                    <a:pt x="7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9"/>
            <p:cNvSpPr/>
            <p:nvPr/>
          </p:nvSpPr>
          <p:spPr>
            <a:xfrm>
              <a:off x="4181525" y="2180925"/>
              <a:ext cx="171625" cy="171625"/>
            </a:xfrm>
            <a:custGeom>
              <a:rect b="b" l="l" r="r" t="t"/>
              <a:pathLst>
                <a:path extrusionOk="0" h="6865" w="6865">
                  <a:moveTo>
                    <a:pt x="3429" y="588"/>
                  </a:moveTo>
                  <a:cubicBezTo>
                    <a:pt x="5000" y="588"/>
                    <a:pt x="6276" y="1864"/>
                    <a:pt x="6276" y="3434"/>
                  </a:cubicBezTo>
                  <a:cubicBezTo>
                    <a:pt x="6276" y="5000"/>
                    <a:pt x="5000" y="6276"/>
                    <a:pt x="3429" y="6276"/>
                  </a:cubicBezTo>
                  <a:cubicBezTo>
                    <a:pt x="1864" y="6276"/>
                    <a:pt x="588" y="5000"/>
                    <a:pt x="588" y="3434"/>
                  </a:cubicBezTo>
                  <a:cubicBezTo>
                    <a:pt x="588" y="1864"/>
                    <a:pt x="1864" y="588"/>
                    <a:pt x="3429" y="588"/>
                  </a:cubicBezTo>
                  <a:close/>
                  <a:moveTo>
                    <a:pt x="3429" y="0"/>
                  </a:moveTo>
                  <a:cubicBezTo>
                    <a:pt x="1542" y="0"/>
                    <a:pt x="0" y="1542"/>
                    <a:pt x="0" y="3434"/>
                  </a:cubicBezTo>
                  <a:cubicBezTo>
                    <a:pt x="0" y="5328"/>
                    <a:pt x="1542" y="6865"/>
                    <a:pt x="3429" y="6865"/>
                  </a:cubicBezTo>
                  <a:cubicBezTo>
                    <a:pt x="5323" y="6865"/>
                    <a:pt x="6865" y="5328"/>
                    <a:pt x="6865" y="3434"/>
                  </a:cubicBezTo>
                  <a:cubicBezTo>
                    <a:pt x="6865" y="1542"/>
                    <a:pt x="5323" y="0"/>
                    <a:pt x="3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9"/>
            <p:cNvSpPr/>
            <p:nvPr/>
          </p:nvSpPr>
          <p:spPr>
            <a:xfrm>
              <a:off x="4229425" y="2213650"/>
              <a:ext cx="75800" cy="106175"/>
            </a:xfrm>
            <a:custGeom>
              <a:rect b="b" l="l" r="r" t="t"/>
              <a:pathLst>
                <a:path extrusionOk="0" h="4247" w="3032">
                  <a:moveTo>
                    <a:pt x="1513" y="608"/>
                  </a:moveTo>
                  <a:cubicBezTo>
                    <a:pt x="1599" y="608"/>
                    <a:pt x="1671" y="636"/>
                    <a:pt x="1732" y="698"/>
                  </a:cubicBezTo>
                  <a:cubicBezTo>
                    <a:pt x="1789" y="754"/>
                    <a:pt x="1817" y="826"/>
                    <a:pt x="1817" y="912"/>
                  </a:cubicBezTo>
                  <a:cubicBezTo>
                    <a:pt x="1817" y="997"/>
                    <a:pt x="1789" y="1068"/>
                    <a:pt x="1732" y="1125"/>
                  </a:cubicBezTo>
                  <a:cubicBezTo>
                    <a:pt x="1671" y="1186"/>
                    <a:pt x="1599" y="1214"/>
                    <a:pt x="1513" y="1214"/>
                  </a:cubicBezTo>
                  <a:cubicBezTo>
                    <a:pt x="1433" y="1214"/>
                    <a:pt x="1362" y="1186"/>
                    <a:pt x="1301" y="1125"/>
                  </a:cubicBezTo>
                  <a:cubicBezTo>
                    <a:pt x="1244" y="1068"/>
                    <a:pt x="1209" y="997"/>
                    <a:pt x="1209" y="912"/>
                  </a:cubicBezTo>
                  <a:cubicBezTo>
                    <a:pt x="1209" y="826"/>
                    <a:pt x="1244" y="754"/>
                    <a:pt x="1301" y="698"/>
                  </a:cubicBezTo>
                  <a:cubicBezTo>
                    <a:pt x="1362" y="636"/>
                    <a:pt x="1433" y="608"/>
                    <a:pt x="1513" y="608"/>
                  </a:cubicBezTo>
                  <a:close/>
                  <a:moveTo>
                    <a:pt x="1513" y="1822"/>
                  </a:moveTo>
                  <a:cubicBezTo>
                    <a:pt x="1765" y="1822"/>
                    <a:pt x="1978" y="1908"/>
                    <a:pt x="2159" y="2088"/>
                  </a:cubicBezTo>
                  <a:cubicBezTo>
                    <a:pt x="2334" y="2263"/>
                    <a:pt x="2424" y="2477"/>
                    <a:pt x="2424" y="2733"/>
                  </a:cubicBezTo>
                  <a:cubicBezTo>
                    <a:pt x="2424" y="2979"/>
                    <a:pt x="2334" y="3198"/>
                    <a:pt x="2159" y="3373"/>
                  </a:cubicBezTo>
                  <a:cubicBezTo>
                    <a:pt x="1978" y="3554"/>
                    <a:pt x="1765" y="3640"/>
                    <a:pt x="1513" y="3640"/>
                  </a:cubicBezTo>
                  <a:cubicBezTo>
                    <a:pt x="1262" y="3640"/>
                    <a:pt x="1049" y="3554"/>
                    <a:pt x="874" y="3373"/>
                  </a:cubicBezTo>
                  <a:cubicBezTo>
                    <a:pt x="693" y="3198"/>
                    <a:pt x="607" y="2979"/>
                    <a:pt x="607" y="2733"/>
                  </a:cubicBezTo>
                  <a:cubicBezTo>
                    <a:pt x="607" y="2477"/>
                    <a:pt x="693" y="2263"/>
                    <a:pt x="874" y="2088"/>
                  </a:cubicBezTo>
                  <a:cubicBezTo>
                    <a:pt x="1049" y="1908"/>
                    <a:pt x="1262" y="1822"/>
                    <a:pt x="1513" y="1822"/>
                  </a:cubicBezTo>
                  <a:close/>
                  <a:moveTo>
                    <a:pt x="1513" y="1"/>
                  </a:moveTo>
                  <a:cubicBezTo>
                    <a:pt x="1262" y="1"/>
                    <a:pt x="1049" y="91"/>
                    <a:pt x="874" y="266"/>
                  </a:cubicBezTo>
                  <a:cubicBezTo>
                    <a:pt x="693" y="446"/>
                    <a:pt x="607" y="660"/>
                    <a:pt x="607" y="912"/>
                  </a:cubicBezTo>
                  <a:cubicBezTo>
                    <a:pt x="607" y="1101"/>
                    <a:pt x="655" y="1267"/>
                    <a:pt x="754" y="1414"/>
                  </a:cubicBezTo>
                  <a:cubicBezTo>
                    <a:pt x="646" y="1481"/>
                    <a:pt x="541" y="1562"/>
                    <a:pt x="447" y="1656"/>
                  </a:cubicBezTo>
                  <a:cubicBezTo>
                    <a:pt x="147" y="1955"/>
                    <a:pt x="0" y="2311"/>
                    <a:pt x="0" y="2733"/>
                  </a:cubicBezTo>
                  <a:cubicBezTo>
                    <a:pt x="0" y="3150"/>
                    <a:pt x="147" y="3506"/>
                    <a:pt x="441" y="3800"/>
                  </a:cubicBezTo>
                  <a:cubicBezTo>
                    <a:pt x="740" y="4100"/>
                    <a:pt x="1096" y="4247"/>
                    <a:pt x="1513" y="4247"/>
                  </a:cubicBezTo>
                  <a:cubicBezTo>
                    <a:pt x="1936" y="4247"/>
                    <a:pt x="2291" y="4100"/>
                    <a:pt x="2586" y="3800"/>
                  </a:cubicBezTo>
                  <a:cubicBezTo>
                    <a:pt x="2884" y="3506"/>
                    <a:pt x="3031" y="3150"/>
                    <a:pt x="3031" y="2733"/>
                  </a:cubicBezTo>
                  <a:cubicBezTo>
                    <a:pt x="3031" y="2311"/>
                    <a:pt x="2884" y="1955"/>
                    <a:pt x="2591" y="1656"/>
                  </a:cubicBezTo>
                  <a:cubicBezTo>
                    <a:pt x="2490" y="1562"/>
                    <a:pt x="2387" y="1481"/>
                    <a:pt x="2273" y="1414"/>
                  </a:cubicBezTo>
                  <a:cubicBezTo>
                    <a:pt x="2372" y="1267"/>
                    <a:pt x="2424" y="1101"/>
                    <a:pt x="2424" y="912"/>
                  </a:cubicBezTo>
                  <a:cubicBezTo>
                    <a:pt x="2424" y="660"/>
                    <a:pt x="2334" y="446"/>
                    <a:pt x="2159" y="266"/>
                  </a:cubicBezTo>
                  <a:cubicBezTo>
                    <a:pt x="1978" y="91"/>
                    <a:pt x="1765" y="1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9"/>
            <p:cNvSpPr/>
            <p:nvPr/>
          </p:nvSpPr>
          <p:spPr>
            <a:xfrm>
              <a:off x="4113300" y="2112825"/>
              <a:ext cx="161325" cy="161350"/>
            </a:xfrm>
            <a:custGeom>
              <a:rect b="b" l="l" r="r" t="t"/>
              <a:pathLst>
                <a:path extrusionOk="0" h="6454" w="6453">
                  <a:moveTo>
                    <a:pt x="6158" y="1"/>
                  </a:moveTo>
                  <a:cubicBezTo>
                    <a:pt x="2767" y="1"/>
                    <a:pt x="1" y="2762"/>
                    <a:pt x="1" y="6158"/>
                  </a:cubicBezTo>
                  <a:cubicBezTo>
                    <a:pt x="1" y="6320"/>
                    <a:pt x="133" y="6453"/>
                    <a:pt x="295" y="6453"/>
                  </a:cubicBezTo>
                  <a:cubicBezTo>
                    <a:pt x="456" y="6453"/>
                    <a:pt x="588" y="6320"/>
                    <a:pt x="588" y="6158"/>
                  </a:cubicBezTo>
                  <a:cubicBezTo>
                    <a:pt x="588" y="3084"/>
                    <a:pt x="3089" y="585"/>
                    <a:pt x="6158" y="585"/>
                  </a:cubicBezTo>
                  <a:cubicBezTo>
                    <a:pt x="6320" y="585"/>
                    <a:pt x="6452" y="452"/>
                    <a:pt x="6452" y="290"/>
                  </a:cubicBezTo>
                  <a:cubicBezTo>
                    <a:pt x="6452" y="129"/>
                    <a:pt x="6320" y="1"/>
                    <a:pt x="6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9"/>
            <p:cNvSpPr/>
            <p:nvPr/>
          </p:nvSpPr>
          <p:spPr>
            <a:xfrm>
              <a:off x="4322750" y="2127375"/>
              <a:ext cx="56625" cy="43350"/>
            </a:xfrm>
            <a:custGeom>
              <a:rect b="b" l="l" r="r" t="t"/>
              <a:pathLst>
                <a:path extrusionOk="0" h="1734" w="2265">
                  <a:moveTo>
                    <a:pt x="328" y="0"/>
                  </a:moveTo>
                  <a:cubicBezTo>
                    <a:pt x="221" y="0"/>
                    <a:pt x="119" y="59"/>
                    <a:pt x="72" y="163"/>
                  </a:cubicBezTo>
                  <a:cubicBezTo>
                    <a:pt x="1" y="310"/>
                    <a:pt x="62" y="487"/>
                    <a:pt x="205" y="557"/>
                  </a:cubicBezTo>
                  <a:cubicBezTo>
                    <a:pt x="774" y="833"/>
                    <a:pt x="1286" y="1198"/>
                    <a:pt x="1733" y="1648"/>
                  </a:cubicBezTo>
                  <a:cubicBezTo>
                    <a:pt x="1789" y="1705"/>
                    <a:pt x="1866" y="1734"/>
                    <a:pt x="1941" y="1734"/>
                  </a:cubicBezTo>
                  <a:cubicBezTo>
                    <a:pt x="2017" y="1734"/>
                    <a:pt x="2093" y="1705"/>
                    <a:pt x="2150" y="1648"/>
                  </a:cubicBezTo>
                  <a:cubicBezTo>
                    <a:pt x="2264" y="1534"/>
                    <a:pt x="2264" y="1350"/>
                    <a:pt x="2150" y="1236"/>
                  </a:cubicBezTo>
                  <a:cubicBezTo>
                    <a:pt x="1656" y="737"/>
                    <a:pt x="1087" y="330"/>
                    <a:pt x="461" y="31"/>
                  </a:cubicBezTo>
                  <a:cubicBezTo>
                    <a:pt x="418" y="10"/>
                    <a:pt x="373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" name="Google Shape;1078;p49"/>
          <p:cNvGrpSpPr/>
          <p:nvPr/>
        </p:nvGrpSpPr>
        <p:grpSpPr>
          <a:xfrm>
            <a:off x="3440625" y="2260950"/>
            <a:ext cx="368075" cy="278275"/>
            <a:chOff x="3430600" y="2138325"/>
            <a:chExt cx="368075" cy="278275"/>
          </a:xfrm>
        </p:grpSpPr>
        <p:sp>
          <p:nvSpPr>
            <p:cNvPr id="1079" name="Google Shape;1079;p49"/>
            <p:cNvSpPr/>
            <p:nvPr/>
          </p:nvSpPr>
          <p:spPr>
            <a:xfrm>
              <a:off x="3430600" y="2138325"/>
              <a:ext cx="368075" cy="278275"/>
            </a:xfrm>
            <a:custGeom>
              <a:rect b="b" l="l" r="r" t="t"/>
              <a:pathLst>
                <a:path extrusionOk="0" h="11131" w="14723">
                  <a:moveTo>
                    <a:pt x="7364" y="590"/>
                  </a:moveTo>
                  <a:cubicBezTo>
                    <a:pt x="9205" y="590"/>
                    <a:pt x="10931" y="964"/>
                    <a:pt x="12222" y="1643"/>
                  </a:cubicBezTo>
                  <a:cubicBezTo>
                    <a:pt x="13456" y="2292"/>
                    <a:pt x="14139" y="3132"/>
                    <a:pt x="14139" y="4010"/>
                  </a:cubicBezTo>
                  <a:cubicBezTo>
                    <a:pt x="14139" y="4888"/>
                    <a:pt x="13456" y="5727"/>
                    <a:pt x="12222" y="6377"/>
                  </a:cubicBezTo>
                  <a:cubicBezTo>
                    <a:pt x="10931" y="7056"/>
                    <a:pt x="9205" y="7430"/>
                    <a:pt x="7364" y="7430"/>
                  </a:cubicBezTo>
                  <a:cubicBezTo>
                    <a:pt x="5518" y="7430"/>
                    <a:pt x="3792" y="7056"/>
                    <a:pt x="2501" y="6377"/>
                  </a:cubicBezTo>
                  <a:cubicBezTo>
                    <a:pt x="1268" y="5727"/>
                    <a:pt x="589" y="4888"/>
                    <a:pt x="589" y="4010"/>
                  </a:cubicBezTo>
                  <a:cubicBezTo>
                    <a:pt x="589" y="3132"/>
                    <a:pt x="1268" y="2292"/>
                    <a:pt x="2501" y="1643"/>
                  </a:cubicBezTo>
                  <a:cubicBezTo>
                    <a:pt x="3792" y="964"/>
                    <a:pt x="5518" y="590"/>
                    <a:pt x="7364" y="590"/>
                  </a:cubicBezTo>
                  <a:close/>
                  <a:moveTo>
                    <a:pt x="14139" y="5599"/>
                  </a:moveTo>
                  <a:lnTo>
                    <a:pt x="14139" y="7122"/>
                  </a:lnTo>
                  <a:cubicBezTo>
                    <a:pt x="14139" y="8000"/>
                    <a:pt x="13456" y="8844"/>
                    <a:pt x="12222" y="9489"/>
                  </a:cubicBezTo>
                  <a:cubicBezTo>
                    <a:pt x="10931" y="10172"/>
                    <a:pt x="9205" y="10547"/>
                    <a:pt x="7364" y="10547"/>
                  </a:cubicBezTo>
                  <a:cubicBezTo>
                    <a:pt x="5518" y="10547"/>
                    <a:pt x="3792" y="10172"/>
                    <a:pt x="2501" y="9489"/>
                  </a:cubicBezTo>
                  <a:cubicBezTo>
                    <a:pt x="1268" y="8844"/>
                    <a:pt x="589" y="8000"/>
                    <a:pt x="589" y="7122"/>
                  </a:cubicBezTo>
                  <a:lnTo>
                    <a:pt x="589" y="5599"/>
                  </a:lnTo>
                  <a:cubicBezTo>
                    <a:pt x="964" y="6083"/>
                    <a:pt x="1515" y="6524"/>
                    <a:pt x="2227" y="6899"/>
                  </a:cubicBezTo>
                  <a:cubicBezTo>
                    <a:pt x="3602" y="7620"/>
                    <a:pt x="5428" y="8019"/>
                    <a:pt x="7364" y="8019"/>
                  </a:cubicBezTo>
                  <a:cubicBezTo>
                    <a:pt x="9295" y="8019"/>
                    <a:pt x="11121" y="7620"/>
                    <a:pt x="12497" y="6899"/>
                  </a:cubicBezTo>
                  <a:cubicBezTo>
                    <a:pt x="13208" y="6524"/>
                    <a:pt x="13760" y="6083"/>
                    <a:pt x="14139" y="5599"/>
                  </a:cubicBezTo>
                  <a:close/>
                  <a:moveTo>
                    <a:pt x="7364" y="1"/>
                  </a:moveTo>
                  <a:cubicBezTo>
                    <a:pt x="5428" y="1"/>
                    <a:pt x="3602" y="400"/>
                    <a:pt x="2227" y="1125"/>
                  </a:cubicBezTo>
                  <a:cubicBezTo>
                    <a:pt x="793" y="1880"/>
                    <a:pt x="1" y="2904"/>
                    <a:pt x="1" y="4010"/>
                  </a:cubicBezTo>
                  <a:lnTo>
                    <a:pt x="1" y="7122"/>
                  </a:lnTo>
                  <a:cubicBezTo>
                    <a:pt x="1" y="8232"/>
                    <a:pt x="793" y="9257"/>
                    <a:pt x="2227" y="10012"/>
                  </a:cubicBezTo>
                  <a:cubicBezTo>
                    <a:pt x="3602" y="10732"/>
                    <a:pt x="5428" y="11131"/>
                    <a:pt x="7364" y="11131"/>
                  </a:cubicBezTo>
                  <a:cubicBezTo>
                    <a:pt x="9295" y="11131"/>
                    <a:pt x="11121" y="10732"/>
                    <a:pt x="12497" y="10012"/>
                  </a:cubicBezTo>
                  <a:cubicBezTo>
                    <a:pt x="13930" y="9257"/>
                    <a:pt x="14723" y="8232"/>
                    <a:pt x="14723" y="7122"/>
                  </a:cubicBezTo>
                  <a:lnTo>
                    <a:pt x="14723" y="4010"/>
                  </a:lnTo>
                  <a:cubicBezTo>
                    <a:pt x="14723" y="2904"/>
                    <a:pt x="13930" y="1880"/>
                    <a:pt x="12497" y="1125"/>
                  </a:cubicBezTo>
                  <a:cubicBezTo>
                    <a:pt x="11121" y="400"/>
                    <a:pt x="9295" y="1"/>
                    <a:pt x="73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9"/>
            <p:cNvSpPr/>
            <p:nvPr/>
          </p:nvSpPr>
          <p:spPr>
            <a:xfrm>
              <a:off x="3505100" y="2176100"/>
              <a:ext cx="44375" cy="24875"/>
            </a:xfrm>
            <a:custGeom>
              <a:rect b="b" l="l" r="r" t="t"/>
              <a:pathLst>
                <a:path extrusionOk="0" h="995" w="1775">
                  <a:moveTo>
                    <a:pt x="1453" y="0"/>
                  </a:moveTo>
                  <a:cubicBezTo>
                    <a:pt x="1426" y="0"/>
                    <a:pt x="1399" y="4"/>
                    <a:pt x="1371" y="12"/>
                  </a:cubicBezTo>
                  <a:cubicBezTo>
                    <a:pt x="949" y="126"/>
                    <a:pt x="556" y="268"/>
                    <a:pt x="209" y="435"/>
                  </a:cubicBezTo>
                  <a:cubicBezTo>
                    <a:pt x="62" y="502"/>
                    <a:pt x="0" y="677"/>
                    <a:pt x="66" y="824"/>
                  </a:cubicBezTo>
                  <a:cubicBezTo>
                    <a:pt x="119" y="929"/>
                    <a:pt x="224" y="995"/>
                    <a:pt x="333" y="995"/>
                  </a:cubicBezTo>
                  <a:cubicBezTo>
                    <a:pt x="375" y="995"/>
                    <a:pt x="418" y="986"/>
                    <a:pt x="460" y="966"/>
                  </a:cubicBezTo>
                  <a:cubicBezTo>
                    <a:pt x="778" y="815"/>
                    <a:pt x="1139" y="686"/>
                    <a:pt x="1528" y="577"/>
                  </a:cubicBezTo>
                  <a:cubicBezTo>
                    <a:pt x="1684" y="535"/>
                    <a:pt x="1774" y="369"/>
                    <a:pt x="1732" y="217"/>
                  </a:cubicBezTo>
                  <a:cubicBezTo>
                    <a:pt x="1697" y="87"/>
                    <a:pt x="1581" y="0"/>
                    <a:pt x="1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9"/>
            <p:cNvSpPr/>
            <p:nvPr/>
          </p:nvSpPr>
          <p:spPr>
            <a:xfrm>
              <a:off x="3466175" y="2209975"/>
              <a:ext cx="155775" cy="100475"/>
            </a:xfrm>
            <a:custGeom>
              <a:rect b="b" l="l" r="r" t="t"/>
              <a:pathLst>
                <a:path extrusionOk="0" h="4019" w="6231">
                  <a:moveTo>
                    <a:pt x="604" y="0"/>
                  </a:moveTo>
                  <a:cubicBezTo>
                    <a:pt x="516" y="0"/>
                    <a:pt x="429" y="40"/>
                    <a:pt x="371" y="115"/>
                  </a:cubicBezTo>
                  <a:cubicBezTo>
                    <a:pt x="125" y="441"/>
                    <a:pt x="1" y="788"/>
                    <a:pt x="1" y="1144"/>
                  </a:cubicBezTo>
                  <a:cubicBezTo>
                    <a:pt x="1" y="1955"/>
                    <a:pt x="647" y="2699"/>
                    <a:pt x="1823" y="3236"/>
                  </a:cubicBezTo>
                  <a:cubicBezTo>
                    <a:pt x="2928" y="3739"/>
                    <a:pt x="4390" y="4019"/>
                    <a:pt x="5941" y="4019"/>
                  </a:cubicBezTo>
                  <a:cubicBezTo>
                    <a:pt x="6103" y="4019"/>
                    <a:pt x="6230" y="3886"/>
                    <a:pt x="6230" y="3724"/>
                  </a:cubicBezTo>
                  <a:cubicBezTo>
                    <a:pt x="6230" y="3564"/>
                    <a:pt x="6103" y="3430"/>
                    <a:pt x="5941" y="3430"/>
                  </a:cubicBezTo>
                  <a:cubicBezTo>
                    <a:pt x="2739" y="3430"/>
                    <a:pt x="585" y="2250"/>
                    <a:pt x="585" y="1144"/>
                  </a:cubicBezTo>
                  <a:cubicBezTo>
                    <a:pt x="585" y="921"/>
                    <a:pt x="670" y="693"/>
                    <a:pt x="841" y="470"/>
                  </a:cubicBezTo>
                  <a:cubicBezTo>
                    <a:pt x="936" y="342"/>
                    <a:pt x="912" y="157"/>
                    <a:pt x="784" y="62"/>
                  </a:cubicBezTo>
                  <a:cubicBezTo>
                    <a:pt x="731" y="21"/>
                    <a:pt x="667" y="0"/>
                    <a:pt x="6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49"/>
          <p:cNvGrpSpPr/>
          <p:nvPr/>
        </p:nvGrpSpPr>
        <p:grpSpPr>
          <a:xfrm>
            <a:off x="2970738" y="2171175"/>
            <a:ext cx="136875" cy="368050"/>
            <a:chOff x="3086325" y="2082725"/>
            <a:chExt cx="136875" cy="368050"/>
          </a:xfrm>
        </p:grpSpPr>
        <p:sp>
          <p:nvSpPr>
            <p:cNvPr id="1083" name="Google Shape;1083;p49"/>
            <p:cNvSpPr/>
            <p:nvPr/>
          </p:nvSpPr>
          <p:spPr>
            <a:xfrm>
              <a:off x="3086325" y="2082725"/>
              <a:ext cx="136875" cy="368050"/>
            </a:xfrm>
            <a:custGeom>
              <a:rect b="b" l="l" r="r" t="t"/>
              <a:pathLst>
                <a:path extrusionOk="0" h="14722" w="5475">
                  <a:moveTo>
                    <a:pt x="3648" y="2286"/>
                  </a:moveTo>
                  <a:lnTo>
                    <a:pt x="4886" y="3525"/>
                  </a:lnTo>
                  <a:lnTo>
                    <a:pt x="4886" y="4123"/>
                  </a:lnTo>
                  <a:lnTo>
                    <a:pt x="588" y="4123"/>
                  </a:lnTo>
                  <a:lnTo>
                    <a:pt x="588" y="3525"/>
                  </a:lnTo>
                  <a:lnTo>
                    <a:pt x="1831" y="2286"/>
                  </a:lnTo>
                  <a:close/>
                  <a:moveTo>
                    <a:pt x="4886" y="4711"/>
                  </a:moveTo>
                  <a:lnTo>
                    <a:pt x="4886" y="8302"/>
                  </a:lnTo>
                  <a:lnTo>
                    <a:pt x="588" y="8302"/>
                  </a:lnTo>
                  <a:lnTo>
                    <a:pt x="588" y="4711"/>
                  </a:lnTo>
                  <a:close/>
                  <a:moveTo>
                    <a:pt x="4170" y="8886"/>
                  </a:moveTo>
                  <a:lnTo>
                    <a:pt x="2324" y="10731"/>
                  </a:lnTo>
                  <a:cubicBezTo>
                    <a:pt x="2210" y="10845"/>
                    <a:pt x="2210" y="11030"/>
                    <a:pt x="2324" y="11148"/>
                  </a:cubicBezTo>
                  <a:cubicBezTo>
                    <a:pt x="2381" y="11205"/>
                    <a:pt x="2457" y="11234"/>
                    <a:pt x="2534" y="11234"/>
                  </a:cubicBezTo>
                  <a:cubicBezTo>
                    <a:pt x="2609" y="11234"/>
                    <a:pt x="2685" y="11205"/>
                    <a:pt x="2742" y="11148"/>
                  </a:cubicBezTo>
                  <a:lnTo>
                    <a:pt x="4886" y="9000"/>
                  </a:lnTo>
                  <a:lnTo>
                    <a:pt x="4886" y="11713"/>
                  </a:lnTo>
                  <a:lnTo>
                    <a:pt x="4288" y="11713"/>
                  </a:lnTo>
                  <a:lnTo>
                    <a:pt x="4469" y="11528"/>
                  </a:lnTo>
                  <a:cubicBezTo>
                    <a:pt x="4583" y="11415"/>
                    <a:pt x="4583" y="11229"/>
                    <a:pt x="4469" y="11115"/>
                  </a:cubicBezTo>
                  <a:cubicBezTo>
                    <a:pt x="4412" y="11056"/>
                    <a:pt x="4338" y="11026"/>
                    <a:pt x="4263" y="11026"/>
                  </a:cubicBezTo>
                  <a:cubicBezTo>
                    <a:pt x="4188" y="11026"/>
                    <a:pt x="4113" y="11056"/>
                    <a:pt x="4056" y="11115"/>
                  </a:cubicBezTo>
                  <a:lnTo>
                    <a:pt x="3467" y="11699"/>
                  </a:lnTo>
                  <a:cubicBezTo>
                    <a:pt x="3467" y="11704"/>
                    <a:pt x="3463" y="11708"/>
                    <a:pt x="3458" y="11713"/>
                  </a:cubicBezTo>
                  <a:lnTo>
                    <a:pt x="588" y="11713"/>
                  </a:lnTo>
                  <a:lnTo>
                    <a:pt x="588" y="11244"/>
                  </a:lnTo>
                  <a:cubicBezTo>
                    <a:pt x="592" y="11244"/>
                    <a:pt x="598" y="11239"/>
                    <a:pt x="598" y="11234"/>
                  </a:cubicBezTo>
                  <a:lnTo>
                    <a:pt x="2097" y="9740"/>
                  </a:lnTo>
                  <a:cubicBezTo>
                    <a:pt x="2210" y="9626"/>
                    <a:pt x="2210" y="9440"/>
                    <a:pt x="2097" y="9322"/>
                  </a:cubicBezTo>
                  <a:cubicBezTo>
                    <a:pt x="2037" y="9265"/>
                    <a:pt x="1962" y="9236"/>
                    <a:pt x="1886" y="9236"/>
                  </a:cubicBezTo>
                  <a:cubicBezTo>
                    <a:pt x="1811" y="9236"/>
                    <a:pt x="1737" y="9265"/>
                    <a:pt x="1680" y="9322"/>
                  </a:cubicBezTo>
                  <a:lnTo>
                    <a:pt x="588" y="10418"/>
                  </a:lnTo>
                  <a:lnTo>
                    <a:pt x="588" y="8886"/>
                  </a:lnTo>
                  <a:close/>
                  <a:moveTo>
                    <a:pt x="4886" y="12297"/>
                  </a:moveTo>
                  <a:lnTo>
                    <a:pt x="4886" y="12776"/>
                  </a:lnTo>
                  <a:cubicBezTo>
                    <a:pt x="4886" y="13526"/>
                    <a:pt x="4275" y="14137"/>
                    <a:pt x="3524" y="14137"/>
                  </a:cubicBezTo>
                  <a:lnTo>
                    <a:pt x="1950" y="14137"/>
                  </a:lnTo>
                  <a:cubicBezTo>
                    <a:pt x="1200" y="14137"/>
                    <a:pt x="588" y="13526"/>
                    <a:pt x="588" y="12776"/>
                  </a:cubicBezTo>
                  <a:lnTo>
                    <a:pt x="588" y="12297"/>
                  </a:lnTo>
                  <a:close/>
                  <a:moveTo>
                    <a:pt x="2738" y="0"/>
                  </a:moveTo>
                  <a:cubicBezTo>
                    <a:pt x="2576" y="0"/>
                    <a:pt x="2443" y="132"/>
                    <a:pt x="2443" y="294"/>
                  </a:cubicBezTo>
                  <a:lnTo>
                    <a:pt x="2443" y="1698"/>
                  </a:lnTo>
                  <a:lnTo>
                    <a:pt x="1708" y="1698"/>
                  </a:lnTo>
                  <a:cubicBezTo>
                    <a:pt x="1632" y="1698"/>
                    <a:pt x="1556" y="1726"/>
                    <a:pt x="1499" y="1783"/>
                  </a:cubicBezTo>
                  <a:lnTo>
                    <a:pt x="90" y="3197"/>
                  </a:lnTo>
                  <a:cubicBezTo>
                    <a:pt x="33" y="3250"/>
                    <a:pt x="0" y="3326"/>
                    <a:pt x="0" y="3406"/>
                  </a:cubicBezTo>
                  <a:lnTo>
                    <a:pt x="0" y="8592"/>
                  </a:lnTo>
                  <a:lnTo>
                    <a:pt x="0" y="12002"/>
                  </a:lnTo>
                  <a:lnTo>
                    <a:pt x="0" y="12776"/>
                  </a:lnTo>
                  <a:cubicBezTo>
                    <a:pt x="0" y="13848"/>
                    <a:pt x="877" y="14721"/>
                    <a:pt x="1950" y="14721"/>
                  </a:cubicBezTo>
                  <a:lnTo>
                    <a:pt x="3524" y="14721"/>
                  </a:lnTo>
                  <a:cubicBezTo>
                    <a:pt x="4601" y="14721"/>
                    <a:pt x="5475" y="13848"/>
                    <a:pt x="5475" y="12776"/>
                  </a:cubicBezTo>
                  <a:lnTo>
                    <a:pt x="5475" y="12002"/>
                  </a:lnTo>
                  <a:lnTo>
                    <a:pt x="5475" y="8592"/>
                  </a:lnTo>
                  <a:lnTo>
                    <a:pt x="5475" y="3406"/>
                  </a:lnTo>
                  <a:cubicBezTo>
                    <a:pt x="5475" y="3326"/>
                    <a:pt x="5442" y="3250"/>
                    <a:pt x="5389" y="3197"/>
                  </a:cubicBezTo>
                  <a:lnTo>
                    <a:pt x="3975" y="1783"/>
                  </a:lnTo>
                  <a:cubicBezTo>
                    <a:pt x="3918" y="1726"/>
                    <a:pt x="3848" y="1698"/>
                    <a:pt x="3767" y="1698"/>
                  </a:cubicBezTo>
                  <a:lnTo>
                    <a:pt x="3031" y="1698"/>
                  </a:lnTo>
                  <a:lnTo>
                    <a:pt x="3031" y="294"/>
                  </a:lnTo>
                  <a:cubicBezTo>
                    <a:pt x="3031" y="132"/>
                    <a:pt x="2898" y="0"/>
                    <a:pt x="2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9"/>
            <p:cNvSpPr/>
            <p:nvPr/>
          </p:nvSpPr>
          <p:spPr>
            <a:xfrm>
              <a:off x="3110025" y="2235225"/>
              <a:ext cx="14750" cy="47000"/>
            </a:xfrm>
            <a:custGeom>
              <a:rect b="b" l="l" r="r" t="t"/>
              <a:pathLst>
                <a:path extrusionOk="0" h="1880" w="590">
                  <a:moveTo>
                    <a:pt x="295" y="1"/>
                  </a:moveTo>
                  <a:cubicBezTo>
                    <a:pt x="134" y="1"/>
                    <a:pt x="1" y="134"/>
                    <a:pt x="1" y="295"/>
                  </a:cubicBezTo>
                  <a:lnTo>
                    <a:pt x="1" y="1586"/>
                  </a:lnTo>
                  <a:cubicBezTo>
                    <a:pt x="1" y="1746"/>
                    <a:pt x="134" y="1879"/>
                    <a:pt x="295" y="1879"/>
                  </a:cubicBezTo>
                  <a:cubicBezTo>
                    <a:pt x="456" y="1879"/>
                    <a:pt x="589" y="1746"/>
                    <a:pt x="589" y="1586"/>
                  </a:cubicBezTo>
                  <a:lnTo>
                    <a:pt x="589" y="295"/>
                  </a:lnTo>
                  <a:cubicBezTo>
                    <a:pt x="589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9"/>
            <p:cNvSpPr/>
            <p:nvPr/>
          </p:nvSpPr>
          <p:spPr>
            <a:xfrm>
              <a:off x="3110025" y="2208800"/>
              <a:ext cx="14750" cy="20525"/>
            </a:xfrm>
            <a:custGeom>
              <a:rect b="b" l="l" r="r" t="t"/>
              <a:pathLst>
                <a:path extrusionOk="0" h="821" w="590">
                  <a:moveTo>
                    <a:pt x="295" y="0"/>
                  </a:moveTo>
                  <a:cubicBezTo>
                    <a:pt x="134" y="0"/>
                    <a:pt x="1" y="133"/>
                    <a:pt x="1" y="294"/>
                  </a:cubicBezTo>
                  <a:lnTo>
                    <a:pt x="1" y="532"/>
                  </a:lnTo>
                  <a:cubicBezTo>
                    <a:pt x="1" y="692"/>
                    <a:pt x="134" y="821"/>
                    <a:pt x="295" y="821"/>
                  </a:cubicBezTo>
                  <a:cubicBezTo>
                    <a:pt x="456" y="821"/>
                    <a:pt x="589" y="692"/>
                    <a:pt x="589" y="532"/>
                  </a:cubicBezTo>
                  <a:lnTo>
                    <a:pt x="589" y="294"/>
                  </a:lnTo>
                  <a:cubicBezTo>
                    <a:pt x="589" y="133"/>
                    <a:pt x="456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" name="Google Shape;1086;p49"/>
          <p:cNvGrpSpPr/>
          <p:nvPr/>
        </p:nvGrpSpPr>
        <p:grpSpPr>
          <a:xfrm>
            <a:off x="2241600" y="2223725"/>
            <a:ext cx="368550" cy="315500"/>
            <a:chOff x="2240050" y="2109050"/>
            <a:chExt cx="368550" cy="315500"/>
          </a:xfrm>
        </p:grpSpPr>
        <p:sp>
          <p:nvSpPr>
            <p:cNvPr id="1087" name="Google Shape;1087;p49"/>
            <p:cNvSpPr/>
            <p:nvPr/>
          </p:nvSpPr>
          <p:spPr>
            <a:xfrm>
              <a:off x="2240050" y="2109050"/>
              <a:ext cx="368550" cy="315500"/>
            </a:xfrm>
            <a:custGeom>
              <a:rect b="b" l="l" r="r" t="t"/>
              <a:pathLst>
                <a:path extrusionOk="0" h="12620" w="14742">
                  <a:moveTo>
                    <a:pt x="12777" y="583"/>
                  </a:moveTo>
                  <a:lnTo>
                    <a:pt x="12777" y="3440"/>
                  </a:lnTo>
                  <a:lnTo>
                    <a:pt x="1971" y="3440"/>
                  </a:lnTo>
                  <a:lnTo>
                    <a:pt x="1971" y="583"/>
                  </a:lnTo>
                  <a:close/>
                  <a:moveTo>
                    <a:pt x="12820" y="4028"/>
                  </a:moveTo>
                  <a:lnTo>
                    <a:pt x="13902" y="10812"/>
                  </a:lnTo>
                  <a:lnTo>
                    <a:pt x="8512" y="10812"/>
                  </a:lnTo>
                  <a:lnTo>
                    <a:pt x="7664" y="5769"/>
                  </a:lnTo>
                  <a:cubicBezTo>
                    <a:pt x="7640" y="5626"/>
                    <a:pt x="7516" y="5527"/>
                    <a:pt x="7373" y="5527"/>
                  </a:cubicBezTo>
                  <a:cubicBezTo>
                    <a:pt x="7231" y="5527"/>
                    <a:pt x="7108" y="5626"/>
                    <a:pt x="7084" y="5769"/>
                  </a:cubicBezTo>
                  <a:lnTo>
                    <a:pt x="6235" y="10812"/>
                  </a:lnTo>
                  <a:lnTo>
                    <a:pt x="841" y="10812"/>
                  </a:lnTo>
                  <a:lnTo>
                    <a:pt x="1927" y="4028"/>
                  </a:lnTo>
                  <a:close/>
                  <a:moveTo>
                    <a:pt x="6136" y="11400"/>
                  </a:moveTo>
                  <a:lnTo>
                    <a:pt x="6026" y="12031"/>
                  </a:lnTo>
                  <a:lnTo>
                    <a:pt x="646" y="12031"/>
                  </a:lnTo>
                  <a:lnTo>
                    <a:pt x="751" y="11400"/>
                  </a:lnTo>
                  <a:close/>
                  <a:moveTo>
                    <a:pt x="13996" y="11400"/>
                  </a:moveTo>
                  <a:lnTo>
                    <a:pt x="14097" y="12031"/>
                  </a:lnTo>
                  <a:lnTo>
                    <a:pt x="8717" y="12031"/>
                  </a:lnTo>
                  <a:lnTo>
                    <a:pt x="8612" y="11400"/>
                  </a:lnTo>
                  <a:close/>
                  <a:moveTo>
                    <a:pt x="1676" y="0"/>
                  </a:moveTo>
                  <a:cubicBezTo>
                    <a:pt x="1515" y="0"/>
                    <a:pt x="1382" y="128"/>
                    <a:pt x="1382" y="290"/>
                  </a:cubicBezTo>
                  <a:lnTo>
                    <a:pt x="1382" y="3710"/>
                  </a:lnTo>
                  <a:lnTo>
                    <a:pt x="210" y="11058"/>
                  </a:lnTo>
                  <a:lnTo>
                    <a:pt x="16" y="12278"/>
                  </a:lnTo>
                  <a:cubicBezTo>
                    <a:pt x="1" y="12363"/>
                    <a:pt x="25" y="12449"/>
                    <a:pt x="82" y="12515"/>
                  </a:cubicBezTo>
                  <a:cubicBezTo>
                    <a:pt x="139" y="12582"/>
                    <a:pt x="219" y="12619"/>
                    <a:pt x="305" y="12619"/>
                  </a:cubicBezTo>
                  <a:lnTo>
                    <a:pt x="6278" y="12619"/>
                  </a:lnTo>
                  <a:cubicBezTo>
                    <a:pt x="6420" y="12619"/>
                    <a:pt x="6539" y="12515"/>
                    <a:pt x="6563" y="12372"/>
                  </a:cubicBezTo>
                  <a:lnTo>
                    <a:pt x="6771" y="11154"/>
                  </a:lnTo>
                  <a:lnTo>
                    <a:pt x="7373" y="7581"/>
                  </a:lnTo>
                  <a:lnTo>
                    <a:pt x="7977" y="11154"/>
                  </a:lnTo>
                  <a:lnTo>
                    <a:pt x="8180" y="12372"/>
                  </a:lnTo>
                  <a:cubicBezTo>
                    <a:pt x="8204" y="12515"/>
                    <a:pt x="8327" y="12619"/>
                    <a:pt x="8470" y="12619"/>
                  </a:cubicBezTo>
                  <a:lnTo>
                    <a:pt x="14443" y="12619"/>
                  </a:lnTo>
                  <a:cubicBezTo>
                    <a:pt x="14528" y="12619"/>
                    <a:pt x="14609" y="12582"/>
                    <a:pt x="14666" y="12515"/>
                  </a:cubicBezTo>
                  <a:cubicBezTo>
                    <a:pt x="14717" y="12449"/>
                    <a:pt x="14741" y="12363"/>
                    <a:pt x="14732" y="12278"/>
                  </a:cubicBezTo>
                  <a:lnTo>
                    <a:pt x="14537" y="11058"/>
                  </a:lnTo>
                  <a:lnTo>
                    <a:pt x="13361" y="3710"/>
                  </a:lnTo>
                  <a:lnTo>
                    <a:pt x="13361" y="290"/>
                  </a:lnTo>
                  <a:cubicBezTo>
                    <a:pt x="13361" y="128"/>
                    <a:pt x="13232" y="0"/>
                    <a:pt x="13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9"/>
            <p:cNvSpPr/>
            <p:nvPr/>
          </p:nvSpPr>
          <p:spPr>
            <a:xfrm>
              <a:off x="2301250" y="2135600"/>
              <a:ext cx="139650" cy="14750"/>
            </a:xfrm>
            <a:custGeom>
              <a:rect b="b" l="l" r="r" t="t"/>
              <a:pathLst>
                <a:path extrusionOk="0" h="590" w="5586">
                  <a:moveTo>
                    <a:pt x="296" y="1"/>
                  </a:moveTo>
                  <a:cubicBezTo>
                    <a:pt x="129" y="1"/>
                    <a:pt x="1" y="134"/>
                    <a:pt x="1" y="294"/>
                  </a:cubicBezTo>
                  <a:cubicBezTo>
                    <a:pt x="1" y="456"/>
                    <a:pt x="129" y="589"/>
                    <a:pt x="296" y="589"/>
                  </a:cubicBezTo>
                  <a:lnTo>
                    <a:pt x="5291" y="589"/>
                  </a:lnTo>
                  <a:cubicBezTo>
                    <a:pt x="5452" y="589"/>
                    <a:pt x="5586" y="456"/>
                    <a:pt x="5586" y="294"/>
                  </a:cubicBezTo>
                  <a:cubicBezTo>
                    <a:pt x="5586" y="134"/>
                    <a:pt x="5452" y="1"/>
                    <a:pt x="5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9"/>
            <p:cNvSpPr/>
            <p:nvPr/>
          </p:nvSpPr>
          <p:spPr>
            <a:xfrm>
              <a:off x="2458900" y="2135600"/>
              <a:ext cx="33700" cy="14750"/>
            </a:xfrm>
            <a:custGeom>
              <a:rect b="b" l="l" r="r" t="t"/>
              <a:pathLst>
                <a:path extrusionOk="0" h="590" w="1348">
                  <a:moveTo>
                    <a:pt x="294" y="1"/>
                  </a:moveTo>
                  <a:cubicBezTo>
                    <a:pt x="134" y="1"/>
                    <a:pt x="0" y="134"/>
                    <a:pt x="0" y="294"/>
                  </a:cubicBezTo>
                  <a:cubicBezTo>
                    <a:pt x="0" y="456"/>
                    <a:pt x="134" y="589"/>
                    <a:pt x="294" y="589"/>
                  </a:cubicBezTo>
                  <a:lnTo>
                    <a:pt x="1054" y="589"/>
                  </a:lnTo>
                  <a:cubicBezTo>
                    <a:pt x="1220" y="589"/>
                    <a:pt x="1347" y="456"/>
                    <a:pt x="1347" y="294"/>
                  </a:cubicBezTo>
                  <a:cubicBezTo>
                    <a:pt x="1347" y="134"/>
                    <a:pt x="1220" y="1"/>
                    <a:pt x="10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" name="Google Shape;1090;p49"/>
          <p:cNvGrpSpPr/>
          <p:nvPr/>
        </p:nvGrpSpPr>
        <p:grpSpPr>
          <a:xfrm>
            <a:off x="5923725" y="2416575"/>
            <a:ext cx="368050" cy="122650"/>
            <a:chOff x="5921900" y="2275075"/>
            <a:chExt cx="368050" cy="122650"/>
          </a:xfrm>
        </p:grpSpPr>
        <p:sp>
          <p:nvSpPr>
            <p:cNvPr id="1091" name="Google Shape;1091;p49"/>
            <p:cNvSpPr/>
            <p:nvPr/>
          </p:nvSpPr>
          <p:spPr>
            <a:xfrm>
              <a:off x="5921900" y="2275075"/>
              <a:ext cx="338150" cy="122650"/>
            </a:xfrm>
            <a:custGeom>
              <a:rect b="b" l="l" r="r" t="t"/>
              <a:pathLst>
                <a:path extrusionOk="0" h="4906" w="13526">
                  <a:moveTo>
                    <a:pt x="2325" y="3018"/>
                  </a:moveTo>
                  <a:cubicBezTo>
                    <a:pt x="2680" y="3018"/>
                    <a:pt x="2975" y="3312"/>
                    <a:pt x="2975" y="3668"/>
                  </a:cubicBezTo>
                  <a:cubicBezTo>
                    <a:pt x="2975" y="4029"/>
                    <a:pt x="2680" y="4318"/>
                    <a:pt x="2325" y="4318"/>
                  </a:cubicBezTo>
                  <a:cubicBezTo>
                    <a:pt x="1964" y="4318"/>
                    <a:pt x="1675" y="4029"/>
                    <a:pt x="1675" y="3668"/>
                  </a:cubicBezTo>
                  <a:cubicBezTo>
                    <a:pt x="1675" y="3312"/>
                    <a:pt x="1964" y="3018"/>
                    <a:pt x="2325" y="3018"/>
                  </a:cubicBezTo>
                  <a:close/>
                  <a:moveTo>
                    <a:pt x="12240" y="3018"/>
                  </a:moveTo>
                  <a:cubicBezTo>
                    <a:pt x="12597" y="3018"/>
                    <a:pt x="12890" y="3312"/>
                    <a:pt x="12890" y="3668"/>
                  </a:cubicBezTo>
                  <a:cubicBezTo>
                    <a:pt x="12890" y="4029"/>
                    <a:pt x="12597" y="4318"/>
                    <a:pt x="12240" y="4318"/>
                  </a:cubicBezTo>
                  <a:cubicBezTo>
                    <a:pt x="11880" y="4318"/>
                    <a:pt x="11585" y="4029"/>
                    <a:pt x="11585" y="3668"/>
                  </a:cubicBezTo>
                  <a:cubicBezTo>
                    <a:pt x="11585" y="3312"/>
                    <a:pt x="11880" y="3018"/>
                    <a:pt x="12240" y="3018"/>
                  </a:cubicBezTo>
                  <a:close/>
                  <a:moveTo>
                    <a:pt x="295" y="1"/>
                  </a:moveTo>
                  <a:cubicBezTo>
                    <a:pt x="129" y="1"/>
                    <a:pt x="0" y="134"/>
                    <a:pt x="0" y="295"/>
                  </a:cubicBezTo>
                  <a:cubicBezTo>
                    <a:pt x="0" y="1069"/>
                    <a:pt x="850" y="1700"/>
                    <a:pt x="2031" y="1880"/>
                  </a:cubicBezTo>
                  <a:lnTo>
                    <a:pt x="2031" y="2468"/>
                  </a:lnTo>
                  <a:cubicBezTo>
                    <a:pt x="1491" y="2600"/>
                    <a:pt x="1086" y="3090"/>
                    <a:pt x="1086" y="3668"/>
                  </a:cubicBezTo>
                  <a:cubicBezTo>
                    <a:pt x="1086" y="4351"/>
                    <a:pt x="1642" y="4906"/>
                    <a:pt x="2325" y="4906"/>
                  </a:cubicBezTo>
                  <a:cubicBezTo>
                    <a:pt x="3004" y="4906"/>
                    <a:pt x="3558" y="4351"/>
                    <a:pt x="3558" y="3668"/>
                  </a:cubicBezTo>
                  <a:cubicBezTo>
                    <a:pt x="3558" y="3090"/>
                    <a:pt x="3160" y="2600"/>
                    <a:pt x="2619" y="2468"/>
                  </a:cubicBezTo>
                  <a:lnTo>
                    <a:pt x="2619" y="1932"/>
                  </a:lnTo>
                  <a:lnTo>
                    <a:pt x="11946" y="1932"/>
                  </a:lnTo>
                  <a:lnTo>
                    <a:pt x="11946" y="2468"/>
                  </a:lnTo>
                  <a:cubicBezTo>
                    <a:pt x="11406" y="2600"/>
                    <a:pt x="11002" y="3090"/>
                    <a:pt x="11002" y="3668"/>
                  </a:cubicBezTo>
                  <a:cubicBezTo>
                    <a:pt x="11002" y="4351"/>
                    <a:pt x="11557" y="4906"/>
                    <a:pt x="12240" y="4906"/>
                  </a:cubicBezTo>
                  <a:cubicBezTo>
                    <a:pt x="12919" y="4906"/>
                    <a:pt x="13474" y="4351"/>
                    <a:pt x="13474" y="3668"/>
                  </a:cubicBezTo>
                  <a:cubicBezTo>
                    <a:pt x="13474" y="3090"/>
                    <a:pt x="13070" y="2600"/>
                    <a:pt x="12529" y="2468"/>
                  </a:cubicBezTo>
                  <a:lnTo>
                    <a:pt x="12529" y="1899"/>
                  </a:lnTo>
                  <a:cubicBezTo>
                    <a:pt x="12796" y="1870"/>
                    <a:pt x="13052" y="1818"/>
                    <a:pt x="13284" y="1742"/>
                  </a:cubicBezTo>
                  <a:cubicBezTo>
                    <a:pt x="13440" y="1695"/>
                    <a:pt x="13526" y="1529"/>
                    <a:pt x="13479" y="1372"/>
                  </a:cubicBezTo>
                  <a:cubicBezTo>
                    <a:pt x="13436" y="1249"/>
                    <a:pt x="13322" y="1169"/>
                    <a:pt x="13197" y="1169"/>
                  </a:cubicBezTo>
                  <a:cubicBezTo>
                    <a:pt x="13168" y="1169"/>
                    <a:pt x="13138" y="1174"/>
                    <a:pt x="13109" y="1183"/>
                  </a:cubicBezTo>
                  <a:cubicBezTo>
                    <a:pt x="12772" y="1286"/>
                    <a:pt x="12387" y="1343"/>
                    <a:pt x="11999" y="1343"/>
                  </a:cubicBezTo>
                  <a:lnTo>
                    <a:pt x="2724" y="1343"/>
                  </a:lnTo>
                  <a:cubicBezTo>
                    <a:pt x="1462" y="1343"/>
                    <a:pt x="584" y="793"/>
                    <a:pt x="584" y="295"/>
                  </a:cubicBezTo>
                  <a:cubicBezTo>
                    <a:pt x="584" y="134"/>
                    <a:pt x="456" y="1"/>
                    <a:pt x="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9"/>
            <p:cNvSpPr/>
            <p:nvPr/>
          </p:nvSpPr>
          <p:spPr>
            <a:xfrm>
              <a:off x="6267275" y="2275075"/>
              <a:ext cx="22675" cy="30525"/>
            </a:xfrm>
            <a:custGeom>
              <a:rect b="b" l="l" r="r" t="t"/>
              <a:pathLst>
                <a:path extrusionOk="0" h="1221" w="907">
                  <a:moveTo>
                    <a:pt x="612" y="1"/>
                  </a:moveTo>
                  <a:cubicBezTo>
                    <a:pt x="451" y="1"/>
                    <a:pt x="319" y="134"/>
                    <a:pt x="319" y="295"/>
                  </a:cubicBezTo>
                  <a:cubicBezTo>
                    <a:pt x="319" y="437"/>
                    <a:pt x="251" y="585"/>
                    <a:pt x="115" y="722"/>
                  </a:cubicBezTo>
                  <a:cubicBezTo>
                    <a:pt x="1" y="841"/>
                    <a:pt x="6" y="1026"/>
                    <a:pt x="119" y="1139"/>
                  </a:cubicBezTo>
                  <a:cubicBezTo>
                    <a:pt x="176" y="1196"/>
                    <a:pt x="251" y="1220"/>
                    <a:pt x="323" y="1220"/>
                  </a:cubicBezTo>
                  <a:cubicBezTo>
                    <a:pt x="399" y="1220"/>
                    <a:pt x="475" y="1192"/>
                    <a:pt x="536" y="1135"/>
                  </a:cubicBezTo>
                  <a:cubicBezTo>
                    <a:pt x="779" y="883"/>
                    <a:pt x="906" y="594"/>
                    <a:pt x="906" y="295"/>
                  </a:cubicBezTo>
                  <a:cubicBezTo>
                    <a:pt x="906" y="134"/>
                    <a:pt x="774" y="1"/>
                    <a:pt x="6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" name="Google Shape;1093;p49"/>
          <p:cNvGrpSpPr/>
          <p:nvPr/>
        </p:nvGrpSpPr>
        <p:grpSpPr>
          <a:xfrm>
            <a:off x="1631163" y="2171175"/>
            <a:ext cx="370775" cy="368050"/>
            <a:chOff x="1631875" y="2068250"/>
            <a:chExt cx="370775" cy="368050"/>
          </a:xfrm>
        </p:grpSpPr>
        <p:sp>
          <p:nvSpPr>
            <p:cNvPr id="1094" name="Google Shape;1094;p49"/>
            <p:cNvSpPr/>
            <p:nvPr/>
          </p:nvSpPr>
          <p:spPr>
            <a:xfrm>
              <a:off x="1631875" y="2068250"/>
              <a:ext cx="210900" cy="368050"/>
            </a:xfrm>
            <a:custGeom>
              <a:rect b="b" l="l" r="r" t="t"/>
              <a:pathLst>
                <a:path extrusionOk="0" h="14722" w="8436">
                  <a:moveTo>
                    <a:pt x="5917" y="8587"/>
                  </a:moveTo>
                  <a:lnTo>
                    <a:pt x="5917" y="14138"/>
                  </a:lnTo>
                  <a:lnTo>
                    <a:pt x="4792" y="14138"/>
                  </a:lnTo>
                  <a:lnTo>
                    <a:pt x="4792" y="8587"/>
                  </a:lnTo>
                  <a:close/>
                  <a:moveTo>
                    <a:pt x="2723" y="1"/>
                  </a:moveTo>
                  <a:cubicBezTo>
                    <a:pt x="2492" y="1"/>
                    <a:pt x="2270" y="35"/>
                    <a:pt x="2050" y="104"/>
                  </a:cubicBezTo>
                  <a:cubicBezTo>
                    <a:pt x="1457" y="295"/>
                    <a:pt x="920" y="722"/>
                    <a:pt x="541" y="1315"/>
                  </a:cubicBezTo>
                  <a:cubicBezTo>
                    <a:pt x="185" y="1869"/>
                    <a:pt x="0" y="2524"/>
                    <a:pt x="38" y="3102"/>
                  </a:cubicBezTo>
                  <a:cubicBezTo>
                    <a:pt x="90" y="4009"/>
                    <a:pt x="640" y="4626"/>
                    <a:pt x="1547" y="4797"/>
                  </a:cubicBezTo>
                  <a:cubicBezTo>
                    <a:pt x="3653" y="5190"/>
                    <a:pt x="4175" y="5528"/>
                    <a:pt x="4526" y="5835"/>
                  </a:cubicBezTo>
                  <a:cubicBezTo>
                    <a:pt x="5039" y="6286"/>
                    <a:pt x="5085" y="7401"/>
                    <a:pt x="5048" y="8004"/>
                  </a:cubicBezTo>
                  <a:lnTo>
                    <a:pt x="4498" y="8004"/>
                  </a:lnTo>
                  <a:cubicBezTo>
                    <a:pt x="4336" y="8004"/>
                    <a:pt x="4209" y="8131"/>
                    <a:pt x="4209" y="8298"/>
                  </a:cubicBezTo>
                  <a:lnTo>
                    <a:pt x="4209" y="14427"/>
                  </a:lnTo>
                  <a:cubicBezTo>
                    <a:pt x="4209" y="14593"/>
                    <a:pt x="4336" y="14722"/>
                    <a:pt x="4498" y="14722"/>
                  </a:cubicBezTo>
                  <a:lnTo>
                    <a:pt x="6210" y="14722"/>
                  </a:lnTo>
                  <a:cubicBezTo>
                    <a:pt x="6372" y="14722"/>
                    <a:pt x="6504" y="14593"/>
                    <a:pt x="6504" y="14427"/>
                  </a:cubicBezTo>
                  <a:lnTo>
                    <a:pt x="6504" y="8298"/>
                  </a:lnTo>
                  <a:cubicBezTo>
                    <a:pt x="6504" y="8131"/>
                    <a:pt x="6372" y="8004"/>
                    <a:pt x="6210" y="8004"/>
                  </a:cubicBezTo>
                  <a:lnTo>
                    <a:pt x="5637" y="8004"/>
                  </a:lnTo>
                  <a:cubicBezTo>
                    <a:pt x="5670" y="7401"/>
                    <a:pt x="5650" y="6044"/>
                    <a:pt x="4910" y="5394"/>
                  </a:cubicBezTo>
                  <a:cubicBezTo>
                    <a:pt x="4498" y="5033"/>
                    <a:pt x="3909" y="4645"/>
                    <a:pt x="1656" y="4218"/>
                  </a:cubicBezTo>
                  <a:cubicBezTo>
                    <a:pt x="850" y="4070"/>
                    <a:pt x="651" y="3511"/>
                    <a:pt x="622" y="3065"/>
                  </a:cubicBezTo>
                  <a:cubicBezTo>
                    <a:pt x="570" y="2169"/>
                    <a:pt x="1201" y="991"/>
                    <a:pt x="2225" y="665"/>
                  </a:cubicBezTo>
                  <a:cubicBezTo>
                    <a:pt x="2391" y="612"/>
                    <a:pt x="2558" y="586"/>
                    <a:pt x="2730" y="586"/>
                  </a:cubicBezTo>
                  <a:cubicBezTo>
                    <a:pt x="3789" y="586"/>
                    <a:pt x="5044" y="1556"/>
                    <a:pt x="7240" y="3250"/>
                  </a:cubicBezTo>
                  <a:cubicBezTo>
                    <a:pt x="7240" y="3250"/>
                    <a:pt x="7795" y="3677"/>
                    <a:pt x="7932" y="3772"/>
                  </a:cubicBezTo>
                  <a:cubicBezTo>
                    <a:pt x="7983" y="3810"/>
                    <a:pt x="8044" y="3828"/>
                    <a:pt x="8104" y="3828"/>
                  </a:cubicBezTo>
                  <a:cubicBezTo>
                    <a:pt x="8194" y="3828"/>
                    <a:pt x="8283" y="3787"/>
                    <a:pt x="8341" y="3710"/>
                  </a:cubicBezTo>
                  <a:cubicBezTo>
                    <a:pt x="8435" y="3577"/>
                    <a:pt x="8407" y="3393"/>
                    <a:pt x="8273" y="3297"/>
                  </a:cubicBezTo>
                  <a:cubicBezTo>
                    <a:pt x="8146" y="3203"/>
                    <a:pt x="7601" y="2785"/>
                    <a:pt x="7601" y="2785"/>
                  </a:cubicBezTo>
                  <a:cubicBezTo>
                    <a:pt x="6309" y="1793"/>
                    <a:pt x="5295" y="1006"/>
                    <a:pt x="4446" y="536"/>
                  </a:cubicBezTo>
                  <a:cubicBezTo>
                    <a:pt x="3793" y="175"/>
                    <a:pt x="3238" y="1"/>
                    <a:pt x="27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9"/>
            <p:cNvSpPr/>
            <p:nvPr/>
          </p:nvSpPr>
          <p:spPr>
            <a:xfrm>
              <a:off x="1878100" y="2179875"/>
              <a:ext cx="31550" cy="20025"/>
            </a:xfrm>
            <a:custGeom>
              <a:rect b="b" l="l" r="r" t="t"/>
              <a:pathLst>
                <a:path extrusionOk="0" h="801" w="1262">
                  <a:moveTo>
                    <a:pt x="332" y="0"/>
                  </a:moveTo>
                  <a:cubicBezTo>
                    <a:pt x="218" y="0"/>
                    <a:pt x="108" y="66"/>
                    <a:pt x="62" y="180"/>
                  </a:cubicBezTo>
                  <a:cubicBezTo>
                    <a:pt x="0" y="327"/>
                    <a:pt x="71" y="502"/>
                    <a:pt x="218" y="564"/>
                  </a:cubicBezTo>
                  <a:cubicBezTo>
                    <a:pt x="436" y="654"/>
                    <a:pt x="650" y="730"/>
                    <a:pt x="854" y="792"/>
                  </a:cubicBezTo>
                  <a:cubicBezTo>
                    <a:pt x="883" y="801"/>
                    <a:pt x="907" y="801"/>
                    <a:pt x="935" y="801"/>
                  </a:cubicBezTo>
                  <a:cubicBezTo>
                    <a:pt x="1063" y="801"/>
                    <a:pt x="1181" y="721"/>
                    <a:pt x="1214" y="592"/>
                  </a:cubicBezTo>
                  <a:cubicBezTo>
                    <a:pt x="1262" y="436"/>
                    <a:pt x="1172" y="275"/>
                    <a:pt x="1021" y="227"/>
                  </a:cubicBezTo>
                  <a:cubicBezTo>
                    <a:pt x="835" y="174"/>
                    <a:pt x="645" y="104"/>
                    <a:pt x="446" y="23"/>
                  </a:cubicBezTo>
                  <a:cubicBezTo>
                    <a:pt x="409" y="8"/>
                    <a:pt x="370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9"/>
            <p:cNvSpPr/>
            <p:nvPr/>
          </p:nvSpPr>
          <p:spPr>
            <a:xfrm>
              <a:off x="1819150" y="2074350"/>
              <a:ext cx="183500" cy="361950"/>
            </a:xfrm>
            <a:custGeom>
              <a:rect b="b" l="l" r="r" t="t"/>
              <a:pathLst>
                <a:path extrusionOk="0" h="14478" w="7340">
                  <a:moveTo>
                    <a:pt x="1708" y="8343"/>
                  </a:moveTo>
                  <a:lnTo>
                    <a:pt x="1708" y="13894"/>
                  </a:lnTo>
                  <a:lnTo>
                    <a:pt x="589" y="13894"/>
                  </a:lnTo>
                  <a:lnTo>
                    <a:pt x="589" y="8343"/>
                  </a:lnTo>
                  <a:close/>
                  <a:moveTo>
                    <a:pt x="4448" y="1"/>
                  </a:moveTo>
                  <a:cubicBezTo>
                    <a:pt x="4259" y="1"/>
                    <a:pt x="4090" y="21"/>
                    <a:pt x="3952" y="60"/>
                  </a:cubicBezTo>
                  <a:cubicBezTo>
                    <a:pt x="3065" y="307"/>
                    <a:pt x="2201" y="1150"/>
                    <a:pt x="1750" y="2204"/>
                  </a:cubicBezTo>
                  <a:cubicBezTo>
                    <a:pt x="1352" y="3138"/>
                    <a:pt x="1063" y="5164"/>
                    <a:pt x="940" y="6033"/>
                  </a:cubicBezTo>
                  <a:lnTo>
                    <a:pt x="925" y="6132"/>
                  </a:lnTo>
                  <a:cubicBezTo>
                    <a:pt x="854" y="6640"/>
                    <a:pt x="845" y="7356"/>
                    <a:pt x="850" y="7760"/>
                  </a:cubicBezTo>
                  <a:lnTo>
                    <a:pt x="294" y="7760"/>
                  </a:lnTo>
                  <a:cubicBezTo>
                    <a:pt x="133" y="7760"/>
                    <a:pt x="0" y="7887"/>
                    <a:pt x="0" y="8054"/>
                  </a:cubicBezTo>
                  <a:lnTo>
                    <a:pt x="0" y="14183"/>
                  </a:lnTo>
                  <a:cubicBezTo>
                    <a:pt x="0" y="14349"/>
                    <a:pt x="133" y="14478"/>
                    <a:pt x="294" y="14478"/>
                  </a:cubicBezTo>
                  <a:lnTo>
                    <a:pt x="2002" y="14478"/>
                  </a:lnTo>
                  <a:cubicBezTo>
                    <a:pt x="2164" y="14478"/>
                    <a:pt x="2297" y="14349"/>
                    <a:pt x="2297" y="14183"/>
                  </a:cubicBezTo>
                  <a:lnTo>
                    <a:pt x="2297" y="8054"/>
                  </a:lnTo>
                  <a:cubicBezTo>
                    <a:pt x="2297" y="7887"/>
                    <a:pt x="2164" y="7760"/>
                    <a:pt x="2002" y="7760"/>
                  </a:cubicBezTo>
                  <a:lnTo>
                    <a:pt x="1437" y="7760"/>
                  </a:lnTo>
                  <a:cubicBezTo>
                    <a:pt x="1433" y="7375"/>
                    <a:pt x="1437" y="6683"/>
                    <a:pt x="1504" y="6217"/>
                  </a:cubicBezTo>
                  <a:lnTo>
                    <a:pt x="1518" y="6114"/>
                  </a:lnTo>
                  <a:cubicBezTo>
                    <a:pt x="1627" y="5345"/>
                    <a:pt x="1921" y="3296"/>
                    <a:pt x="2287" y="2437"/>
                  </a:cubicBezTo>
                  <a:cubicBezTo>
                    <a:pt x="2676" y="1535"/>
                    <a:pt x="3388" y="828"/>
                    <a:pt x="4108" y="624"/>
                  </a:cubicBezTo>
                  <a:cubicBezTo>
                    <a:pt x="4194" y="600"/>
                    <a:pt x="4308" y="588"/>
                    <a:pt x="4439" y="588"/>
                  </a:cubicBezTo>
                  <a:cubicBezTo>
                    <a:pt x="4957" y="588"/>
                    <a:pt x="5749" y="784"/>
                    <a:pt x="6191" y="1264"/>
                  </a:cubicBezTo>
                  <a:cubicBezTo>
                    <a:pt x="6561" y="1673"/>
                    <a:pt x="6624" y="2218"/>
                    <a:pt x="6372" y="2887"/>
                  </a:cubicBezTo>
                  <a:cubicBezTo>
                    <a:pt x="5940" y="4025"/>
                    <a:pt x="5275" y="4581"/>
                    <a:pt x="4327" y="4595"/>
                  </a:cubicBezTo>
                  <a:cubicBezTo>
                    <a:pt x="4165" y="4595"/>
                    <a:pt x="4038" y="4728"/>
                    <a:pt x="4038" y="4890"/>
                  </a:cubicBezTo>
                  <a:cubicBezTo>
                    <a:pt x="4042" y="5053"/>
                    <a:pt x="4171" y="5179"/>
                    <a:pt x="4328" y="5179"/>
                  </a:cubicBezTo>
                  <a:cubicBezTo>
                    <a:pt x="4331" y="5179"/>
                    <a:pt x="4333" y="5179"/>
                    <a:pt x="4336" y="5179"/>
                  </a:cubicBezTo>
                  <a:cubicBezTo>
                    <a:pt x="4949" y="5174"/>
                    <a:pt x="5485" y="4980"/>
                    <a:pt x="5926" y="4605"/>
                  </a:cubicBezTo>
                  <a:cubicBezTo>
                    <a:pt x="6339" y="4259"/>
                    <a:pt x="6675" y="3746"/>
                    <a:pt x="6917" y="3096"/>
                  </a:cubicBezTo>
                  <a:cubicBezTo>
                    <a:pt x="7340" y="1982"/>
                    <a:pt x="6988" y="1270"/>
                    <a:pt x="6624" y="871"/>
                  </a:cubicBezTo>
                  <a:cubicBezTo>
                    <a:pt x="6072" y="268"/>
                    <a:pt x="5135" y="1"/>
                    <a:pt x="44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49"/>
          <p:cNvGrpSpPr/>
          <p:nvPr/>
        </p:nvGrpSpPr>
        <p:grpSpPr>
          <a:xfrm>
            <a:off x="1000513" y="2312075"/>
            <a:ext cx="368200" cy="227150"/>
            <a:chOff x="1002425" y="2153175"/>
            <a:chExt cx="368200" cy="227150"/>
          </a:xfrm>
        </p:grpSpPr>
        <p:sp>
          <p:nvSpPr>
            <p:cNvPr id="1098" name="Google Shape;1098;p49"/>
            <p:cNvSpPr/>
            <p:nvPr/>
          </p:nvSpPr>
          <p:spPr>
            <a:xfrm>
              <a:off x="1002425" y="2153175"/>
              <a:ext cx="368200" cy="227150"/>
            </a:xfrm>
            <a:custGeom>
              <a:rect b="b" l="l" r="r" t="t"/>
              <a:pathLst>
                <a:path extrusionOk="0" h="9086" w="14728">
                  <a:moveTo>
                    <a:pt x="4446" y="588"/>
                  </a:moveTo>
                  <a:lnTo>
                    <a:pt x="4446" y="1242"/>
                  </a:lnTo>
                  <a:cubicBezTo>
                    <a:pt x="4446" y="2225"/>
                    <a:pt x="5243" y="3022"/>
                    <a:pt x="6225" y="3022"/>
                  </a:cubicBezTo>
                  <a:lnTo>
                    <a:pt x="6258" y="3022"/>
                  </a:lnTo>
                  <a:lnTo>
                    <a:pt x="6258" y="4274"/>
                  </a:lnTo>
                  <a:cubicBezTo>
                    <a:pt x="6258" y="4436"/>
                    <a:pt x="6392" y="4568"/>
                    <a:pt x="6552" y="4568"/>
                  </a:cubicBezTo>
                  <a:cubicBezTo>
                    <a:pt x="6714" y="4568"/>
                    <a:pt x="6847" y="4436"/>
                    <a:pt x="6847" y="4274"/>
                  </a:cubicBezTo>
                  <a:lnTo>
                    <a:pt x="6847" y="3022"/>
                  </a:lnTo>
                  <a:lnTo>
                    <a:pt x="7767" y="3022"/>
                  </a:lnTo>
                  <a:lnTo>
                    <a:pt x="7767" y="4274"/>
                  </a:lnTo>
                  <a:cubicBezTo>
                    <a:pt x="7767" y="4436"/>
                    <a:pt x="7896" y="4568"/>
                    <a:pt x="8061" y="4568"/>
                  </a:cubicBezTo>
                  <a:cubicBezTo>
                    <a:pt x="8222" y="4568"/>
                    <a:pt x="8351" y="4436"/>
                    <a:pt x="8351" y="4274"/>
                  </a:cubicBezTo>
                  <a:lnTo>
                    <a:pt x="8351" y="3022"/>
                  </a:lnTo>
                  <a:lnTo>
                    <a:pt x="9309" y="3022"/>
                  </a:lnTo>
                  <a:lnTo>
                    <a:pt x="9309" y="4274"/>
                  </a:lnTo>
                  <a:cubicBezTo>
                    <a:pt x="9309" y="4436"/>
                    <a:pt x="9442" y="4568"/>
                    <a:pt x="9604" y="4568"/>
                  </a:cubicBezTo>
                  <a:cubicBezTo>
                    <a:pt x="9764" y="4568"/>
                    <a:pt x="9897" y="4436"/>
                    <a:pt x="9897" y="4274"/>
                  </a:cubicBezTo>
                  <a:lnTo>
                    <a:pt x="9897" y="3022"/>
                  </a:lnTo>
                  <a:lnTo>
                    <a:pt x="9930" y="3022"/>
                  </a:lnTo>
                  <a:cubicBezTo>
                    <a:pt x="12251" y="3022"/>
                    <a:pt x="14139" y="4910"/>
                    <a:pt x="14139" y="7230"/>
                  </a:cubicBezTo>
                  <a:lnTo>
                    <a:pt x="14139" y="7340"/>
                  </a:lnTo>
                  <a:lnTo>
                    <a:pt x="589" y="7340"/>
                  </a:lnTo>
                  <a:lnTo>
                    <a:pt x="589" y="588"/>
                  </a:lnTo>
                  <a:close/>
                  <a:moveTo>
                    <a:pt x="2203" y="7927"/>
                  </a:moveTo>
                  <a:lnTo>
                    <a:pt x="2203" y="8496"/>
                  </a:lnTo>
                  <a:lnTo>
                    <a:pt x="1244" y="8496"/>
                  </a:lnTo>
                  <a:lnTo>
                    <a:pt x="1244" y="7927"/>
                  </a:lnTo>
                  <a:close/>
                  <a:moveTo>
                    <a:pt x="4986" y="7927"/>
                  </a:moveTo>
                  <a:lnTo>
                    <a:pt x="4986" y="8496"/>
                  </a:lnTo>
                  <a:lnTo>
                    <a:pt x="4029" y="8496"/>
                  </a:lnTo>
                  <a:lnTo>
                    <a:pt x="4029" y="7927"/>
                  </a:lnTo>
                  <a:close/>
                  <a:moveTo>
                    <a:pt x="10547" y="7927"/>
                  </a:moveTo>
                  <a:lnTo>
                    <a:pt x="10547" y="8496"/>
                  </a:lnTo>
                  <a:lnTo>
                    <a:pt x="9589" y="8496"/>
                  </a:lnTo>
                  <a:lnTo>
                    <a:pt x="9589" y="7927"/>
                  </a:lnTo>
                  <a:close/>
                  <a:moveTo>
                    <a:pt x="13327" y="7927"/>
                  </a:moveTo>
                  <a:lnTo>
                    <a:pt x="13327" y="8496"/>
                  </a:lnTo>
                  <a:lnTo>
                    <a:pt x="12369" y="8496"/>
                  </a:lnTo>
                  <a:lnTo>
                    <a:pt x="12369" y="7927"/>
                  </a:lnTo>
                  <a:close/>
                  <a:moveTo>
                    <a:pt x="295" y="0"/>
                  </a:moveTo>
                  <a:cubicBezTo>
                    <a:pt x="134" y="0"/>
                    <a:pt x="1" y="132"/>
                    <a:pt x="1" y="294"/>
                  </a:cubicBezTo>
                  <a:lnTo>
                    <a:pt x="1" y="7633"/>
                  </a:lnTo>
                  <a:cubicBezTo>
                    <a:pt x="1" y="7795"/>
                    <a:pt x="134" y="7927"/>
                    <a:pt x="295" y="7927"/>
                  </a:cubicBezTo>
                  <a:lnTo>
                    <a:pt x="660" y="7927"/>
                  </a:lnTo>
                  <a:lnTo>
                    <a:pt x="660" y="8791"/>
                  </a:lnTo>
                  <a:cubicBezTo>
                    <a:pt x="660" y="8952"/>
                    <a:pt x="788" y="9085"/>
                    <a:pt x="955" y="9085"/>
                  </a:cubicBezTo>
                  <a:lnTo>
                    <a:pt x="2496" y="9085"/>
                  </a:lnTo>
                  <a:cubicBezTo>
                    <a:pt x="2658" y="9085"/>
                    <a:pt x="2790" y="8952"/>
                    <a:pt x="2790" y="8791"/>
                  </a:cubicBezTo>
                  <a:lnTo>
                    <a:pt x="2790" y="7927"/>
                  </a:lnTo>
                  <a:lnTo>
                    <a:pt x="3440" y="7927"/>
                  </a:lnTo>
                  <a:lnTo>
                    <a:pt x="3440" y="8791"/>
                  </a:lnTo>
                  <a:cubicBezTo>
                    <a:pt x="3440" y="8952"/>
                    <a:pt x="3573" y="9085"/>
                    <a:pt x="3734" y="9085"/>
                  </a:cubicBezTo>
                  <a:lnTo>
                    <a:pt x="5277" y="9085"/>
                  </a:lnTo>
                  <a:cubicBezTo>
                    <a:pt x="5442" y="9085"/>
                    <a:pt x="5571" y="8952"/>
                    <a:pt x="5571" y="8791"/>
                  </a:cubicBezTo>
                  <a:lnTo>
                    <a:pt x="5571" y="7927"/>
                  </a:lnTo>
                  <a:lnTo>
                    <a:pt x="9000" y="7927"/>
                  </a:lnTo>
                  <a:lnTo>
                    <a:pt x="9000" y="8791"/>
                  </a:lnTo>
                  <a:cubicBezTo>
                    <a:pt x="9000" y="8952"/>
                    <a:pt x="9133" y="9085"/>
                    <a:pt x="9295" y="9085"/>
                  </a:cubicBezTo>
                  <a:lnTo>
                    <a:pt x="10841" y="9085"/>
                  </a:lnTo>
                  <a:cubicBezTo>
                    <a:pt x="11003" y="9085"/>
                    <a:pt x="11135" y="8952"/>
                    <a:pt x="11135" y="8791"/>
                  </a:cubicBezTo>
                  <a:lnTo>
                    <a:pt x="11135" y="7927"/>
                  </a:lnTo>
                  <a:lnTo>
                    <a:pt x="11781" y="7927"/>
                  </a:lnTo>
                  <a:lnTo>
                    <a:pt x="11781" y="8791"/>
                  </a:lnTo>
                  <a:cubicBezTo>
                    <a:pt x="11781" y="8952"/>
                    <a:pt x="11914" y="9085"/>
                    <a:pt x="12074" y="9085"/>
                  </a:cubicBezTo>
                  <a:lnTo>
                    <a:pt x="13622" y="9085"/>
                  </a:lnTo>
                  <a:cubicBezTo>
                    <a:pt x="13782" y="9085"/>
                    <a:pt x="13915" y="8952"/>
                    <a:pt x="13915" y="8791"/>
                  </a:cubicBezTo>
                  <a:lnTo>
                    <a:pt x="13915" y="7927"/>
                  </a:lnTo>
                  <a:lnTo>
                    <a:pt x="14432" y="7927"/>
                  </a:lnTo>
                  <a:cubicBezTo>
                    <a:pt x="14594" y="7927"/>
                    <a:pt x="14727" y="7795"/>
                    <a:pt x="14727" y="7633"/>
                  </a:cubicBezTo>
                  <a:lnTo>
                    <a:pt x="14727" y="7230"/>
                  </a:lnTo>
                  <a:cubicBezTo>
                    <a:pt x="14727" y="4583"/>
                    <a:pt x="12573" y="2433"/>
                    <a:pt x="9930" y="2433"/>
                  </a:cubicBezTo>
                  <a:lnTo>
                    <a:pt x="6225" y="2433"/>
                  </a:lnTo>
                  <a:cubicBezTo>
                    <a:pt x="5566" y="2433"/>
                    <a:pt x="5030" y="1897"/>
                    <a:pt x="5030" y="1242"/>
                  </a:cubicBezTo>
                  <a:lnTo>
                    <a:pt x="5030" y="294"/>
                  </a:lnTo>
                  <a:cubicBezTo>
                    <a:pt x="5030" y="132"/>
                    <a:pt x="4901" y="0"/>
                    <a:pt x="47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9"/>
            <p:cNvSpPr/>
            <p:nvPr/>
          </p:nvSpPr>
          <p:spPr>
            <a:xfrm>
              <a:off x="1158875" y="2277450"/>
              <a:ext cx="14725" cy="21625"/>
            </a:xfrm>
            <a:custGeom>
              <a:rect b="b" l="l" r="r" t="t"/>
              <a:pathLst>
                <a:path extrusionOk="0" h="865" w="589">
                  <a:moveTo>
                    <a:pt x="294" y="0"/>
                  </a:moveTo>
                  <a:cubicBezTo>
                    <a:pt x="134" y="0"/>
                    <a:pt x="0" y="134"/>
                    <a:pt x="0" y="295"/>
                  </a:cubicBezTo>
                  <a:lnTo>
                    <a:pt x="0" y="570"/>
                  </a:lnTo>
                  <a:cubicBezTo>
                    <a:pt x="0" y="731"/>
                    <a:pt x="134" y="865"/>
                    <a:pt x="294" y="865"/>
                  </a:cubicBezTo>
                  <a:cubicBezTo>
                    <a:pt x="456" y="865"/>
                    <a:pt x="589" y="731"/>
                    <a:pt x="589" y="570"/>
                  </a:cubicBezTo>
                  <a:lnTo>
                    <a:pt x="589" y="295"/>
                  </a:lnTo>
                  <a:cubicBezTo>
                    <a:pt x="589" y="134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9"/>
            <p:cNvSpPr/>
            <p:nvPr/>
          </p:nvSpPr>
          <p:spPr>
            <a:xfrm>
              <a:off x="1029575" y="2311500"/>
              <a:ext cx="240550" cy="14625"/>
            </a:xfrm>
            <a:custGeom>
              <a:rect b="b" l="l" r="r" t="t"/>
              <a:pathLst>
                <a:path extrusionOk="0" h="585" w="9622">
                  <a:moveTo>
                    <a:pt x="296" y="0"/>
                  </a:moveTo>
                  <a:cubicBezTo>
                    <a:pt x="134" y="0"/>
                    <a:pt x="1" y="133"/>
                    <a:pt x="1" y="295"/>
                  </a:cubicBezTo>
                  <a:cubicBezTo>
                    <a:pt x="1" y="456"/>
                    <a:pt x="134" y="584"/>
                    <a:pt x="296" y="584"/>
                  </a:cubicBezTo>
                  <a:lnTo>
                    <a:pt x="9328" y="584"/>
                  </a:lnTo>
                  <a:cubicBezTo>
                    <a:pt x="9490" y="584"/>
                    <a:pt x="9622" y="456"/>
                    <a:pt x="9622" y="295"/>
                  </a:cubicBezTo>
                  <a:cubicBezTo>
                    <a:pt x="9622" y="133"/>
                    <a:pt x="9490" y="0"/>
                    <a:pt x="9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9"/>
            <p:cNvSpPr/>
            <p:nvPr/>
          </p:nvSpPr>
          <p:spPr>
            <a:xfrm>
              <a:off x="1284000" y="2311500"/>
              <a:ext cx="31575" cy="14625"/>
            </a:xfrm>
            <a:custGeom>
              <a:rect b="b" l="l" r="r" t="t"/>
              <a:pathLst>
                <a:path extrusionOk="0" h="585" w="1263">
                  <a:moveTo>
                    <a:pt x="294" y="0"/>
                  </a:moveTo>
                  <a:cubicBezTo>
                    <a:pt x="134" y="0"/>
                    <a:pt x="1" y="133"/>
                    <a:pt x="1" y="295"/>
                  </a:cubicBezTo>
                  <a:cubicBezTo>
                    <a:pt x="1" y="456"/>
                    <a:pt x="134" y="584"/>
                    <a:pt x="294" y="584"/>
                  </a:cubicBezTo>
                  <a:lnTo>
                    <a:pt x="968" y="584"/>
                  </a:lnTo>
                  <a:cubicBezTo>
                    <a:pt x="1130" y="584"/>
                    <a:pt x="1262" y="456"/>
                    <a:pt x="1262" y="295"/>
                  </a:cubicBezTo>
                  <a:cubicBezTo>
                    <a:pt x="1262" y="133"/>
                    <a:pt x="113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" name="Google Shape;1102;p49"/>
          <p:cNvGrpSpPr/>
          <p:nvPr/>
        </p:nvGrpSpPr>
        <p:grpSpPr>
          <a:xfrm>
            <a:off x="7762638" y="1689250"/>
            <a:ext cx="368050" cy="283375"/>
            <a:chOff x="7767725" y="1563450"/>
            <a:chExt cx="368050" cy="283375"/>
          </a:xfrm>
        </p:grpSpPr>
        <p:sp>
          <p:nvSpPr>
            <p:cNvPr id="1103" name="Google Shape;1103;p49"/>
            <p:cNvSpPr/>
            <p:nvPr/>
          </p:nvSpPr>
          <p:spPr>
            <a:xfrm>
              <a:off x="7767725" y="1563450"/>
              <a:ext cx="368050" cy="283375"/>
            </a:xfrm>
            <a:custGeom>
              <a:rect b="b" l="l" r="r" t="t"/>
              <a:pathLst>
                <a:path extrusionOk="0" h="11335" w="14722">
                  <a:moveTo>
                    <a:pt x="14134" y="585"/>
                  </a:moveTo>
                  <a:lnTo>
                    <a:pt x="14134" y="8308"/>
                  </a:lnTo>
                  <a:lnTo>
                    <a:pt x="585" y="8308"/>
                  </a:lnTo>
                  <a:lnTo>
                    <a:pt x="585" y="585"/>
                  </a:lnTo>
                  <a:close/>
                  <a:moveTo>
                    <a:pt x="3607" y="8891"/>
                  </a:moveTo>
                  <a:lnTo>
                    <a:pt x="3607" y="10747"/>
                  </a:lnTo>
                  <a:lnTo>
                    <a:pt x="2933" y="10747"/>
                  </a:lnTo>
                  <a:lnTo>
                    <a:pt x="2933" y="8891"/>
                  </a:lnTo>
                  <a:close/>
                  <a:moveTo>
                    <a:pt x="11790" y="8891"/>
                  </a:moveTo>
                  <a:lnTo>
                    <a:pt x="11790" y="10747"/>
                  </a:lnTo>
                  <a:lnTo>
                    <a:pt x="11117" y="10747"/>
                  </a:lnTo>
                  <a:lnTo>
                    <a:pt x="11117" y="8891"/>
                  </a:lnTo>
                  <a:close/>
                  <a:moveTo>
                    <a:pt x="290" y="1"/>
                  </a:moveTo>
                  <a:cubicBezTo>
                    <a:pt x="130" y="1"/>
                    <a:pt x="1" y="130"/>
                    <a:pt x="1" y="290"/>
                  </a:cubicBezTo>
                  <a:lnTo>
                    <a:pt x="1" y="8597"/>
                  </a:lnTo>
                  <a:cubicBezTo>
                    <a:pt x="1" y="8764"/>
                    <a:pt x="130" y="8891"/>
                    <a:pt x="290" y="8891"/>
                  </a:cubicBezTo>
                  <a:lnTo>
                    <a:pt x="2344" y="8891"/>
                  </a:lnTo>
                  <a:lnTo>
                    <a:pt x="2344" y="11041"/>
                  </a:lnTo>
                  <a:cubicBezTo>
                    <a:pt x="2344" y="11202"/>
                    <a:pt x="2477" y="11334"/>
                    <a:pt x="2639" y="11334"/>
                  </a:cubicBezTo>
                  <a:lnTo>
                    <a:pt x="3901" y="11334"/>
                  </a:lnTo>
                  <a:cubicBezTo>
                    <a:pt x="4062" y="11334"/>
                    <a:pt x="4194" y="11202"/>
                    <a:pt x="4194" y="11041"/>
                  </a:cubicBezTo>
                  <a:lnTo>
                    <a:pt x="4194" y="8891"/>
                  </a:lnTo>
                  <a:lnTo>
                    <a:pt x="10528" y="8891"/>
                  </a:lnTo>
                  <a:lnTo>
                    <a:pt x="10528" y="11041"/>
                  </a:lnTo>
                  <a:cubicBezTo>
                    <a:pt x="10528" y="11202"/>
                    <a:pt x="10662" y="11334"/>
                    <a:pt x="10822" y="11334"/>
                  </a:cubicBezTo>
                  <a:lnTo>
                    <a:pt x="12085" y="11334"/>
                  </a:lnTo>
                  <a:cubicBezTo>
                    <a:pt x="12245" y="11334"/>
                    <a:pt x="12374" y="11202"/>
                    <a:pt x="12374" y="11041"/>
                  </a:cubicBezTo>
                  <a:lnTo>
                    <a:pt x="12374" y="8891"/>
                  </a:lnTo>
                  <a:lnTo>
                    <a:pt x="14428" y="8891"/>
                  </a:lnTo>
                  <a:cubicBezTo>
                    <a:pt x="14590" y="8891"/>
                    <a:pt x="14722" y="8764"/>
                    <a:pt x="14722" y="8597"/>
                  </a:cubicBezTo>
                  <a:lnTo>
                    <a:pt x="14722" y="290"/>
                  </a:lnTo>
                  <a:cubicBezTo>
                    <a:pt x="14722" y="130"/>
                    <a:pt x="14590" y="1"/>
                    <a:pt x="1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9"/>
            <p:cNvSpPr/>
            <p:nvPr/>
          </p:nvSpPr>
          <p:spPr>
            <a:xfrm>
              <a:off x="7820050" y="1625600"/>
              <a:ext cx="48425" cy="47000"/>
            </a:xfrm>
            <a:custGeom>
              <a:rect b="b" l="l" r="r" t="t"/>
              <a:pathLst>
                <a:path extrusionOk="0" h="1880" w="1937">
                  <a:moveTo>
                    <a:pt x="321" y="0"/>
                  </a:moveTo>
                  <a:cubicBezTo>
                    <a:pt x="246" y="0"/>
                    <a:pt x="171" y="29"/>
                    <a:pt x="114" y="86"/>
                  </a:cubicBezTo>
                  <a:cubicBezTo>
                    <a:pt x="1" y="200"/>
                    <a:pt x="1" y="390"/>
                    <a:pt x="114" y="504"/>
                  </a:cubicBezTo>
                  <a:lnTo>
                    <a:pt x="570" y="955"/>
                  </a:lnTo>
                  <a:lnTo>
                    <a:pt x="204" y="1320"/>
                  </a:lnTo>
                  <a:cubicBezTo>
                    <a:pt x="91" y="1434"/>
                    <a:pt x="91" y="1618"/>
                    <a:pt x="204" y="1732"/>
                  </a:cubicBezTo>
                  <a:cubicBezTo>
                    <a:pt x="261" y="1789"/>
                    <a:pt x="337" y="1818"/>
                    <a:pt x="408" y="1818"/>
                  </a:cubicBezTo>
                  <a:cubicBezTo>
                    <a:pt x="485" y="1818"/>
                    <a:pt x="560" y="1789"/>
                    <a:pt x="617" y="1732"/>
                  </a:cubicBezTo>
                  <a:lnTo>
                    <a:pt x="982" y="1372"/>
                  </a:lnTo>
                  <a:lnTo>
                    <a:pt x="1405" y="1794"/>
                  </a:lnTo>
                  <a:cubicBezTo>
                    <a:pt x="1461" y="1851"/>
                    <a:pt x="1538" y="1879"/>
                    <a:pt x="1613" y="1879"/>
                  </a:cubicBezTo>
                  <a:cubicBezTo>
                    <a:pt x="1689" y="1879"/>
                    <a:pt x="1765" y="1851"/>
                    <a:pt x="1822" y="1794"/>
                  </a:cubicBezTo>
                  <a:cubicBezTo>
                    <a:pt x="1936" y="1680"/>
                    <a:pt x="1936" y="1491"/>
                    <a:pt x="1822" y="1377"/>
                  </a:cubicBezTo>
                  <a:lnTo>
                    <a:pt x="1395" y="955"/>
                  </a:lnTo>
                  <a:lnTo>
                    <a:pt x="1775" y="575"/>
                  </a:lnTo>
                  <a:cubicBezTo>
                    <a:pt x="1888" y="462"/>
                    <a:pt x="1888" y="276"/>
                    <a:pt x="1775" y="162"/>
                  </a:cubicBezTo>
                  <a:cubicBezTo>
                    <a:pt x="1718" y="105"/>
                    <a:pt x="1643" y="77"/>
                    <a:pt x="1568" y="77"/>
                  </a:cubicBezTo>
                  <a:cubicBezTo>
                    <a:pt x="1493" y="77"/>
                    <a:pt x="1418" y="105"/>
                    <a:pt x="1361" y="162"/>
                  </a:cubicBezTo>
                  <a:lnTo>
                    <a:pt x="982" y="541"/>
                  </a:lnTo>
                  <a:lnTo>
                    <a:pt x="531" y="86"/>
                  </a:lnTo>
                  <a:cubicBezTo>
                    <a:pt x="472" y="29"/>
                    <a:pt x="396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9"/>
            <p:cNvSpPr/>
            <p:nvPr/>
          </p:nvSpPr>
          <p:spPr>
            <a:xfrm>
              <a:off x="7875800" y="1699750"/>
              <a:ext cx="48400" cy="46850"/>
            </a:xfrm>
            <a:custGeom>
              <a:rect b="b" l="l" r="r" t="t"/>
              <a:pathLst>
                <a:path extrusionOk="0" h="1874" w="1936">
                  <a:moveTo>
                    <a:pt x="320" y="0"/>
                  </a:moveTo>
                  <a:cubicBezTo>
                    <a:pt x="245" y="0"/>
                    <a:pt x="171" y="29"/>
                    <a:pt x="114" y="86"/>
                  </a:cubicBezTo>
                  <a:cubicBezTo>
                    <a:pt x="0" y="200"/>
                    <a:pt x="0" y="384"/>
                    <a:pt x="114" y="498"/>
                  </a:cubicBezTo>
                  <a:lnTo>
                    <a:pt x="565" y="949"/>
                  </a:lnTo>
                  <a:lnTo>
                    <a:pt x="204" y="1314"/>
                  </a:lnTo>
                  <a:cubicBezTo>
                    <a:pt x="85" y="1428"/>
                    <a:pt x="85" y="1617"/>
                    <a:pt x="204" y="1731"/>
                  </a:cubicBezTo>
                  <a:cubicBezTo>
                    <a:pt x="261" y="1788"/>
                    <a:pt x="332" y="1817"/>
                    <a:pt x="408" y="1817"/>
                  </a:cubicBezTo>
                  <a:cubicBezTo>
                    <a:pt x="484" y="1817"/>
                    <a:pt x="560" y="1788"/>
                    <a:pt x="617" y="1731"/>
                  </a:cubicBezTo>
                  <a:lnTo>
                    <a:pt x="981" y="1367"/>
                  </a:lnTo>
                  <a:lnTo>
                    <a:pt x="1404" y="1788"/>
                  </a:lnTo>
                  <a:cubicBezTo>
                    <a:pt x="1461" y="1845"/>
                    <a:pt x="1537" y="1873"/>
                    <a:pt x="1613" y="1873"/>
                  </a:cubicBezTo>
                  <a:cubicBezTo>
                    <a:pt x="1689" y="1873"/>
                    <a:pt x="1760" y="1845"/>
                    <a:pt x="1817" y="1788"/>
                  </a:cubicBezTo>
                  <a:cubicBezTo>
                    <a:pt x="1936" y="1674"/>
                    <a:pt x="1936" y="1490"/>
                    <a:pt x="1817" y="1376"/>
                  </a:cubicBezTo>
                  <a:lnTo>
                    <a:pt x="1395" y="949"/>
                  </a:lnTo>
                  <a:lnTo>
                    <a:pt x="1774" y="574"/>
                  </a:lnTo>
                  <a:cubicBezTo>
                    <a:pt x="1888" y="456"/>
                    <a:pt x="1888" y="270"/>
                    <a:pt x="1774" y="156"/>
                  </a:cubicBezTo>
                  <a:cubicBezTo>
                    <a:pt x="1717" y="100"/>
                    <a:pt x="1642" y="71"/>
                    <a:pt x="1568" y="71"/>
                  </a:cubicBezTo>
                  <a:cubicBezTo>
                    <a:pt x="1493" y="71"/>
                    <a:pt x="1419" y="100"/>
                    <a:pt x="1362" y="156"/>
                  </a:cubicBezTo>
                  <a:lnTo>
                    <a:pt x="981" y="536"/>
                  </a:lnTo>
                  <a:lnTo>
                    <a:pt x="526" y="86"/>
                  </a:lnTo>
                  <a:cubicBezTo>
                    <a:pt x="469" y="29"/>
                    <a:pt x="395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9"/>
            <p:cNvSpPr/>
            <p:nvPr/>
          </p:nvSpPr>
          <p:spPr>
            <a:xfrm>
              <a:off x="7881000" y="1623750"/>
              <a:ext cx="30025" cy="26075"/>
            </a:xfrm>
            <a:custGeom>
              <a:rect b="b" l="l" r="r" t="t"/>
              <a:pathLst>
                <a:path extrusionOk="0" h="1043" w="1201">
                  <a:moveTo>
                    <a:pt x="867" y="1"/>
                  </a:moveTo>
                  <a:cubicBezTo>
                    <a:pt x="811" y="1"/>
                    <a:pt x="753" y="17"/>
                    <a:pt x="703" y="52"/>
                  </a:cubicBezTo>
                  <a:cubicBezTo>
                    <a:pt x="495" y="199"/>
                    <a:pt x="295" y="359"/>
                    <a:pt x="114" y="545"/>
                  </a:cubicBezTo>
                  <a:cubicBezTo>
                    <a:pt x="0" y="659"/>
                    <a:pt x="0" y="843"/>
                    <a:pt x="114" y="957"/>
                  </a:cubicBezTo>
                  <a:cubicBezTo>
                    <a:pt x="171" y="1014"/>
                    <a:pt x="247" y="1042"/>
                    <a:pt x="318" y="1042"/>
                  </a:cubicBezTo>
                  <a:cubicBezTo>
                    <a:pt x="394" y="1042"/>
                    <a:pt x="471" y="1014"/>
                    <a:pt x="528" y="957"/>
                  </a:cubicBezTo>
                  <a:cubicBezTo>
                    <a:pt x="684" y="801"/>
                    <a:pt x="854" y="659"/>
                    <a:pt x="1035" y="536"/>
                  </a:cubicBezTo>
                  <a:cubicBezTo>
                    <a:pt x="1167" y="440"/>
                    <a:pt x="1200" y="260"/>
                    <a:pt x="1111" y="127"/>
                  </a:cubicBezTo>
                  <a:cubicBezTo>
                    <a:pt x="1052" y="45"/>
                    <a:pt x="960" y="1"/>
                    <a:pt x="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9"/>
            <p:cNvSpPr/>
            <p:nvPr/>
          </p:nvSpPr>
          <p:spPr>
            <a:xfrm>
              <a:off x="7917775" y="1606175"/>
              <a:ext cx="108350" cy="35500"/>
            </a:xfrm>
            <a:custGeom>
              <a:rect b="b" l="l" r="r" t="t"/>
              <a:pathLst>
                <a:path extrusionOk="0" h="1420" w="4334">
                  <a:moveTo>
                    <a:pt x="1645" y="1"/>
                  </a:moveTo>
                  <a:cubicBezTo>
                    <a:pt x="1167" y="1"/>
                    <a:pt x="689" y="80"/>
                    <a:pt x="233" y="242"/>
                  </a:cubicBezTo>
                  <a:cubicBezTo>
                    <a:pt x="81" y="294"/>
                    <a:pt x="0" y="464"/>
                    <a:pt x="57" y="617"/>
                  </a:cubicBezTo>
                  <a:cubicBezTo>
                    <a:pt x="98" y="735"/>
                    <a:pt x="209" y="811"/>
                    <a:pt x="327" y="811"/>
                  </a:cubicBezTo>
                  <a:cubicBezTo>
                    <a:pt x="361" y="811"/>
                    <a:pt x="394" y="805"/>
                    <a:pt x="427" y="792"/>
                  </a:cubicBezTo>
                  <a:cubicBezTo>
                    <a:pt x="823" y="655"/>
                    <a:pt x="1236" y="587"/>
                    <a:pt x="1647" y="587"/>
                  </a:cubicBezTo>
                  <a:cubicBezTo>
                    <a:pt x="2115" y="587"/>
                    <a:pt x="2581" y="675"/>
                    <a:pt x="3018" y="849"/>
                  </a:cubicBezTo>
                  <a:lnTo>
                    <a:pt x="2965" y="930"/>
                  </a:lnTo>
                  <a:cubicBezTo>
                    <a:pt x="2847" y="1101"/>
                    <a:pt x="2961" y="1338"/>
                    <a:pt x="3169" y="1352"/>
                  </a:cubicBezTo>
                  <a:lnTo>
                    <a:pt x="3981" y="1418"/>
                  </a:lnTo>
                  <a:cubicBezTo>
                    <a:pt x="3987" y="1419"/>
                    <a:pt x="3994" y="1419"/>
                    <a:pt x="4000" y="1419"/>
                  </a:cubicBezTo>
                  <a:cubicBezTo>
                    <a:pt x="4198" y="1419"/>
                    <a:pt x="4333" y="1213"/>
                    <a:pt x="4246" y="1029"/>
                  </a:cubicBezTo>
                  <a:lnTo>
                    <a:pt x="3896" y="294"/>
                  </a:lnTo>
                  <a:cubicBezTo>
                    <a:pt x="3847" y="192"/>
                    <a:pt x="3749" y="139"/>
                    <a:pt x="3649" y="139"/>
                  </a:cubicBezTo>
                  <a:cubicBezTo>
                    <a:pt x="3565" y="139"/>
                    <a:pt x="3480" y="177"/>
                    <a:pt x="3425" y="256"/>
                  </a:cubicBezTo>
                  <a:lnTo>
                    <a:pt x="3359" y="356"/>
                  </a:lnTo>
                  <a:cubicBezTo>
                    <a:pt x="2818" y="121"/>
                    <a:pt x="2232" y="1"/>
                    <a:pt x="16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" name="Google Shape;1108;p49"/>
          <p:cNvGrpSpPr/>
          <p:nvPr/>
        </p:nvGrpSpPr>
        <p:grpSpPr>
          <a:xfrm>
            <a:off x="7146675" y="1604575"/>
            <a:ext cx="368150" cy="368050"/>
            <a:chOff x="7149825" y="1520875"/>
            <a:chExt cx="368150" cy="368050"/>
          </a:xfrm>
        </p:grpSpPr>
        <p:sp>
          <p:nvSpPr>
            <p:cNvPr id="1109" name="Google Shape;1109;p49"/>
            <p:cNvSpPr/>
            <p:nvPr/>
          </p:nvSpPr>
          <p:spPr>
            <a:xfrm>
              <a:off x="7149825" y="152087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5764" y="3725"/>
                  </a:moveTo>
                  <a:cubicBezTo>
                    <a:pt x="7771" y="3725"/>
                    <a:pt x="9403" y="5357"/>
                    <a:pt x="9403" y="7364"/>
                  </a:cubicBezTo>
                  <a:cubicBezTo>
                    <a:pt x="9403" y="9366"/>
                    <a:pt x="7771" y="10998"/>
                    <a:pt x="5764" y="10998"/>
                  </a:cubicBezTo>
                  <a:cubicBezTo>
                    <a:pt x="4692" y="10998"/>
                    <a:pt x="3914" y="10694"/>
                    <a:pt x="3093" y="10372"/>
                  </a:cubicBezTo>
                  <a:cubicBezTo>
                    <a:pt x="2462" y="10130"/>
                    <a:pt x="1812" y="9873"/>
                    <a:pt x="1025" y="9764"/>
                  </a:cubicBezTo>
                  <a:cubicBezTo>
                    <a:pt x="736" y="8995"/>
                    <a:pt x="588" y="8189"/>
                    <a:pt x="588" y="7364"/>
                  </a:cubicBezTo>
                  <a:cubicBezTo>
                    <a:pt x="588" y="6534"/>
                    <a:pt x="736" y="5727"/>
                    <a:pt x="1025" y="4958"/>
                  </a:cubicBezTo>
                  <a:cubicBezTo>
                    <a:pt x="1812" y="4850"/>
                    <a:pt x="2462" y="4598"/>
                    <a:pt x="3088" y="4351"/>
                  </a:cubicBezTo>
                  <a:cubicBezTo>
                    <a:pt x="3914" y="4029"/>
                    <a:pt x="4697" y="3725"/>
                    <a:pt x="5764" y="3725"/>
                  </a:cubicBezTo>
                  <a:close/>
                  <a:moveTo>
                    <a:pt x="7362" y="589"/>
                  </a:moveTo>
                  <a:cubicBezTo>
                    <a:pt x="11097" y="589"/>
                    <a:pt x="14137" y="3626"/>
                    <a:pt x="14137" y="7364"/>
                  </a:cubicBezTo>
                  <a:cubicBezTo>
                    <a:pt x="14137" y="11097"/>
                    <a:pt x="11097" y="14139"/>
                    <a:pt x="7362" y="14139"/>
                  </a:cubicBezTo>
                  <a:cubicBezTo>
                    <a:pt x="4778" y="14139"/>
                    <a:pt x="2457" y="12691"/>
                    <a:pt x="1310" y="10410"/>
                  </a:cubicBezTo>
                  <a:lnTo>
                    <a:pt x="1310" y="10410"/>
                  </a:lnTo>
                  <a:cubicBezTo>
                    <a:pt x="1869" y="10528"/>
                    <a:pt x="2363" y="10718"/>
                    <a:pt x="2880" y="10922"/>
                  </a:cubicBezTo>
                  <a:cubicBezTo>
                    <a:pt x="3714" y="11249"/>
                    <a:pt x="4583" y="11586"/>
                    <a:pt x="5764" y="11586"/>
                  </a:cubicBezTo>
                  <a:cubicBezTo>
                    <a:pt x="8093" y="11586"/>
                    <a:pt x="9987" y="9689"/>
                    <a:pt x="9987" y="7364"/>
                  </a:cubicBezTo>
                  <a:cubicBezTo>
                    <a:pt x="9987" y="5034"/>
                    <a:pt x="8093" y="3136"/>
                    <a:pt x="5764" y="3136"/>
                  </a:cubicBezTo>
                  <a:cubicBezTo>
                    <a:pt x="4583" y="3136"/>
                    <a:pt x="3714" y="3478"/>
                    <a:pt x="2875" y="3806"/>
                  </a:cubicBezTo>
                  <a:cubicBezTo>
                    <a:pt x="2363" y="4005"/>
                    <a:pt x="1869" y="4200"/>
                    <a:pt x="1310" y="4314"/>
                  </a:cubicBezTo>
                  <a:lnTo>
                    <a:pt x="1310" y="4314"/>
                  </a:lnTo>
                  <a:cubicBezTo>
                    <a:pt x="2457" y="2036"/>
                    <a:pt x="4778" y="589"/>
                    <a:pt x="7362" y="589"/>
                  </a:cubicBezTo>
                  <a:close/>
                  <a:moveTo>
                    <a:pt x="7362" y="1"/>
                  </a:moveTo>
                  <a:cubicBezTo>
                    <a:pt x="5873" y="1"/>
                    <a:pt x="4436" y="442"/>
                    <a:pt x="3212" y="1281"/>
                  </a:cubicBezTo>
                  <a:cubicBezTo>
                    <a:pt x="2017" y="2102"/>
                    <a:pt x="1091" y="3241"/>
                    <a:pt x="546" y="4579"/>
                  </a:cubicBezTo>
                  <a:cubicBezTo>
                    <a:pt x="185" y="5461"/>
                    <a:pt x="0" y="6401"/>
                    <a:pt x="0" y="7364"/>
                  </a:cubicBezTo>
                  <a:cubicBezTo>
                    <a:pt x="0" y="8323"/>
                    <a:pt x="185" y="9262"/>
                    <a:pt x="546" y="10144"/>
                  </a:cubicBezTo>
                  <a:cubicBezTo>
                    <a:pt x="1091" y="11482"/>
                    <a:pt x="2017" y="12621"/>
                    <a:pt x="3212" y="13441"/>
                  </a:cubicBezTo>
                  <a:cubicBezTo>
                    <a:pt x="4436" y="14281"/>
                    <a:pt x="5873" y="14721"/>
                    <a:pt x="7362" y="14721"/>
                  </a:cubicBezTo>
                  <a:cubicBezTo>
                    <a:pt x="9326" y="14721"/>
                    <a:pt x="11177" y="13959"/>
                    <a:pt x="12567" y="12568"/>
                  </a:cubicBezTo>
                  <a:cubicBezTo>
                    <a:pt x="13957" y="11178"/>
                    <a:pt x="14726" y="9328"/>
                    <a:pt x="14726" y="7364"/>
                  </a:cubicBezTo>
                  <a:cubicBezTo>
                    <a:pt x="14726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9"/>
            <p:cNvSpPr/>
            <p:nvPr/>
          </p:nvSpPr>
          <p:spPr>
            <a:xfrm>
              <a:off x="7373975" y="1556175"/>
              <a:ext cx="116850" cy="156875"/>
            </a:xfrm>
            <a:custGeom>
              <a:rect b="b" l="l" r="r" t="t"/>
              <a:pathLst>
                <a:path extrusionOk="0" h="6275" w="4674">
                  <a:moveTo>
                    <a:pt x="334" y="1"/>
                  </a:moveTo>
                  <a:cubicBezTo>
                    <a:pt x="212" y="1"/>
                    <a:pt x="98" y="77"/>
                    <a:pt x="53" y="202"/>
                  </a:cubicBezTo>
                  <a:cubicBezTo>
                    <a:pt x="1" y="353"/>
                    <a:pt x="81" y="520"/>
                    <a:pt x="237" y="572"/>
                  </a:cubicBezTo>
                  <a:cubicBezTo>
                    <a:pt x="2539" y="1369"/>
                    <a:pt x="4085" y="3541"/>
                    <a:pt x="4085" y="5980"/>
                  </a:cubicBezTo>
                  <a:cubicBezTo>
                    <a:pt x="4085" y="6142"/>
                    <a:pt x="4218" y="6274"/>
                    <a:pt x="4380" y="6274"/>
                  </a:cubicBezTo>
                  <a:cubicBezTo>
                    <a:pt x="4540" y="6274"/>
                    <a:pt x="4673" y="6142"/>
                    <a:pt x="4673" y="5980"/>
                  </a:cubicBezTo>
                  <a:cubicBezTo>
                    <a:pt x="4673" y="3290"/>
                    <a:pt x="2966" y="894"/>
                    <a:pt x="428" y="16"/>
                  </a:cubicBezTo>
                  <a:cubicBezTo>
                    <a:pt x="396" y="6"/>
                    <a:pt x="365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9"/>
            <p:cNvSpPr/>
            <p:nvPr/>
          </p:nvSpPr>
          <p:spPr>
            <a:xfrm>
              <a:off x="7414275" y="1767925"/>
              <a:ext cx="60525" cy="65875"/>
            </a:xfrm>
            <a:custGeom>
              <a:rect b="b" l="l" r="r" t="t"/>
              <a:pathLst>
                <a:path extrusionOk="0" h="2635" w="2421">
                  <a:moveTo>
                    <a:pt x="2083" y="1"/>
                  </a:moveTo>
                  <a:cubicBezTo>
                    <a:pt x="1977" y="1"/>
                    <a:pt x="1876" y="58"/>
                    <a:pt x="1823" y="158"/>
                  </a:cubicBezTo>
                  <a:cubicBezTo>
                    <a:pt x="1424" y="922"/>
                    <a:pt x="850" y="1594"/>
                    <a:pt x="158" y="2107"/>
                  </a:cubicBezTo>
                  <a:cubicBezTo>
                    <a:pt x="29" y="2202"/>
                    <a:pt x="1" y="2387"/>
                    <a:pt x="97" y="2516"/>
                  </a:cubicBezTo>
                  <a:cubicBezTo>
                    <a:pt x="153" y="2596"/>
                    <a:pt x="243" y="2634"/>
                    <a:pt x="333" y="2634"/>
                  </a:cubicBezTo>
                  <a:cubicBezTo>
                    <a:pt x="395" y="2634"/>
                    <a:pt x="456" y="2615"/>
                    <a:pt x="509" y="2577"/>
                  </a:cubicBezTo>
                  <a:cubicBezTo>
                    <a:pt x="1268" y="2012"/>
                    <a:pt x="1903" y="1272"/>
                    <a:pt x="2345" y="433"/>
                  </a:cubicBezTo>
                  <a:cubicBezTo>
                    <a:pt x="2420" y="291"/>
                    <a:pt x="2363" y="110"/>
                    <a:pt x="2221" y="35"/>
                  </a:cubicBezTo>
                  <a:cubicBezTo>
                    <a:pt x="2177" y="11"/>
                    <a:pt x="2130" y="1"/>
                    <a:pt x="20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" name="Google Shape;1112;p49"/>
          <p:cNvGrpSpPr/>
          <p:nvPr/>
        </p:nvGrpSpPr>
        <p:grpSpPr>
          <a:xfrm>
            <a:off x="6528675" y="1765650"/>
            <a:ext cx="368050" cy="206975"/>
            <a:chOff x="6523700" y="1600825"/>
            <a:chExt cx="368050" cy="206975"/>
          </a:xfrm>
        </p:grpSpPr>
        <p:sp>
          <p:nvSpPr>
            <p:cNvPr id="1113" name="Google Shape;1113;p49"/>
            <p:cNvSpPr/>
            <p:nvPr/>
          </p:nvSpPr>
          <p:spPr>
            <a:xfrm>
              <a:off x="6523700" y="1600825"/>
              <a:ext cx="368050" cy="206975"/>
            </a:xfrm>
            <a:custGeom>
              <a:rect b="b" l="l" r="r" t="t"/>
              <a:pathLst>
                <a:path extrusionOk="0" h="8279" w="14722">
                  <a:moveTo>
                    <a:pt x="7064" y="584"/>
                  </a:moveTo>
                  <a:lnTo>
                    <a:pt x="7064" y="1282"/>
                  </a:lnTo>
                  <a:lnTo>
                    <a:pt x="583" y="1282"/>
                  </a:lnTo>
                  <a:lnTo>
                    <a:pt x="583" y="584"/>
                  </a:lnTo>
                  <a:close/>
                  <a:moveTo>
                    <a:pt x="14133" y="584"/>
                  </a:moveTo>
                  <a:lnTo>
                    <a:pt x="14133" y="1282"/>
                  </a:lnTo>
                  <a:lnTo>
                    <a:pt x="7653" y="1282"/>
                  </a:lnTo>
                  <a:lnTo>
                    <a:pt x="7653" y="584"/>
                  </a:lnTo>
                  <a:close/>
                  <a:moveTo>
                    <a:pt x="10613" y="1869"/>
                  </a:moveTo>
                  <a:lnTo>
                    <a:pt x="10613" y="3848"/>
                  </a:lnTo>
                  <a:lnTo>
                    <a:pt x="4104" y="3848"/>
                  </a:lnTo>
                  <a:lnTo>
                    <a:pt x="4104" y="1869"/>
                  </a:lnTo>
                  <a:close/>
                  <a:moveTo>
                    <a:pt x="3515" y="1869"/>
                  </a:moveTo>
                  <a:lnTo>
                    <a:pt x="3515" y="6410"/>
                  </a:lnTo>
                  <a:lnTo>
                    <a:pt x="583" y="6410"/>
                  </a:lnTo>
                  <a:lnTo>
                    <a:pt x="583" y="1869"/>
                  </a:lnTo>
                  <a:close/>
                  <a:moveTo>
                    <a:pt x="10613" y="4431"/>
                  </a:moveTo>
                  <a:lnTo>
                    <a:pt x="10613" y="6410"/>
                  </a:lnTo>
                  <a:lnTo>
                    <a:pt x="7653" y="6410"/>
                  </a:lnTo>
                  <a:lnTo>
                    <a:pt x="7653" y="4991"/>
                  </a:lnTo>
                  <a:cubicBezTo>
                    <a:pt x="7653" y="4830"/>
                    <a:pt x="7520" y="4698"/>
                    <a:pt x="7358" y="4698"/>
                  </a:cubicBezTo>
                  <a:cubicBezTo>
                    <a:pt x="7198" y="4698"/>
                    <a:pt x="7064" y="4830"/>
                    <a:pt x="7064" y="4991"/>
                  </a:cubicBezTo>
                  <a:lnTo>
                    <a:pt x="7064" y="6410"/>
                  </a:lnTo>
                  <a:lnTo>
                    <a:pt x="4104" y="6410"/>
                  </a:lnTo>
                  <a:lnTo>
                    <a:pt x="4104" y="4431"/>
                  </a:lnTo>
                  <a:close/>
                  <a:moveTo>
                    <a:pt x="14133" y="1869"/>
                  </a:moveTo>
                  <a:lnTo>
                    <a:pt x="14133" y="6410"/>
                  </a:lnTo>
                  <a:lnTo>
                    <a:pt x="11201" y="6410"/>
                  </a:lnTo>
                  <a:lnTo>
                    <a:pt x="11201" y="1869"/>
                  </a:lnTo>
                  <a:close/>
                  <a:moveTo>
                    <a:pt x="7064" y="6998"/>
                  </a:moveTo>
                  <a:lnTo>
                    <a:pt x="7064" y="7691"/>
                  </a:lnTo>
                  <a:lnTo>
                    <a:pt x="583" y="7691"/>
                  </a:lnTo>
                  <a:lnTo>
                    <a:pt x="583" y="6998"/>
                  </a:lnTo>
                  <a:close/>
                  <a:moveTo>
                    <a:pt x="14133" y="6998"/>
                  </a:moveTo>
                  <a:lnTo>
                    <a:pt x="14133" y="7691"/>
                  </a:lnTo>
                  <a:lnTo>
                    <a:pt x="7653" y="7691"/>
                  </a:lnTo>
                  <a:lnTo>
                    <a:pt x="7653" y="6998"/>
                  </a:lnTo>
                  <a:close/>
                  <a:moveTo>
                    <a:pt x="290" y="1"/>
                  </a:moveTo>
                  <a:cubicBezTo>
                    <a:pt x="128" y="1"/>
                    <a:pt x="0" y="128"/>
                    <a:pt x="0" y="295"/>
                  </a:cubicBezTo>
                  <a:lnTo>
                    <a:pt x="0" y="1576"/>
                  </a:lnTo>
                  <a:lnTo>
                    <a:pt x="0" y="6704"/>
                  </a:lnTo>
                  <a:lnTo>
                    <a:pt x="0" y="7985"/>
                  </a:lnTo>
                  <a:cubicBezTo>
                    <a:pt x="0" y="8146"/>
                    <a:pt x="128" y="8278"/>
                    <a:pt x="290" y="8278"/>
                  </a:cubicBezTo>
                  <a:lnTo>
                    <a:pt x="14428" y="8278"/>
                  </a:lnTo>
                  <a:cubicBezTo>
                    <a:pt x="14588" y="8278"/>
                    <a:pt x="14721" y="8146"/>
                    <a:pt x="14721" y="7985"/>
                  </a:cubicBezTo>
                  <a:lnTo>
                    <a:pt x="14721" y="6704"/>
                  </a:lnTo>
                  <a:lnTo>
                    <a:pt x="14721" y="1576"/>
                  </a:lnTo>
                  <a:lnTo>
                    <a:pt x="14721" y="295"/>
                  </a:lnTo>
                  <a:cubicBezTo>
                    <a:pt x="14721" y="128"/>
                    <a:pt x="14588" y="1"/>
                    <a:pt x="1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9"/>
            <p:cNvSpPr/>
            <p:nvPr/>
          </p:nvSpPr>
          <p:spPr>
            <a:xfrm>
              <a:off x="6700300" y="1657400"/>
              <a:ext cx="14725" cy="29300"/>
            </a:xfrm>
            <a:custGeom>
              <a:rect b="b" l="l" r="r" t="t"/>
              <a:pathLst>
                <a:path extrusionOk="0" h="1172" w="589">
                  <a:moveTo>
                    <a:pt x="294" y="0"/>
                  </a:moveTo>
                  <a:cubicBezTo>
                    <a:pt x="134" y="0"/>
                    <a:pt x="0" y="129"/>
                    <a:pt x="0" y="294"/>
                  </a:cubicBezTo>
                  <a:lnTo>
                    <a:pt x="0" y="878"/>
                  </a:lnTo>
                  <a:cubicBezTo>
                    <a:pt x="0" y="1040"/>
                    <a:pt x="134" y="1172"/>
                    <a:pt x="294" y="1172"/>
                  </a:cubicBezTo>
                  <a:cubicBezTo>
                    <a:pt x="456" y="1172"/>
                    <a:pt x="589" y="1040"/>
                    <a:pt x="589" y="878"/>
                  </a:cubicBezTo>
                  <a:lnTo>
                    <a:pt x="589" y="294"/>
                  </a:lnTo>
                  <a:cubicBezTo>
                    <a:pt x="589" y="129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49"/>
          <p:cNvGrpSpPr/>
          <p:nvPr/>
        </p:nvGrpSpPr>
        <p:grpSpPr>
          <a:xfrm>
            <a:off x="5922188" y="1606225"/>
            <a:ext cx="371125" cy="366400"/>
            <a:chOff x="5930200" y="1521575"/>
            <a:chExt cx="371125" cy="366400"/>
          </a:xfrm>
        </p:grpSpPr>
        <p:sp>
          <p:nvSpPr>
            <p:cNvPr id="1116" name="Google Shape;1116;p49"/>
            <p:cNvSpPr/>
            <p:nvPr/>
          </p:nvSpPr>
          <p:spPr>
            <a:xfrm>
              <a:off x="5930200" y="1521575"/>
              <a:ext cx="371125" cy="366400"/>
            </a:xfrm>
            <a:custGeom>
              <a:rect b="b" l="l" r="r" t="t"/>
              <a:pathLst>
                <a:path extrusionOk="0" h="14656" w="14845">
                  <a:moveTo>
                    <a:pt x="10999" y="591"/>
                  </a:moveTo>
                  <a:cubicBezTo>
                    <a:pt x="11863" y="591"/>
                    <a:pt x="12674" y="882"/>
                    <a:pt x="13274" y="1481"/>
                  </a:cubicBezTo>
                  <a:cubicBezTo>
                    <a:pt x="14656" y="2867"/>
                    <a:pt x="14404" y="5367"/>
                    <a:pt x="12710" y="7060"/>
                  </a:cubicBezTo>
                  <a:cubicBezTo>
                    <a:pt x="11842" y="7929"/>
                    <a:pt x="10708" y="8455"/>
                    <a:pt x="9598" y="8507"/>
                  </a:cubicBezTo>
                  <a:cubicBezTo>
                    <a:pt x="7643" y="8608"/>
                    <a:pt x="5821" y="9385"/>
                    <a:pt x="4450" y="10704"/>
                  </a:cubicBezTo>
                  <a:lnTo>
                    <a:pt x="3981" y="10239"/>
                  </a:lnTo>
                  <a:cubicBezTo>
                    <a:pt x="5328" y="8873"/>
                    <a:pt x="6130" y="7056"/>
                    <a:pt x="6248" y="5116"/>
                  </a:cubicBezTo>
                  <a:cubicBezTo>
                    <a:pt x="6311" y="4019"/>
                    <a:pt x="6841" y="2900"/>
                    <a:pt x="7695" y="2046"/>
                  </a:cubicBezTo>
                  <a:cubicBezTo>
                    <a:pt x="8654" y="1087"/>
                    <a:pt x="9872" y="591"/>
                    <a:pt x="10999" y="591"/>
                  </a:cubicBezTo>
                  <a:close/>
                  <a:moveTo>
                    <a:pt x="3568" y="10651"/>
                  </a:moveTo>
                  <a:lnTo>
                    <a:pt x="4034" y="11117"/>
                  </a:lnTo>
                  <a:lnTo>
                    <a:pt x="1205" y="13949"/>
                  </a:lnTo>
                  <a:lnTo>
                    <a:pt x="736" y="13480"/>
                  </a:lnTo>
                  <a:lnTo>
                    <a:pt x="3568" y="10651"/>
                  </a:lnTo>
                  <a:close/>
                  <a:moveTo>
                    <a:pt x="10997" y="0"/>
                  </a:moveTo>
                  <a:cubicBezTo>
                    <a:pt x="10857" y="0"/>
                    <a:pt x="10714" y="7"/>
                    <a:pt x="10570" y="20"/>
                  </a:cubicBezTo>
                  <a:cubicBezTo>
                    <a:pt x="9375" y="134"/>
                    <a:pt x="8203" y="704"/>
                    <a:pt x="7279" y="1628"/>
                  </a:cubicBezTo>
                  <a:cubicBezTo>
                    <a:pt x="6311" y="2602"/>
                    <a:pt x="5736" y="3826"/>
                    <a:pt x="5661" y="5083"/>
                  </a:cubicBezTo>
                  <a:cubicBezTo>
                    <a:pt x="5556" y="6894"/>
                    <a:pt x="4796" y="8593"/>
                    <a:pt x="3530" y="9854"/>
                  </a:cubicBezTo>
                  <a:lnTo>
                    <a:pt x="3360" y="10031"/>
                  </a:lnTo>
                  <a:lnTo>
                    <a:pt x="115" y="13276"/>
                  </a:lnTo>
                  <a:cubicBezTo>
                    <a:pt x="1" y="13390"/>
                    <a:pt x="1" y="13574"/>
                    <a:pt x="115" y="13688"/>
                  </a:cubicBezTo>
                  <a:lnTo>
                    <a:pt x="997" y="14571"/>
                  </a:lnTo>
                  <a:cubicBezTo>
                    <a:pt x="1054" y="14623"/>
                    <a:pt x="1124" y="14656"/>
                    <a:pt x="1205" y="14656"/>
                  </a:cubicBezTo>
                  <a:cubicBezTo>
                    <a:pt x="1282" y="14656"/>
                    <a:pt x="1358" y="14623"/>
                    <a:pt x="1409" y="14571"/>
                  </a:cubicBezTo>
                  <a:lnTo>
                    <a:pt x="4654" y="11326"/>
                  </a:lnTo>
                  <a:lnTo>
                    <a:pt x="4759" y="11226"/>
                  </a:lnTo>
                  <a:cubicBezTo>
                    <a:pt x="6040" y="9940"/>
                    <a:pt x="7767" y="9186"/>
                    <a:pt x="9626" y="9096"/>
                  </a:cubicBezTo>
                  <a:cubicBezTo>
                    <a:pt x="10879" y="9035"/>
                    <a:pt x="12155" y="8441"/>
                    <a:pt x="13123" y="7474"/>
                  </a:cubicBezTo>
                  <a:cubicBezTo>
                    <a:pt x="14048" y="6548"/>
                    <a:pt x="14617" y="5381"/>
                    <a:pt x="14731" y="4181"/>
                  </a:cubicBezTo>
                  <a:cubicBezTo>
                    <a:pt x="14845" y="2961"/>
                    <a:pt x="14475" y="1856"/>
                    <a:pt x="13688" y="1069"/>
                  </a:cubicBezTo>
                  <a:cubicBezTo>
                    <a:pt x="12993" y="374"/>
                    <a:pt x="12050" y="0"/>
                    <a:pt x="109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9"/>
            <p:cNvSpPr/>
            <p:nvPr/>
          </p:nvSpPr>
          <p:spPr>
            <a:xfrm>
              <a:off x="6094825" y="1546925"/>
              <a:ext cx="180875" cy="176800"/>
            </a:xfrm>
            <a:custGeom>
              <a:rect b="b" l="l" r="r" t="t"/>
              <a:pathLst>
                <a:path extrusionOk="0" h="7072" w="7235">
                  <a:moveTo>
                    <a:pt x="4489" y="596"/>
                  </a:moveTo>
                  <a:lnTo>
                    <a:pt x="4489" y="596"/>
                  </a:lnTo>
                  <a:cubicBezTo>
                    <a:pt x="5062" y="629"/>
                    <a:pt x="5566" y="842"/>
                    <a:pt x="5940" y="1218"/>
                  </a:cubicBezTo>
                  <a:cubicBezTo>
                    <a:pt x="6420" y="1691"/>
                    <a:pt x="6633" y="2379"/>
                    <a:pt x="6547" y="3153"/>
                  </a:cubicBezTo>
                  <a:cubicBezTo>
                    <a:pt x="6462" y="3944"/>
                    <a:pt x="6068" y="4728"/>
                    <a:pt x="5437" y="5359"/>
                  </a:cubicBezTo>
                  <a:cubicBezTo>
                    <a:pt x="4697" y="6099"/>
                    <a:pt x="3762" y="6488"/>
                    <a:pt x="2908" y="6488"/>
                  </a:cubicBezTo>
                  <a:cubicBezTo>
                    <a:pt x="2292" y="6488"/>
                    <a:pt x="1718" y="6284"/>
                    <a:pt x="1296" y="5862"/>
                  </a:cubicBezTo>
                  <a:cubicBezTo>
                    <a:pt x="902" y="5468"/>
                    <a:pt x="698" y="4941"/>
                    <a:pt x="670" y="4371"/>
                  </a:cubicBezTo>
                  <a:lnTo>
                    <a:pt x="670" y="4371"/>
                  </a:lnTo>
                  <a:lnTo>
                    <a:pt x="2448" y="6151"/>
                  </a:lnTo>
                  <a:cubicBezTo>
                    <a:pt x="2505" y="6208"/>
                    <a:pt x="2581" y="6236"/>
                    <a:pt x="2658" y="6236"/>
                  </a:cubicBezTo>
                  <a:cubicBezTo>
                    <a:pt x="2733" y="6236"/>
                    <a:pt x="2809" y="6208"/>
                    <a:pt x="2866" y="6151"/>
                  </a:cubicBezTo>
                  <a:cubicBezTo>
                    <a:pt x="2980" y="6037"/>
                    <a:pt x="2980" y="5852"/>
                    <a:pt x="2866" y="5738"/>
                  </a:cubicBezTo>
                  <a:lnTo>
                    <a:pt x="736" y="3609"/>
                  </a:lnTo>
                  <a:cubicBezTo>
                    <a:pt x="784" y="3399"/>
                    <a:pt x="850" y="3191"/>
                    <a:pt x="935" y="2982"/>
                  </a:cubicBezTo>
                  <a:lnTo>
                    <a:pt x="2818" y="4866"/>
                  </a:lnTo>
                  <a:cubicBezTo>
                    <a:pt x="2875" y="4923"/>
                    <a:pt x="2951" y="4951"/>
                    <a:pt x="3028" y="4951"/>
                  </a:cubicBezTo>
                  <a:cubicBezTo>
                    <a:pt x="3103" y="4951"/>
                    <a:pt x="3179" y="4923"/>
                    <a:pt x="3236" y="4866"/>
                  </a:cubicBezTo>
                  <a:cubicBezTo>
                    <a:pt x="3350" y="4752"/>
                    <a:pt x="3350" y="4566"/>
                    <a:pt x="3236" y="4448"/>
                  </a:cubicBezTo>
                  <a:lnTo>
                    <a:pt x="1220" y="2436"/>
                  </a:lnTo>
                  <a:cubicBezTo>
                    <a:pt x="1329" y="2265"/>
                    <a:pt x="1452" y="2100"/>
                    <a:pt x="1590" y="1943"/>
                  </a:cubicBezTo>
                  <a:lnTo>
                    <a:pt x="3545" y="3898"/>
                  </a:lnTo>
                  <a:cubicBezTo>
                    <a:pt x="3602" y="3955"/>
                    <a:pt x="3677" y="3983"/>
                    <a:pt x="3748" y="3983"/>
                  </a:cubicBezTo>
                  <a:cubicBezTo>
                    <a:pt x="3825" y="3983"/>
                    <a:pt x="3900" y="3955"/>
                    <a:pt x="3957" y="3898"/>
                  </a:cubicBezTo>
                  <a:cubicBezTo>
                    <a:pt x="4071" y="3779"/>
                    <a:pt x="4071" y="3594"/>
                    <a:pt x="3957" y="3480"/>
                  </a:cubicBezTo>
                  <a:lnTo>
                    <a:pt x="2003" y="1525"/>
                  </a:lnTo>
                  <a:cubicBezTo>
                    <a:pt x="2159" y="1388"/>
                    <a:pt x="2325" y="1264"/>
                    <a:pt x="2496" y="1155"/>
                  </a:cubicBezTo>
                  <a:lnTo>
                    <a:pt x="4479" y="3138"/>
                  </a:lnTo>
                  <a:cubicBezTo>
                    <a:pt x="4536" y="3195"/>
                    <a:pt x="4607" y="3224"/>
                    <a:pt x="4683" y="3224"/>
                  </a:cubicBezTo>
                  <a:cubicBezTo>
                    <a:pt x="4758" y="3224"/>
                    <a:pt x="4835" y="3195"/>
                    <a:pt x="4892" y="3138"/>
                  </a:cubicBezTo>
                  <a:cubicBezTo>
                    <a:pt x="5005" y="3024"/>
                    <a:pt x="5005" y="2834"/>
                    <a:pt x="4892" y="2720"/>
                  </a:cubicBezTo>
                  <a:lnTo>
                    <a:pt x="3037" y="866"/>
                  </a:lnTo>
                  <a:cubicBezTo>
                    <a:pt x="3260" y="771"/>
                    <a:pt x="3488" y="699"/>
                    <a:pt x="3720" y="653"/>
                  </a:cubicBezTo>
                  <a:lnTo>
                    <a:pt x="5746" y="2678"/>
                  </a:lnTo>
                  <a:cubicBezTo>
                    <a:pt x="5802" y="2735"/>
                    <a:pt x="5879" y="2764"/>
                    <a:pt x="5954" y="2764"/>
                  </a:cubicBezTo>
                  <a:cubicBezTo>
                    <a:pt x="6030" y="2764"/>
                    <a:pt x="6102" y="2735"/>
                    <a:pt x="6163" y="2678"/>
                  </a:cubicBezTo>
                  <a:cubicBezTo>
                    <a:pt x="6277" y="2564"/>
                    <a:pt x="6277" y="2379"/>
                    <a:pt x="6163" y="2265"/>
                  </a:cubicBezTo>
                  <a:lnTo>
                    <a:pt x="4489" y="596"/>
                  </a:lnTo>
                  <a:close/>
                  <a:moveTo>
                    <a:pt x="4326" y="0"/>
                  </a:moveTo>
                  <a:cubicBezTo>
                    <a:pt x="4199" y="0"/>
                    <a:pt x="4070" y="8"/>
                    <a:pt x="3939" y="22"/>
                  </a:cubicBezTo>
                  <a:cubicBezTo>
                    <a:pt x="3013" y="126"/>
                    <a:pt x="2107" y="581"/>
                    <a:pt x="1381" y="1303"/>
                  </a:cubicBezTo>
                  <a:cubicBezTo>
                    <a:pt x="659" y="2024"/>
                    <a:pt x="204" y="2935"/>
                    <a:pt x="105" y="3859"/>
                  </a:cubicBezTo>
                  <a:cubicBezTo>
                    <a:pt x="0" y="4813"/>
                    <a:pt x="276" y="5667"/>
                    <a:pt x="883" y="6274"/>
                  </a:cubicBezTo>
                  <a:cubicBezTo>
                    <a:pt x="1400" y="6797"/>
                    <a:pt x="2111" y="7071"/>
                    <a:pt x="2904" y="7071"/>
                  </a:cubicBezTo>
                  <a:cubicBezTo>
                    <a:pt x="3032" y="7071"/>
                    <a:pt x="3164" y="7067"/>
                    <a:pt x="3293" y="7053"/>
                  </a:cubicBezTo>
                  <a:cubicBezTo>
                    <a:pt x="4223" y="6948"/>
                    <a:pt x="5128" y="6497"/>
                    <a:pt x="5855" y="5772"/>
                  </a:cubicBezTo>
                  <a:cubicBezTo>
                    <a:pt x="6576" y="5050"/>
                    <a:pt x="7031" y="4139"/>
                    <a:pt x="7131" y="3215"/>
                  </a:cubicBezTo>
                  <a:cubicBezTo>
                    <a:pt x="7235" y="2265"/>
                    <a:pt x="6960" y="1407"/>
                    <a:pt x="6352" y="800"/>
                  </a:cubicBezTo>
                  <a:cubicBezTo>
                    <a:pt x="5833" y="280"/>
                    <a:pt x="5123" y="0"/>
                    <a:pt x="4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9"/>
            <p:cNvSpPr/>
            <p:nvPr/>
          </p:nvSpPr>
          <p:spPr>
            <a:xfrm>
              <a:off x="6220550" y="1629425"/>
              <a:ext cx="23500" cy="22175"/>
            </a:xfrm>
            <a:custGeom>
              <a:rect b="b" l="l" r="r" t="t"/>
              <a:pathLst>
                <a:path extrusionOk="0" h="887" w="940">
                  <a:moveTo>
                    <a:pt x="320" y="0"/>
                  </a:moveTo>
                  <a:cubicBezTo>
                    <a:pt x="246" y="0"/>
                    <a:pt x="171" y="28"/>
                    <a:pt x="114" y="85"/>
                  </a:cubicBezTo>
                  <a:cubicBezTo>
                    <a:pt x="0" y="204"/>
                    <a:pt x="0" y="388"/>
                    <a:pt x="114" y="502"/>
                  </a:cubicBezTo>
                  <a:lnTo>
                    <a:pt x="413" y="802"/>
                  </a:lnTo>
                  <a:cubicBezTo>
                    <a:pt x="469" y="859"/>
                    <a:pt x="546" y="887"/>
                    <a:pt x="622" y="887"/>
                  </a:cubicBezTo>
                  <a:cubicBezTo>
                    <a:pt x="693" y="887"/>
                    <a:pt x="769" y="859"/>
                    <a:pt x="826" y="802"/>
                  </a:cubicBezTo>
                  <a:cubicBezTo>
                    <a:pt x="940" y="688"/>
                    <a:pt x="940" y="502"/>
                    <a:pt x="826" y="388"/>
                  </a:cubicBezTo>
                  <a:lnTo>
                    <a:pt x="526" y="85"/>
                  </a:lnTo>
                  <a:cubicBezTo>
                    <a:pt x="469" y="28"/>
                    <a:pt x="395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9"/>
            <p:cNvSpPr/>
            <p:nvPr/>
          </p:nvSpPr>
          <p:spPr>
            <a:xfrm>
              <a:off x="6197300" y="1648525"/>
              <a:ext cx="23625" cy="22175"/>
            </a:xfrm>
            <a:custGeom>
              <a:rect b="b" l="l" r="r" t="t"/>
              <a:pathLst>
                <a:path extrusionOk="0" h="887" w="945">
                  <a:moveTo>
                    <a:pt x="321" y="0"/>
                  </a:moveTo>
                  <a:cubicBezTo>
                    <a:pt x="246" y="0"/>
                    <a:pt x="171" y="28"/>
                    <a:pt x="114" y="85"/>
                  </a:cubicBezTo>
                  <a:cubicBezTo>
                    <a:pt x="0" y="199"/>
                    <a:pt x="0" y="388"/>
                    <a:pt x="114" y="502"/>
                  </a:cubicBezTo>
                  <a:lnTo>
                    <a:pt x="413" y="802"/>
                  </a:lnTo>
                  <a:cubicBezTo>
                    <a:pt x="470" y="859"/>
                    <a:pt x="546" y="887"/>
                    <a:pt x="622" y="887"/>
                  </a:cubicBezTo>
                  <a:cubicBezTo>
                    <a:pt x="698" y="887"/>
                    <a:pt x="769" y="859"/>
                    <a:pt x="826" y="802"/>
                  </a:cubicBezTo>
                  <a:cubicBezTo>
                    <a:pt x="944" y="688"/>
                    <a:pt x="944" y="502"/>
                    <a:pt x="826" y="384"/>
                  </a:cubicBezTo>
                  <a:lnTo>
                    <a:pt x="527" y="85"/>
                  </a:lnTo>
                  <a:cubicBezTo>
                    <a:pt x="470" y="28"/>
                    <a:pt x="396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9"/>
            <p:cNvSpPr/>
            <p:nvPr/>
          </p:nvSpPr>
          <p:spPr>
            <a:xfrm>
              <a:off x="6178325" y="1671850"/>
              <a:ext cx="23625" cy="22225"/>
            </a:xfrm>
            <a:custGeom>
              <a:rect b="b" l="l" r="r" t="t"/>
              <a:pathLst>
                <a:path extrusionOk="0" h="889" w="945">
                  <a:moveTo>
                    <a:pt x="321" y="1"/>
                  </a:moveTo>
                  <a:cubicBezTo>
                    <a:pt x="246" y="1"/>
                    <a:pt x="172" y="29"/>
                    <a:pt x="115" y="86"/>
                  </a:cubicBezTo>
                  <a:cubicBezTo>
                    <a:pt x="1" y="200"/>
                    <a:pt x="1" y="386"/>
                    <a:pt x="115" y="504"/>
                  </a:cubicBezTo>
                  <a:lnTo>
                    <a:pt x="413" y="803"/>
                  </a:lnTo>
                  <a:cubicBezTo>
                    <a:pt x="470" y="860"/>
                    <a:pt x="546" y="889"/>
                    <a:pt x="621" y="889"/>
                  </a:cubicBezTo>
                  <a:cubicBezTo>
                    <a:pt x="698" y="889"/>
                    <a:pt x="774" y="860"/>
                    <a:pt x="831" y="803"/>
                  </a:cubicBezTo>
                  <a:cubicBezTo>
                    <a:pt x="945" y="690"/>
                    <a:pt x="945" y="504"/>
                    <a:pt x="831" y="386"/>
                  </a:cubicBezTo>
                  <a:lnTo>
                    <a:pt x="527" y="86"/>
                  </a:lnTo>
                  <a:cubicBezTo>
                    <a:pt x="470" y="29"/>
                    <a:pt x="395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49"/>
          <p:cNvGrpSpPr/>
          <p:nvPr/>
        </p:nvGrpSpPr>
        <p:grpSpPr>
          <a:xfrm>
            <a:off x="5326263" y="1604575"/>
            <a:ext cx="315875" cy="368050"/>
            <a:chOff x="5347375" y="1520875"/>
            <a:chExt cx="315875" cy="368050"/>
          </a:xfrm>
        </p:grpSpPr>
        <p:sp>
          <p:nvSpPr>
            <p:cNvPr id="1122" name="Google Shape;1122;p49"/>
            <p:cNvSpPr/>
            <p:nvPr/>
          </p:nvSpPr>
          <p:spPr>
            <a:xfrm>
              <a:off x="5347375" y="1520875"/>
              <a:ext cx="315875" cy="368050"/>
            </a:xfrm>
            <a:custGeom>
              <a:rect b="b" l="l" r="r" t="t"/>
              <a:pathLst>
                <a:path extrusionOk="0" h="14722" w="12635">
                  <a:moveTo>
                    <a:pt x="7610" y="589"/>
                  </a:moveTo>
                  <a:lnTo>
                    <a:pt x="7610" y="1058"/>
                  </a:lnTo>
                  <a:lnTo>
                    <a:pt x="5024" y="1058"/>
                  </a:lnTo>
                  <a:lnTo>
                    <a:pt x="5024" y="589"/>
                  </a:lnTo>
                  <a:close/>
                  <a:moveTo>
                    <a:pt x="6320" y="2672"/>
                  </a:moveTo>
                  <a:cubicBezTo>
                    <a:pt x="9480" y="2672"/>
                    <a:pt x="12051" y="5243"/>
                    <a:pt x="12051" y="8408"/>
                  </a:cubicBezTo>
                  <a:cubicBezTo>
                    <a:pt x="12051" y="11568"/>
                    <a:pt x="9480" y="14139"/>
                    <a:pt x="6320" y="14139"/>
                  </a:cubicBezTo>
                  <a:cubicBezTo>
                    <a:pt x="3156" y="14139"/>
                    <a:pt x="584" y="11568"/>
                    <a:pt x="584" y="8408"/>
                  </a:cubicBezTo>
                  <a:cubicBezTo>
                    <a:pt x="584" y="5243"/>
                    <a:pt x="3156" y="2672"/>
                    <a:pt x="6320" y="2672"/>
                  </a:cubicBezTo>
                  <a:close/>
                  <a:moveTo>
                    <a:pt x="4731" y="1"/>
                  </a:moveTo>
                  <a:cubicBezTo>
                    <a:pt x="4569" y="1"/>
                    <a:pt x="4437" y="134"/>
                    <a:pt x="4437" y="295"/>
                  </a:cubicBezTo>
                  <a:lnTo>
                    <a:pt x="4437" y="1353"/>
                  </a:lnTo>
                  <a:cubicBezTo>
                    <a:pt x="4437" y="1514"/>
                    <a:pt x="4569" y="1647"/>
                    <a:pt x="4731" y="1647"/>
                  </a:cubicBezTo>
                  <a:lnTo>
                    <a:pt x="6026" y="1647"/>
                  </a:lnTo>
                  <a:lnTo>
                    <a:pt x="6026" y="2093"/>
                  </a:lnTo>
                  <a:cubicBezTo>
                    <a:pt x="4446" y="2164"/>
                    <a:pt x="2975" y="2814"/>
                    <a:pt x="1851" y="3939"/>
                  </a:cubicBezTo>
                  <a:cubicBezTo>
                    <a:pt x="656" y="5129"/>
                    <a:pt x="1" y="6718"/>
                    <a:pt x="1" y="8408"/>
                  </a:cubicBezTo>
                  <a:cubicBezTo>
                    <a:pt x="1" y="10092"/>
                    <a:pt x="656" y="11681"/>
                    <a:pt x="1851" y="12871"/>
                  </a:cubicBezTo>
                  <a:cubicBezTo>
                    <a:pt x="3042" y="14067"/>
                    <a:pt x="4631" y="14721"/>
                    <a:pt x="6320" y="14721"/>
                  </a:cubicBezTo>
                  <a:cubicBezTo>
                    <a:pt x="8004" y="14721"/>
                    <a:pt x="9594" y="14067"/>
                    <a:pt x="10784" y="12871"/>
                  </a:cubicBezTo>
                  <a:cubicBezTo>
                    <a:pt x="11980" y="11681"/>
                    <a:pt x="12635" y="10092"/>
                    <a:pt x="12635" y="8408"/>
                  </a:cubicBezTo>
                  <a:cubicBezTo>
                    <a:pt x="12635" y="6970"/>
                    <a:pt x="12160" y="5604"/>
                    <a:pt x="11282" y="4493"/>
                  </a:cubicBezTo>
                  <a:lnTo>
                    <a:pt x="11657" y="4119"/>
                  </a:lnTo>
                  <a:lnTo>
                    <a:pt x="12027" y="4489"/>
                  </a:lnTo>
                  <a:cubicBezTo>
                    <a:pt x="12084" y="4546"/>
                    <a:pt x="12160" y="4574"/>
                    <a:pt x="12236" y="4574"/>
                  </a:cubicBezTo>
                  <a:cubicBezTo>
                    <a:pt x="12307" y="4574"/>
                    <a:pt x="12383" y="4546"/>
                    <a:pt x="12440" y="4489"/>
                  </a:cubicBezTo>
                  <a:cubicBezTo>
                    <a:pt x="12554" y="4370"/>
                    <a:pt x="12554" y="4185"/>
                    <a:pt x="12440" y="4071"/>
                  </a:cubicBezTo>
                  <a:lnTo>
                    <a:pt x="11258" y="2890"/>
                  </a:lnTo>
                  <a:cubicBezTo>
                    <a:pt x="11201" y="2833"/>
                    <a:pt x="11127" y="2805"/>
                    <a:pt x="11051" y="2805"/>
                  </a:cubicBezTo>
                  <a:cubicBezTo>
                    <a:pt x="10976" y="2805"/>
                    <a:pt x="10901" y="2833"/>
                    <a:pt x="10841" y="2890"/>
                  </a:cubicBezTo>
                  <a:cubicBezTo>
                    <a:pt x="10728" y="3004"/>
                    <a:pt x="10728" y="3189"/>
                    <a:pt x="10841" y="3302"/>
                  </a:cubicBezTo>
                  <a:lnTo>
                    <a:pt x="11244" y="3701"/>
                  </a:lnTo>
                  <a:lnTo>
                    <a:pt x="10898" y="4053"/>
                  </a:lnTo>
                  <a:cubicBezTo>
                    <a:pt x="10860" y="4014"/>
                    <a:pt x="10822" y="3977"/>
                    <a:pt x="10784" y="3939"/>
                  </a:cubicBezTo>
                  <a:cubicBezTo>
                    <a:pt x="9660" y="2814"/>
                    <a:pt x="8190" y="2164"/>
                    <a:pt x="6609" y="2093"/>
                  </a:cubicBezTo>
                  <a:lnTo>
                    <a:pt x="6609" y="1647"/>
                  </a:lnTo>
                  <a:lnTo>
                    <a:pt x="7905" y="1647"/>
                  </a:lnTo>
                  <a:cubicBezTo>
                    <a:pt x="8066" y="1647"/>
                    <a:pt x="8199" y="1514"/>
                    <a:pt x="8199" y="1353"/>
                  </a:cubicBezTo>
                  <a:lnTo>
                    <a:pt x="8199" y="295"/>
                  </a:lnTo>
                  <a:cubicBezTo>
                    <a:pt x="8199" y="134"/>
                    <a:pt x="8066" y="1"/>
                    <a:pt x="7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9"/>
            <p:cNvSpPr/>
            <p:nvPr/>
          </p:nvSpPr>
          <p:spPr>
            <a:xfrm>
              <a:off x="5377750" y="1603425"/>
              <a:ext cx="255125" cy="255150"/>
            </a:xfrm>
            <a:custGeom>
              <a:rect b="b" l="l" r="r" t="t"/>
              <a:pathLst>
                <a:path extrusionOk="0" h="10206" w="10205">
                  <a:moveTo>
                    <a:pt x="5105" y="585"/>
                  </a:moveTo>
                  <a:cubicBezTo>
                    <a:pt x="7595" y="585"/>
                    <a:pt x="9622" y="2610"/>
                    <a:pt x="9622" y="5106"/>
                  </a:cubicBezTo>
                  <a:cubicBezTo>
                    <a:pt x="9622" y="7596"/>
                    <a:pt x="7595" y="9622"/>
                    <a:pt x="5105" y="9622"/>
                  </a:cubicBezTo>
                  <a:cubicBezTo>
                    <a:pt x="2609" y="9622"/>
                    <a:pt x="584" y="7596"/>
                    <a:pt x="584" y="5106"/>
                  </a:cubicBezTo>
                  <a:cubicBezTo>
                    <a:pt x="584" y="2610"/>
                    <a:pt x="2609" y="585"/>
                    <a:pt x="5105" y="585"/>
                  </a:cubicBezTo>
                  <a:close/>
                  <a:moveTo>
                    <a:pt x="5105" y="0"/>
                  </a:moveTo>
                  <a:cubicBezTo>
                    <a:pt x="2287" y="0"/>
                    <a:pt x="1" y="2288"/>
                    <a:pt x="1" y="5106"/>
                  </a:cubicBezTo>
                  <a:cubicBezTo>
                    <a:pt x="1" y="7918"/>
                    <a:pt x="2287" y="10206"/>
                    <a:pt x="5105" y="10206"/>
                  </a:cubicBezTo>
                  <a:cubicBezTo>
                    <a:pt x="7919" y="10206"/>
                    <a:pt x="10205" y="7918"/>
                    <a:pt x="10205" y="5106"/>
                  </a:cubicBezTo>
                  <a:cubicBezTo>
                    <a:pt x="10205" y="2288"/>
                    <a:pt x="7919" y="0"/>
                    <a:pt x="51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9"/>
            <p:cNvSpPr/>
            <p:nvPr/>
          </p:nvSpPr>
          <p:spPr>
            <a:xfrm>
              <a:off x="5498025" y="1667950"/>
              <a:ext cx="14600" cy="70000"/>
            </a:xfrm>
            <a:custGeom>
              <a:rect b="b" l="l" r="r" t="t"/>
              <a:pathLst>
                <a:path extrusionOk="0" h="2800" w="584">
                  <a:moveTo>
                    <a:pt x="294" y="1"/>
                  </a:moveTo>
                  <a:cubicBezTo>
                    <a:pt x="128" y="1"/>
                    <a:pt x="0" y="134"/>
                    <a:pt x="0" y="294"/>
                  </a:cubicBezTo>
                  <a:lnTo>
                    <a:pt x="0" y="2506"/>
                  </a:lnTo>
                  <a:cubicBezTo>
                    <a:pt x="0" y="2667"/>
                    <a:pt x="128" y="2799"/>
                    <a:pt x="294" y="2799"/>
                  </a:cubicBezTo>
                  <a:cubicBezTo>
                    <a:pt x="456" y="2799"/>
                    <a:pt x="583" y="2667"/>
                    <a:pt x="583" y="2506"/>
                  </a:cubicBezTo>
                  <a:lnTo>
                    <a:pt x="583" y="294"/>
                  </a:lnTo>
                  <a:cubicBezTo>
                    <a:pt x="583" y="134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9"/>
            <p:cNvSpPr/>
            <p:nvPr/>
          </p:nvSpPr>
          <p:spPr>
            <a:xfrm>
              <a:off x="5498025" y="1805075"/>
              <a:ext cx="14600" cy="27875"/>
            </a:xfrm>
            <a:custGeom>
              <a:rect b="b" l="l" r="r" t="t"/>
              <a:pathLst>
                <a:path extrusionOk="0" h="1115" w="584">
                  <a:moveTo>
                    <a:pt x="294" y="0"/>
                  </a:moveTo>
                  <a:cubicBezTo>
                    <a:pt x="128" y="0"/>
                    <a:pt x="0" y="128"/>
                    <a:pt x="0" y="290"/>
                  </a:cubicBezTo>
                  <a:lnTo>
                    <a:pt x="0" y="820"/>
                  </a:lnTo>
                  <a:cubicBezTo>
                    <a:pt x="0" y="982"/>
                    <a:pt x="128" y="1115"/>
                    <a:pt x="294" y="1115"/>
                  </a:cubicBezTo>
                  <a:cubicBezTo>
                    <a:pt x="456" y="1115"/>
                    <a:pt x="583" y="982"/>
                    <a:pt x="583" y="820"/>
                  </a:cubicBezTo>
                  <a:lnTo>
                    <a:pt x="583" y="290"/>
                  </a:lnTo>
                  <a:cubicBezTo>
                    <a:pt x="583" y="128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9"/>
            <p:cNvSpPr/>
            <p:nvPr/>
          </p:nvSpPr>
          <p:spPr>
            <a:xfrm>
              <a:off x="5545100" y="1789425"/>
              <a:ext cx="24325" cy="25375"/>
            </a:xfrm>
            <a:custGeom>
              <a:rect b="b" l="l" r="r" t="t"/>
              <a:pathLst>
                <a:path extrusionOk="0" h="1015" w="973">
                  <a:moveTo>
                    <a:pt x="332" y="0"/>
                  </a:moveTo>
                  <a:cubicBezTo>
                    <a:pt x="272" y="0"/>
                    <a:pt x="210" y="19"/>
                    <a:pt x="157" y="57"/>
                  </a:cubicBezTo>
                  <a:cubicBezTo>
                    <a:pt x="29" y="152"/>
                    <a:pt x="1" y="331"/>
                    <a:pt x="95" y="465"/>
                  </a:cubicBezTo>
                  <a:lnTo>
                    <a:pt x="404" y="892"/>
                  </a:lnTo>
                  <a:cubicBezTo>
                    <a:pt x="461" y="972"/>
                    <a:pt x="550" y="1015"/>
                    <a:pt x="640" y="1015"/>
                  </a:cubicBezTo>
                  <a:cubicBezTo>
                    <a:pt x="702" y="1015"/>
                    <a:pt x="765" y="996"/>
                    <a:pt x="816" y="958"/>
                  </a:cubicBezTo>
                  <a:cubicBezTo>
                    <a:pt x="944" y="863"/>
                    <a:pt x="973" y="678"/>
                    <a:pt x="878" y="550"/>
                  </a:cubicBezTo>
                  <a:lnTo>
                    <a:pt x="570" y="118"/>
                  </a:lnTo>
                  <a:cubicBezTo>
                    <a:pt x="513" y="41"/>
                    <a:pt x="423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9"/>
            <p:cNvSpPr/>
            <p:nvPr/>
          </p:nvSpPr>
          <p:spPr>
            <a:xfrm>
              <a:off x="5574875" y="1748525"/>
              <a:ext cx="28950" cy="18700"/>
            </a:xfrm>
            <a:custGeom>
              <a:rect b="b" l="l" r="r" t="t"/>
              <a:pathLst>
                <a:path extrusionOk="0" h="748" w="1158">
                  <a:moveTo>
                    <a:pt x="331" y="0"/>
                  </a:moveTo>
                  <a:cubicBezTo>
                    <a:pt x="207" y="0"/>
                    <a:pt x="90" y="80"/>
                    <a:pt x="47" y="203"/>
                  </a:cubicBezTo>
                  <a:cubicBezTo>
                    <a:pt x="1" y="360"/>
                    <a:pt x="80" y="520"/>
                    <a:pt x="237" y="573"/>
                  </a:cubicBezTo>
                  <a:lnTo>
                    <a:pt x="741" y="734"/>
                  </a:lnTo>
                  <a:cubicBezTo>
                    <a:pt x="769" y="748"/>
                    <a:pt x="802" y="748"/>
                    <a:pt x="831" y="748"/>
                  </a:cubicBezTo>
                  <a:cubicBezTo>
                    <a:pt x="954" y="748"/>
                    <a:pt x="1067" y="673"/>
                    <a:pt x="1111" y="549"/>
                  </a:cubicBezTo>
                  <a:cubicBezTo>
                    <a:pt x="1157" y="393"/>
                    <a:pt x="1076" y="226"/>
                    <a:pt x="920" y="179"/>
                  </a:cubicBezTo>
                  <a:lnTo>
                    <a:pt x="417" y="14"/>
                  </a:lnTo>
                  <a:cubicBezTo>
                    <a:pt x="389" y="5"/>
                    <a:pt x="360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9"/>
            <p:cNvSpPr/>
            <p:nvPr/>
          </p:nvSpPr>
          <p:spPr>
            <a:xfrm>
              <a:off x="5574875" y="1693900"/>
              <a:ext cx="28950" cy="18800"/>
            </a:xfrm>
            <a:custGeom>
              <a:rect b="b" l="l" r="r" t="t"/>
              <a:pathLst>
                <a:path extrusionOk="0" h="752" w="1158">
                  <a:moveTo>
                    <a:pt x="832" y="0"/>
                  </a:moveTo>
                  <a:cubicBezTo>
                    <a:pt x="802" y="0"/>
                    <a:pt x="771" y="5"/>
                    <a:pt x="741" y="16"/>
                  </a:cubicBezTo>
                  <a:lnTo>
                    <a:pt x="237" y="178"/>
                  </a:lnTo>
                  <a:cubicBezTo>
                    <a:pt x="80" y="229"/>
                    <a:pt x="1" y="395"/>
                    <a:pt x="47" y="548"/>
                  </a:cubicBezTo>
                  <a:cubicBezTo>
                    <a:pt x="90" y="671"/>
                    <a:pt x="204" y="751"/>
                    <a:pt x="327" y="751"/>
                  </a:cubicBezTo>
                  <a:cubicBezTo>
                    <a:pt x="356" y="751"/>
                    <a:pt x="389" y="747"/>
                    <a:pt x="417" y="737"/>
                  </a:cubicBezTo>
                  <a:lnTo>
                    <a:pt x="920" y="576"/>
                  </a:lnTo>
                  <a:cubicBezTo>
                    <a:pt x="1076" y="524"/>
                    <a:pt x="1157" y="357"/>
                    <a:pt x="1111" y="206"/>
                  </a:cubicBezTo>
                  <a:cubicBezTo>
                    <a:pt x="1069" y="80"/>
                    <a:pt x="954" y="0"/>
                    <a:pt x="8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9"/>
            <p:cNvSpPr/>
            <p:nvPr/>
          </p:nvSpPr>
          <p:spPr>
            <a:xfrm>
              <a:off x="5545100" y="1646400"/>
              <a:ext cx="24325" cy="25475"/>
            </a:xfrm>
            <a:custGeom>
              <a:rect b="b" l="l" r="r" t="t"/>
              <a:pathLst>
                <a:path extrusionOk="0" h="1019" w="973">
                  <a:moveTo>
                    <a:pt x="642" y="0"/>
                  </a:moveTo>
                  <a:cubicBezTo>
                    <a:pt x="550" y="0"/>
                    <a:pt x="461" y="42"/>
                    <a:pt x="404" y="123"/>
                  </a:cubicBezTo>
                  <a:lnTo>
                    <a:pt x="95" y="550"/>
                  </a:lnTo>
                  <a:cubicBezTo>
                    <a:pt x="1" y="683"/>
                    <a:pt x="29" y="867"/>
                    <a:pt x="157" y="962"/>
                  </a:cubicBezTo>
                  <a:cubicBezTo>
                    <a:pt x="209" y="1000"/>
                    <a:pt x="270" y="1019"/>
                    <a:pt x="332" y="1019"/>
                  </a:cubicBezTo>
                  <a:cubicBezTo>
                    <a:pt x="423" y="1019"/>
                    <a:pt x="513" y="977"/>
                    <a:pt x="570" y="896"/>
                  </a:cubicBezTo>
                  <a:lnTo>
                    <a:pt x="878" y="469"/>
                  </a:lnTo>
                  <a:cubicBezTo>
                    <a:pt x="973" y="336"/>
                    <a:pt x="944" y="151"/>
                    <a:pt x="816" y="57"/>
                  </a:cubicBezTo>
                  <a:cubicBezTo>
                    <a:pt x="763" y="19"/>
                    <a:pt x="702" y="0"/>
                    <a:pt x="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9"/>
            <p:cNvSpPr/>
            <p:nvPr/>
          </p:nvSpPr>
          <p:spPr>
            <a:xfrm>
              <a:off x="5498025" y="1628325"/>
              <a:ext cx="14600" cy="27900"/>
            </a:xfrm>
            <a:custGeom>
              <a:rect b="b" l="l" r="r" t="t"/>
              <a:pathLst>
                <a:path extrusionOk="0" h="1116" w="584">
                  <a:moveTo>
                    <a:pt x="294" y="1"/>
                  </a:moveTo>
                  <a:cubicBezTo>
                    <a:pt x="128" y="1"/>
                    <a:pt x="0" y="129"/>
                    <a:pt x="0" y="296"/>
                  </a:cubicBezTo>
                  <a:lnTo>
                    <a:pt x="0" y="822"/>
                  </a:lnTo>
                  <a:cubicBezTo>
                    <a:pt x="0" y="983"/>
                    <a:pt x="128" y="1115"/>
                    <a:pt x="294" y="1115"/>
                  </a:cubicBezTo>
                  <a:cubicBezTo>
                    <a:pt x="456" y="1115"/>
                    <a:pt x="583" y="983"/>
                    <a:pt x="583" y="822"/>
                  </a:cubicBezTo>
                  <a:lnTo>
                    <a:pt x="583" y="296"/>
                  </a:lnTo>
                  <a:cubicBezTo>
                    <a:pt x="583" y="129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9"/>
            <p:cNvSpPr/>
            <p:nvPr/>
          </p:nvSpPr>
          <p:spPr>
            <a:xfrm>
              <a:off x="5441200" y="1646400"/>
              <a:ext cx="24450" cy="25475"/>
            </a:xfrm>
            <a:custGeom>
              <a:rect b="b" l="l" r="r" t="t"/>
              <a:pathLst>
                <a:path extrusionOk="0" h="1019" w="978">
                  <a:moveTo>
                    <a:pt x="332" y="0"/>
                  </a:moveTo>
                  <a:cubicBezTo>
                    <a:pt x="272" y="0"/>
                    <a:pt x="212" y="19"/>
                    <a:pt x="161" y="57"/>
                  </a:cubicBezTo>
                  <a:cubicBezTo>
                    <a:pt x="29" y="151"/>
                    <a:pt x="1" y="336"/>
                    <a:pt x="95" y="469"/>
                  </a:cubicBezTo>
                  <a:lnTo>
                    <a:pt x="404" y="896"/>
                  </a:lnTo>
                  <a:cubicBezTo>
                    <a:pt x="465" y="977"/>
                    <a:pt x="551" y="1019"/>
                    <a:pt x="645" y="1019"/>
                  </a:cubicBezTo>
                  <a:cubicBezTo>
                    <a:pt x="702" y="1019"/>
                    <a:pt x="765" y="1000"/>
                    <a:pt x="816" y="962"/>
                  </a:cubicBezTo>
                  <a:cubicBezTo>
                    <a:pt x="945" y="867"/>
                    <a:pt x="978" y="683"/>
                    <a:pt x="878" y="550"/>
                  </a:cubicBezTo>
                  <a:lnTo>
                    <a:pt x="570" y="123"/>
                  </a:lnTo>
                  <a:cubicBezTo>
                    <a:pt x="512" y="42"/>
                    <a:pt x="422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9"/>
            <p:cNvSpPr/>
            <p:nvPr/>
          </p:nvSpPr>
          <p:spPr>
            <a:xfrm>
              <a:off x="5406800" y="1693900"/>
              <a:ext cx="28975" cy="18800"/>
            </a:xfrm>
            <a:custGeom>
              <a:rect b="b" l="l" r="r" t="t"/>
              <a:pathLst>
                <a:path extrusionOk="0" h="752" w="1159">
                  <a:moveTo>
                    <a:pt x="326" y="0"/>
                  </a:moveTo>
                  <a:cubicBezTo>
                    <a:pt x="205" y="0"/>
                    <a:pt x="90" y="80"/>
                    <a:pt x="48" y="206"/>
                  </a:cubicBezTo>
                  <a:cubicBezTo>
                    <a:pt x="0" y="357"/>
                    <a:pt x="81" y="524"/>
                    <a:pt x="238" y="576"/>
                  </a:cubicBezTo>
                  <a:lnTo>
                    <a:pt x="740" y="737"/>
                  </a:lnTo>
                  <a:cubicBezTo>
                    <a:pt x="769" y="747"/>
                    <a:pt x="803" y="751"/>
                    <a:pt x="831" y="751"/>
                  </a:cubicBezTo>
                  <a:cubicBezTo>
                    <a:pt x="954" y="751"/>
                    <a:pt x="1068" y="671"/>
                    <a:pt x="1110" y="548"/>
                  </a:cubicBezTo>
                  <a:cubicBezTo>
                    <a:pt x="1158" y="395"/>
                    <a:pt x="1077" y="229"/>
                    <a:pt x="921" y="178"/>
                  </a:cubicBezTo>
                  <a:lnTo>
                    <a:pt x="418" y="16"/>
                  </a:lnTo>
                  <a:cubicBezTo>
                    <a:pt x="388" y="5"/>
                    <a:pt x="357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9"/>
            <p:cNvSpPr/>
            <p:nvPr/>
          </p:nvSpPr>
          <p:spPr>
            <a:xfrm>
              <a:off x="5406800" y="1748525"/>
              <a:ext cx="28975" cy="18700"/>
            </a:xfrm>
            <a:custGeom>
              <a:rect b="b" l="l" r="r" t="t"/>
              <a:pathLst>
                <a:path extrusionOk="0" h="748" w="1159">
                  <a:moveTo>
                    <a:pt x="829" y="0"/>
                  </a:moveTo>
                  <a:cubicBezTo>
                    <a:pt x="800" y="0"/>
                    <a:pt x="770" y="5"/>
                    <a:pt x="740" y="14"/>
                  </a:cubicBezTo>
                  <a:lnTo>
                    <a:pt x="238" y="179"/>
                  </a:lnTo>
                  <a:cubicBezTo>
                    <a:pt x="81" y="226"/>
                    <a:pt x="0" y="393"/>
                    <a:pt x="48" y="549"/>
                  </a:cubicBezTo>
                  <a:cubicBezTo>
                    <a:pt x="91" y="673"/>
                    <a:pt x="205" y="748"/>
                    <a:pt x="328" y="748"/>
                  </a:cubicBezTo>
                  <a:cubicBezTo>
                    <a:pt x="356" y="748"/>
                    <a:pt x="389" y="748"/>
                    <a:pt x="418" y="734"/>
                  </a:cubicBezTo>
                  <a:lnTo>
                    <a:pt x="921" y="573"/>
                  </a:lnTo>
                  <a:cubicBezTo>
                    <a:pt x="1077" y="520"/>
                    <a:pt x="1158" y="360"/>
                    <a:pt x="1110" y="203"/>
                  </a:cubicBezTo>
                  <a:cubicBezTo>
                    <a:pt x="1069" y="80"/>
                    <a:pt x="954" y="0"/>
                    <a:pt x="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9"/>
            <p:cNvSpPr/>
            <p:nvPr/>
          </p:nvSpPr>
          <p:spPr>
            <a:xfrm>
              <a:off x="5441200" y="1789425"/>
              <a:ext cx="24450" cy="25375"/>
            </a:xfrm>
            <a:custGeom>
              <a:rect b="b" l="l" r="r" t="t"/>
              <a:pathLst>
                <a:path extrusionOk="0" h="1015" w="978">
                  <a:moveTo>
                    <a:pt x="642" y="0"/>
                  </a:moveTo>
                  <a:cubicBezTo>
                    <a:pt x="552" y="0"/>
                    <a:pt x="463" y="41"/>
                    <a:pt x="404" y="118"/>
                  </a:cubicBezTo>
                  <a:lnTo>
                    <a:pt x="95" y="550"/>
                  </a:lnTo>
                  <a:cubicBezTo>
                    <a:pt x="1" y="678"/>
                    <a:pt x="29" y="863"/>
                    <a:pt x="161" y="958"/>
                  </a:cubicBezTo>
                  <a:cubicBezTo>
                    <a:pt x="214" y="996"/>
                    <a:pt x="270" y="1015"/>
                    <a:pt x="332" y="1015"/>
                  </a:cubicBezTo>
                  <a:cubicBezTo>
                    <a:pt x="423" y="1015"/>
                    <a:pt x="513" y="972"/>
                    <a:pt x="570" y="892"/>
                  </a:cubicBezTo>
                  <a:lnTo>
                    <a:pt x="878" y="465"/>
                  </a:lnTo>
                  <a:cubicBezTo>
                    <a:pt x="978" y="331"/>
                    <a:pt x="945" y="152"/>
                    <a:pt x="816" y="57"/>
                  </a:cubicBezTo>
                  <a:cubicBezTo>
                    <a:pt x="763" y="19"/>
                    <a:pt x="702" y="0"/>
                    <a:pt x="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49"/>
          <p:cNvGrpSpPr/>
          <p:nvPr/>
        </p:nvGrpSpPr>
        <p:grpSpPr>
          <a:xfrm>
            <a:off x="4700513" y="1604575"/>
            <a:ext cx="368050" cy="368050"/>
            <a:chOff x="4701000" y="1520875"/>
            <a:chExt cx="368050" cy="368050"/>
          </a:xfrm>
        </p:grpSpPr>
        <p:sp>
          <p:nvSpPr>
            <p:cNvPr id="1136" name="Google Shape;1136;p49"/>
            <p:cNvSpPr/>
            <p:nvPr/>
          </p:nvSpPr>
          <p:spPr>
            <a:xfrm>
              <a:off x="4701000" y="1520875"/>
              <a:ext cx="368050" cy="368050"/>
            </a:xfrm>
            <a:custGeom>
              <a:rect b="b" l="l" r="r" t="t"/>
              <a:pathLst>
                <a:path extrusionOk="0" h="14722" w="14722">
                  <a:moveTo>
                    <a:pt x="7358" y="589"/>
                  </a:moveTo>
                  <a:cubicBezTo>
                    <a:pt x="11096" y="589"/>
                    <a:pt x="14133" y="3626"/>
                    <a:pt x="14133" y="7364"/>
                  </a:cubicBezTo>
                  <a:cubicBezTo>
                    <a:pt x="14133" y="11097"/>
                    <a:pt x="11096" y="14139"/>
                    <a:pt x="7358" y="14139"/>
                  </a:cubicBezTo>
                  <a:cubicBezTo>
                    <a:pt x="3625" y="14139"/>
                    <a:pt x="583" y="11097"/>
                    <a:pt x="583" y="7364"/>
                  </a:cubicBezTo>
                  <a:cubicBezTo>
                    <a:pt x="583" y="3626"/>
                    <a:pt x="3625" y="589"/>
                    <a:pt x="7358" y="589"/>
                  </a:cubicBezTo>
                  <a:close/>
                  <a:moveTo>
                    <a:pt x="7358" y="1"/>
                  </a:moveTo>
                  <a:cubicBezTo>
                    <a:pt x="5394" y="1"/>
                    <a:pt x="3544" y="765"/>
                    <a:pt x="2154" y="2155"/>
                  </a:cubicBezTo>
                  <a:cubicBezTo>
                    <a:pt x="763" y="3550"/>
                    <a:pt x="0" y="5395"/>
                    <a:pt x="0" y="7364"/>
                  </a:cubicBezTo>
                  <a:cubicBezTo>
                    <a:pt x="0" y="9328"/>
                    <a:pt x="763" y="11178"/>
                    <a:pt x="2154" y="12568"/>
                  </a:cubicBezTo>
                  <a:cubicBezTo>
                    <a:pt x="3544" y="13959"/>
                    <a:pt x="5394" y="14721"/>
                    <a:pt x="7358" y="14721"/>
                  </a:cubicBezTo>
                  <a:cubicBezTo>
                    <a:pt x="9327" y="14721"/>
                    <a:pt x="11177" y="13959"/>
                    <a:pt x="12567" y="12568"/>
                  </a:cubicBezTo>
                  <a:cubicBezTo>
                    <a:pt x="13957" y="11178"/>
                    <a:pt x="14721" y="9328"/>
                    <a:pt x="14721" y="7364"/>
                  </a:cubicBezTo>
                  <a:cubicBezTo>
                    <a:pt x="14721" y="5395"/>
                    <a:pt x="13957" y="3550"/>
                    <a:pt x="12567" y="2155"/>
                  </a:cubicBezTo>
                  <a:cubicBezTo>
                    <a:pt x="11177" y="765"/>
                    <a:pt x="9327" y="1"/>
                    <a:pt x="7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9"/>
            <p:cNvSpPr/>
            <p:nvPr/>
          </p:nvSpPr>
          <p:spPr>
            <a:xfrm>
              <a:off x="4747125" y="1567025"/>
              <a:ext cx="256675" cy="275775"/>
            </a:xfrm>
            <a:custGeom>
              <a:rect b="b" l="l" r="r" t="t"/>
              <a:pathLst>
                <a:path extrusionOk="0" h="11031" w="10267">
                  <a:moveTo>
                    <a:pt x="5513" y="0"/>
                  </a:moveTo>
                  <a:cubicBezTo>
                    <a:pt x="2476" y="0"/>
                    <a:pt x="0" y="2477"/>
                    <a:pt x="0" y="5518"/>
                  </a:cubicBezTo>
                  <a:cubicBezTo>
                    <a:pt x="0" y="8555"/>
                    <a:pt x="2476" y="11031"/>
                    <a:pt x="5513" y="11031"/>
                  </a:cubicBezTo>
                  <a:cubicBezTo>
                    <a:pt x="6386" y="11031"/>
                    <a:pt x="7221" y="10832"/>
                    <a:pt x="7994" y="10442"/>
                  </a:cubicBezTo>
                  <a:cubicBezTo>
                    <a:pt x="8141" y="10366"/>
                    <a:pt x="8198" y="10191"/>
                    <a:pt x="8127" y="10048"/>
                  </a:cubicBezTo>
                  <a:cubicBezTo>
                    <a:pt x="8073" y="9944"/>
                    <a:pt x="7969" y="9885"/>
                    <a:pt x="7862" y="9885"/>
                  </a:cubicBezTo>
                  <a:cubicBezTo>
                    <a:pt x="7818" y="9885"/>
                    <a:pt x="7775" y="9895"/>
                    <a:pt x="7733" y="9915"/>
                  </a:cubicBezTo>
                  <a:cubicBezTo>
                    <a:pt x="7041" y="10267"/>
                    <a:pt x="6296" y="10442"/>
                    <a:pt x="5513" y="10442"/>
                  </a:cubicBezTo>
                  <a:cubicBezTo>
                    <a:pt x="2800" y="10442"/>
                    <a:pt x="589" y="8231"/>
                    <a:pt x="589" y="5518"/>
                  </a:cubicBezTo>
                  <a:cubicBezTo>
                    <a:pt x="589" y="2799"/>
                    <a:pt x="2800" y="589"/>
                    <a:pt x="5513" y="589"/>
                  </a:cubicBezTo>
                  <a:cubicBezTo>
                    <a:pt x="7216" y="589"/>
                    <a:pt x="8773" y="1447"/>
                    <a:pt x="9684" y="2884"/>
                  </a:cubicBezTo>
                  <a:cubicBezTo>
                    <a:pt x="9739" y="2974"/>
                    <a:pt x="9835" y="3024"/>
                    <a:pt x="9934" y="3024"/>
                  </a:cubicBezTo>
                  <a:cubicBezTo>
                    <a:pt x="9986" y="3024"/>
                    <a:pt x="10039" y="3010"/>
                    <a:pt x="10087" y="2980"/>
                  </a:cubicBezTo>
                  <a:cubicBezTo>
                    <a:pt x="10225" y="2890"/>
                    <a:pt x="10267" y="2709"/>
                    <a:pt x="10177" y="2571"/>
                  </a:cubicBezTo>
                  <a:cubicBezTo>
                    <a:pt x="9161" y="963"/>
                    <a:pt x="7416" y="0"/>
                    <a:pt x="5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9"/>
            <p:cNvSpPr/>
            <p:nvPr/>
          </p:nvSpPr>
          <p:spPr>
            <a:xfrm>
              <a:off x="4992875" y="1697625"/>
              <a:ext cx="30025" cy="74025"/>
            </a:xfrm>
            <a:custGeom>
              <a:rect b="b" l="l" r="r" t="t"/>
              <a:pathLst>
                <a:path extrusionOk="0" h="2961" w="1201">
                  <a:moveTo>
                    <a:pt x="907" y="0"/>
                  </a:moveTo>
                  <a:cubicBezTo>
                    <a:pt x="745" y="0"/>
                    <a:pt x="612" y="132"/>
                    <a:pt x="612" y="294"/>
                  </a:cubicBezTo>
                  <a:cubicBezTo>
                    <a:pt x="612" y="1082"/>
                    <a:pt x="432" y="1836"/>
                    <a:pt x="71" y="2533"/>
                  </a:cubicBezTo>
                  <a:cubicBezTo>
                    <a:pt x="1" y="2680"/>
                    <a:pt x="58" y="2856"/>
                    <a:pt x="200" y="2926"/>
                  </a:cubicBezTo>
                  <a:cubicBezTo>
                    <a:pt x="242" y="2950"/>
                    <a:pt x="290" y="2960"/>
                    <a:pt x="332" y="2960"/>
                  </a:cubicBezTo>
                  <a:cubicBezTo>
                    <a:pt x="441" y="2960"/>
                    <a:pt x="546" y="2904"/>
                    <a:pt x="598" y="2803"/>
                  </a:cubicBezTo>
                  <a:cubicBezTo>
                    <a:pt x="997" y="2021"/>
                    <a:pt x="1201" y="1176"/>
                    <a:pt x="1201" y="294"/>
                  </a:cubicBezTo>
                  <a:cubicBezTo>
                    <a:pt x="1201" y="132"/>
                    <a:pt x="1068" y="0"/>
                    <a:pt x="9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9"/>
            <p:cNvSpPr/>
            <p:nvPr/>
          </p:nvSpPr>
          <p:spPr>
            <a:xfrm>
              <a:off x="4810225" y="1661325"/>
              <a:ext cx="103425" cy="14600"/>
            </a:xfrm>
            <a:custGeom>
              <a:rect b="b" l="l" r="r" t="t"/>
              <a:pathLst>
                <a:path extrusionOk="0" h="584" w="4137">
                  <a:moveTo>
                    <a:pt x="294" y="0"/>
                  </a:moveTo>
                  <a:cubicBezTo>
                    <a:pt x="133" y="0"/>
                    <a:pt x="0" y="128"/>
                    <a:pt x="0" y="294"/>
                  </a:cubicBezTo>
                  <a:cubicBezTo>
                    <a:pt x="0" y="456"/>
                    <a:pt x="133" y="583"/>
                    <a:pt x="294" y="583"/>
                  </a:cubicBezTo>
                  <a:lnTo>
                    <a:pt x="3843" y="583"/>
                  </a:lnTo>
                  <a:cubicBezTo>
                    <a:pt x="4005" y="583"/>
                    <a:pt x="4137" y="456"/>
                    <a:pt x="4137" y="294"/>
                  </a:cubicBezTo>
                  <a:cubicBezTo>
                    <a:pt x="4137" y="128"/>
                    <a:pt x="4005" y="0"/>
                    <a:pt x="38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9"/>
            <p:cNvSpPr/>
            <p:nvPr/>
          </p:nvSpPr>
          <p:spPr>
            <a:xfrm>
              <a:off x="4931200" y="1661325"/>
              <a:ext cx="28600" cy="14600"/>
            </a:xfrm>
            <a:custGeom>
              <a:rect b="b" l="l" r="r" t="t"/>
              <a:pathLst>
                <a:path extrusionOk="0" h="584" w="1144">
                  <a:moveTo>
                    <a:pt x="294" y="0"/>
                  </a:moveTo>
                  <a:cubicBezTo>
                    <a:pt x="134" y="0"/>
                    <a:pt x="0" y="128"/>
                    <a:pt x="0" y="294"/>
                  </a:cubicBezTo>
                  <a:cubicBezTo>
                    <a:pt x="0" y="456"/>
                    <a:pt x="134" y="583"/>
                    <a:pt x="294" y="583"/>
                  </a:cubicBezTo>
                  <a:lnTo>
                    <a:pt x="850" y="583"/>
                  </a:lnTo>
                  <a:cubicBezTo>
                    <a:pt x="1011" y="583"/>
                    <a:pt x="1143" y="456"/>
                    <a:pt x="1143" y="294"/>
                  </a:cubicBezTo>
                  <a:cubicBezTo>
                    <a:pt x="1143" y="128"/>
                    <a:pt x="1011" y="0"/>
                    <a:pt x="8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9"/>
            <p:cNvSpPr/>
            <p:nvPr/>
          </p:nvSpPr>
          <p:spPr>
            <a:xfrm>
              <a:off x="4856350" y="1697950"/>
              <a:ext cx="103450" cy="14750"/>
            </a:xfrm>
            <a:custGeom>
              <a:rect b="b" l="l" r="r" t="t"/>
              <a:pathLst>
                <a:path extrusionOk="0" h="590" w="4138">
                  <a:moveTo>
                    <a:pt x="295" y="1"/>
                  </a:moveTo>
                  <a:cubicBezTo>
                    <a:pt x="134" y="1"/>
                    <a:pt x="1" y="134"/>
                    <a:pt x="1" y="295"/>
                  </a:cubicBezTo>
                  <a:cubicBezTo>
                    <a:pt x="1" y="456"/>
                    <a:pt x="134" y="589"/>
                    <a:pt x="295" y="589"/>
                  </a:cubicBezTo>
                  <a:lnTo>
                    <a:pt x="3844" y="589"/>
                  </a:lnTo>
                  <a:cubicBezTo>
                    <a:pt x="4005" y="589"/>
                    <a:pt x="4137" y="456"/>
                    <a:pt x="4137" y="295"/>
                  </a:cubicBezTo>
                  <a:cubicBezTo>
                    <a:pt x="4137" y="134"/>
                    <a:pt x="4005" y="1"/>
                    <a:pt x="3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9"/>
            <p:cNvSpPr/>
            <p:nvPr/>
          </p:nvSpPr>
          <p:spPr>
            <a:xfrm>
              <a:off x="4810225" y="1697950"/>
              <a:ext cx="28600" cy="14750"/>
            </a:xfrm>
            <a:custGeom>
              <a:rect b="b" l="l" r="r" t="t"/>
              <a:pathLst>
                <a:path extrusionOk="0" h="590" w="1144">
                  <a:moveTo>
                    <a:pt x="294" y="1"/>
                  </a:moveTo>
                  <a:cubicBezTo>
                    <a:pt x="133" y="1"/>
                    <a:pt x="0" y="134"/>
                    <a:pt x="0" y="295"/>
                  </a:cubicBezTo>
                  <a:cubicBezTo>
                    <a:pt x="0" y="456"/>
                    <a:pt x="133" y="589"/>
                    <a:pt x="294" y="589"/>
                  </a:cubicBezTo>
                  <a:lnTo>
                    <a:pt x="850" y="589"/>
                  </a:lnTo>
                  <a:cubicBezTo>
                    <a:pt x="1011" y="589"/>
                    <a:pt x="1143" y="456"/>
                    <a:pt x="1143" y="295"/>
                  </a:cubicBezTo>
                  <a:cubicBezTo>
                    <a:pt x="1143" y="134"/>
                    <a:pt x="1011" y="1"/>
                    <a:pt x="8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9"/>
            <p:cNvSpPr/>
            <p:nvPr/>
          </p:nvSpPr>
          <p:spPr>
            <a:xfrm>
              <a:off x="4856350" y="1733900"/>
              <a:ext cx="103450" cy="14600"/>
            </a:xfrm>
            <a:custGeom>
              <a:rect b="b" l="l" r="r" t="t"/>
              <a:pathLst>
                <a:path extrusionOk="0" h="584" w="4138">
                  <a:moveTo>
                    <a:pt x="295" y="1"/>
                  </a:moveTo>
                  <a:cubicBezTo>
                    <a:pt x="134" y="1"/>
                    <a:pt x="1" y="133"/>
                    <a:pt x="1" y="295"/>
                  </a:cubicBezTo>
                  <a:cubicBezTo>
                    <a:pt x="1" y="456"/>
                    <a:pt x="134" y="584"/>
                    <a:pt x="295" y="584"/>
                  </a:cubicBezTo>
                  <a:lnTo>
                    <a:pt x="3844" y="584"/>
                  </a:lnTo>
                  <a:cubicBezTo>
                    <a:pt x="4005" y="584"/>
                    <a:pt x="4137" y="456"/>
                    <a:pt x="4137" y="295"/>
                  </a:cubicBezTo>
                  <a:cubicBezTo>
                    <a:pt x="4137" y="133"/>
                    <a:pt x="4005" y="1"/>
                    <a:pt x="3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9"/>
            <p:cNvSpPr/>
            <p:nvPr/>
          </p:nvSpPr>
          <p:spPr>
            <a:xfrm>
              <a:off x="4810225" y="1733900"/>
              <a:ext cx="28600" cy="14600"/>
            </a:xfrm>
            <a:custGeom>
              <a:rect b="b" l="l" r="r" t="t"/>
              <a:pathLst>
                <a:path extrusionOk="0" h="584" w="1144">
                  <a:moveTo>
                    <a:pt x="294" y="1"/>
                  </a:moveTo>
                  <a:cubicBezTo>
                    <a:pt x="133" y="1"/>
                    <a:pt x="0" y="133"/>
                    <a:pt x="0" y="295"/>
                  </a:cubicBezTo>
                  <a:cubicBezTo>
                    <a:pt x="0" y="456"/>
                    <a:pt x="133" y="584"/>
                    <a:pt x="294" y="584"/>
                  </a:cubicBezTo>
                  <a:lnTo>
                    <a:pt x="850" y="584"/>
                  </a:lnTo>
                  <a:cubicBezTo>
                    <a:pt x="1011" y="584"/>
                    <a:pt x="1143" y="456"/>
                    <a:pt x="1143" y="295"/>
                  </a:cubicBezTo>
                  <a:cubicBezTo>
                    <a:pt x="1143" y="133"/>
                    <a:pt x="1011" y="1"/>
                    <a:pt x="8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" name="Google Shape;1145;p49"/>
          <p:cNvGrpSpPr/>
          <p:nvPr/>
        </p:nvGrpSpPr>
        <p:grpSpPr>
          <a:xfrm>
            <a:off x="4127550" y="1604575"/>
            <a:ext cx="265550" cy="368050"/>
            <a:chOff x="4154825" y="1520875"/>
            <a:chExt cx="265550" cy="368050"/>
          </a:xfrm>
        </p:grpSpPr>
        <p:sp>
          <p:nvSpPr>
            <p:cNvPr id="1146" name="Google Shape;1146;p49"/>
            <p:cNvSpPr/>
            <p:nvPr/>
          </p:nvSpPr>
          <p:spPr>
            <a:xfrm>
              <a:off x="4280775" y="1825450"/>
              <a:ext cx="58850" cy="40850"/>
            </a:xfrm>
            <a:custGeom>
              <a:rect b="b" l="l" r="r" t="t"/>
              <a:pathLst>
                <a:path extrusionOk="0" h="1634" w="2354">
                  <a:moveTo>
                    <a:pt x="290" y="1"/>
                  </a:moveTo>
                  <a:cubicBezTo>
                    <a:pt x="129" y="1"/>
                    <a:pt x="0" y="134"/>
                    <a:pt x="0" y="295"/>
                  </a:cubicBezTo>
                  <a:cubicBezTo>
                    <a:pt x="0" y="456"/>
                    <a:pt x="129" y="589"/>
                    <a:pt x="290" y="589"/>
                  </a:cubicBezTo>
                  <a:cubicBezTo>
                    <a:pt x="427" y="589"/>
                    <a:pt x="565" y="603"/>
                    <a:pt x="693" y="637"/>
                  </a:cubicBezTo>
                  <a:cubicBezTo>
                    <a:pt x="1154" y="751"/>
                    <a:pt x="1542" y="1054"/>
                    <a:pt x="1761" y="1476"/>
                  </a:cubicBezTo>
                  <a:cubicBezTo>
                    <a:pt x="1813" y="1576"/>
                    <a:pt x="1917" y="1633"/>
                    <a:pt x="2021" y="1633"/>
                  </a:cubicBezTo>
                  <a:cubicBezTo>
                    <a:pt x="2069" y="1633"/>
                    <a:pt x="2116" y="1618"/>
                    <a:pt x="2159" y="1599"/>
                  </a:cubicBezTo>
                  <a:cubicBezTo>
                    <a:pt x="2301" y="1524"/>
                    <a:pt x="2354" y="1343"/>
                    <a:pt x="2282" y="1201"/>
                  </a:cubicBezTo>
                  <a:cubicBezTo>
                    <a:pt x="1984" y="637"/>
                    <a:pt x="1457" y="224"/>
                    <a:pt x="835" y="68"/>
                  </a:cubicBezTo>
                  <a:cubicBezTo>
                    <a:pt x="660" y="24"/>
                    <a:pt x="475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9"/>
            <p:cNvSpPr/>
            <p:nvPr/>
          </p:nvSpPr>
          <p:spPr>
            <a:xfrm>
              <a:off x="4237725" y="1834500"/>
              <a:ext cx="30375" cy="29525"/>
            </a:xfrm>
            <a:custGeom>
              <a:rect b="b" l="l" r="r" t="t"/>
              <a:pathLst>
                <a:path extrusionOk="0" h="1181" w="1215">
                  <a:moveTo>
                    <a:pt x="884" y="1"/>
                  </a:moveTo>
                  <a:cubicBezTo>
                    <a:pt x="825" y="1"/>
                    <a:pt x="765" y="19"/>
                    <a:pt x="712" y="56"/>
                  </a:cubicBezTo>
                  <a:cubicBezTo>
                    <a:pt x="456" y="236"/>
                    <a:pt x="242" y="469"/>
                    <a:pt x="80" y="740"/>
                  </a:cubicBezTo>
                  <a:cubicBezTo>
                    <a:pt x="1" y="877"/>
                    <a:pt x="43" y="1057"/>
                    <a:pt x="185" y="1138"/>
                  </a:cubicBezTo>
                  <a:cubicBezTo>
                    <a:pt x="233" y="1167"/>
                    <a:pt x="285" y="1180"/>
                    <a:pt x="332" y="1180"/>
                  </a:cubicBezTo>
                  <a:cubicBezTo>
                    <a:pt x="432" y="1180"/>
                    <a:pt x="531" y="1129"/>
                    <a:pt x="584" y="1038"/>
                  </a:cubicBezTo>
                  <a:cubicBezTo>
                    <a:pt x="702" y="839"/>
                    <a:pt x="864" y="663"/>
                    <a:pt x="1054" y="531"/>
                  </a:cubicBezTo>
                  <a:cubicBezTo>
                    <a:pt x="1181" y="440"/>
                    <a:pt x="1214" y="256"/>
                    <a:pt x="1120" y="122"/>
                  </a:cubicBezTo>
                  <a:cubicBezTo>
                    <a:pt x="1063" y="43"/>
                    <a:pt x="974" y="1"/>
                    <a:pt x="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9"/>
            <p:cNvSpPr/>
            <p:nvPr/>
          </p:nvSpPr>
          <p:spPr>
            <a:xfrm>
              <a:off x="4154825" y="1520875"/>
              <a:ext cx="265550" cy="368050"/>
            </a:xfrm>
            <a:custGeom>
              <a:rect b="b" l="l" r="r" t="t"/>
              <a:pathLst>
                <a:path extrusionOk="0" h="14722" w="10622">
                  <a:moveTo>
                    <a:pt x="10024" y="589"/>
                  </a:moveTo>
                  <a:cubicBezTo>
                    <a:pt x="10006" y="940"/>
                    <a:pt x="9943" y="1286"/>
                    <a:pt x="9844" y="1623"/>
                  </a:cubicBezTo>
                  <a:cubicBezTo>
                    <a:pt x="9683" y="1491"/>
                    <a:pt x="9470" y="1410"/>
                    <a:pt x="9242" y="1410"/>
                  </a:cubicBezTo>
                  <a:cubicBezTo>
                    <a:pt x="8715" y="1410"/>
                    <a:pt x="8292" y="1833"/>
                    <a:pt x="8292" y="2354"/>
                  </a:cubicBezTo>
                  <a:lnTo>
                    <a:pt x="8292" y="2586"/>
                  </a:lnTo>
                  <a:cubicBezTo>
                    <a:pt x="8292" y="2786"/>
                    <a:pt x="8132" y="2947"/>
                    <a:pt x="7933" y="2947"/>
                  </a:cubicBezTo>
                  <a:cubicBezTo>
                    <a:pt x="7733" y="2947"/>
                    <a:pt x="7567" y="2786"/>
                    <a:pt x="7567" y="2586"/>
                  </a:cubicBezTo>
                  <a:lnTo>
                    <a:pt x="7567" y="2354"/>
                  </a:lnTo>
                  <a:cubicBezTo>
                    <a:pt x="7567" y="1833"/>
                    <a:pt x="7145" y="1410"/>
                    <a:pt x="6623" y="1410"/>
                  </a:cubicBezTo>
                  <a:cubicBezTo>
                    <a:pt x="6101" y="1410"/>
                    <a:pt x="5674" y="1833"/>
                    <a:pt x="5674" y="2354"/>
                  </a:cubicBezTo>
                  <a:lnTo>
                    <a:pt x="5674" y="2586"/>
                  </a:lnTo>
                  <a:cubicBezTo>
                    <a:pt x="5674" y="2786"/>
                    <a:pt x="5513" y="2947"/>
                    <a:pt x="5314" y="2947"/>
                  </a:cubicBezTo>
                  <a:cubicBezTo>
                    <a:pt x="5115" y="2947"/>
                    <a:pt x="4953" y="2786"/>
                    <a:pt x="4953" y="2586"/>
                  </a:cubicBezTo>
                  <a:lnTo>
                    <a:pt x="4953" y="2354"/>
                  </a:lnTo>
                  <a:cubicBezTo>
                    <a:pt x="4953" y="1833"/>
                    <a:pt x="4526" y="1410"/>
                    <a:pt x="4004" y="1410"/>
                  </a:cubicBezTo>
                  <a:cubicBezTo>
                    <a:pt x="3482" y="1410"/>
                    <a:pt x="3055" y="1833"/>
                    <a:pt x="3055" y="2354"/>
                  </a:cubicBezTo>
                  <a:lnTo>
                    <a:pt x="3055" y="2586"/>
                  </a:lnTo>
                  <a:cubicBezTo>
                    <a:pt x="3055" y="2786"/>
                    <a:pt x="2894" y="2947"/>
                    <a:pt x="2695" y="2947"/>
                  </a:cubicBezTo>
                  <a:cubicBezTo>
                    <a:pt x="2496" y="2947"/>
                    <a:pt x="2334" y="2786"/>
                    <a:pt x="2334" y="2586"/>
                  </a:cubicBezTo>
                  <a:lnTo>
                    <a:pt x="2334" y="2354"/>
                  </a:lnTo>
                  <a:cubicBezTo>
                    <a:pt x="2334" y="1833"/>
                    <a:pt x="1907" y="1410"/>
                    <a:pt x="1386" y="1410"/>
                  </a:cubicBezTo>
                  <a:cubicBezTo>
                    <a:pt x="1153" y="1410"/>
                    <a:pt x="944" y="1491"/>
                    <a:pt x="778" y="1623"/>
                  </a:cubicBezTo>
                  <a:cubicBezTo>
                    <a:pt x="679" y="1286"/>
                    <a:pt x="622" y="940"/>
                    <a:pt x="598" y="589"/>
                  </a:cubicBezTo>
                  <a:close/>
                  <a:moveTo>
                    <a:pt x="9242" y="1993"/>
                  </a:moveTo>
                  <a:cubicBezTo>
                    <a:pt x="9417" y="1993"/>
                    <a:pt x="9564" y="2122"/>
                    <a:pt x="9593" y="2288"/>
                  </a:cubicBezTo>
                  <a:cubicBezTo>
                    <a:pt x="8924" y="3720"/>
                    <a:pt x="7552" y="4745"/>
                    <a:pt x="5987" y="4968"/>
                  </a:cubicBezTo>
                  <a:cubicBezTo>
                    <a:pt x="5764" y="5001"/>
                    <a:pt x="5539" y="5018"/>
                    <a:pt x="5313" y="5018"/>
                  </a:cubicBezTo>
                  <a:cubicBezTo>
                    <a:pt x="5087" y="5018"/>
                    <a:pt x="4861" y="5001"/>
                    <a:pt x="4635" y="4968"/>
                  </a:cubicBezTo>
                  <a:cubicBezTo>
                    <a:pt x="3074" y="4745"/>
                    <a:pt x="1699" y="3720"/>
                    <a:pt x="1029" y="2288"/>
                  </a:cubicBezTo>
                  <a:cubicBezTo>
                    <a:pt x="1062" y="2122"/>
                    <a:pt x="1205" y="1993"/>
                    <a:pt x="1386" y="1993"/>
                  </a:cubicBezTo>
                  <a:cubicBezTo>
                    <a:pt x="1585" y="1993"/>
                    <a:pt x="1745" y="2159"/>
                    <a:pt x="1745" y="2354"/>
                  </a:cubicBezTo>
                  <a:lnTo>
                    <a:pt x="1745" y="2586"/>
                  </a:lnTo>
                  <a:cubicBezTo>
                    <a:pt x="1745" y="3108"/>
                    <a:pt x="2172" y="3535"/>
                    <a:pt x="2695" y="3535"/>
                  </a:cubicBezTo>
                  <a:cubicBezTo>
                    <a:pt x="3217" y="3535"/>
                    <a:pt x="3644" y="3108"/>
                    <a:pt x="3644" y="2586"/>
                  </a:cubicBezTo>
                  <a:lnTo>
                    <a:pt x="3644" y="2354"/>
                  </a:lnTo>
                  <a:cubicBezTo>
                    <a:pt x="3644" y="2159"/>
                    <a:pt x="3805" y="1993"/>
                    <a:pt x="4004" y="1993"/>
                  </a:cubicBezTo>
                  <a:cubicBezTo>
                    <a:pt x="4204" y="1993"/>
                    <a:pt x="4364" y="2159"/>
                    <a:pt x="4364" y="2354"/>
                  </a:cubicBezTo>
                  <a:lnTo>
                    <a:pt x="4364" y="2586"/>
                  </a:lnTo>
                  <a:cubicBezTo>
                    <a:pt x="4364" y="3108"/>
                    <a:pt x="4791" y="3535"/>
                    <a:pt x="5314" y="3535"/>
                  </a:cubicBezTo>
                  <a:cubicBezTo>
                    <a:pt x="5835" y="3535"/>
                    <a:pt x="6262" y="3108"/>
                    <a:pt x="6262" y="2586"/>
                  </a:cubicBezTo>
                  <a:lnTo>
                    <a:pt x="6262" y="2354"/>
                  </a:lnTo>
                  <a:cubicBezTo>
                    <a:pt x="6262" y="2159"/>
                    <a:pt x="6424" y="1993"/>
                    <a:pt x="6623" y="1993"/>
                  </a:cubicBezTo>
                  <a:cubicBezTo>
                    <a:pt x="6823" y="1993"/>
                    <a:pt x="6983" y="2159"/>
                    <a:pt x="6983" y="2354"/>
                  </a:cubicBezTo>
                  <a:lnTo>
                    <a:pt x="6983" y="2586"/>
                  </a:lnTo>
                  <a:cubicBezTo>
                    <a:pt x="6983" y="3108"/>
                    <a:pt x="7405" y="3535"/>
                    <a:pt x="7933" y="3535"/>
                  </a:cubicBezTo>
                  <a:cubicBezTo>
                    <a:pt x="8454" y="3535"/>
                    <a:pt x="8877" y="3108"/>
                    <a:pt x="8877" y="2586"/>
                  </a:cubicBezTo>
                  <a:lnTo>
                    <a:pt x="8877" y="2354"/>
                  </a:lnTo>
                  <a:cubicBezTo>
                    <a:pt x="8877" y="2159"/>
                    <a:pt x="9043" y="1993"/>
                    <a:pt x="9242" y="1993"/>
                  </a:cubicBezTo>
                  <a:close/>
                  <a:moveTo>
                    <a:pt x="5736" y="5584"/>
                  </a:moveTo>
                  <a:lnTo>
                    <a:pt x="5736" y="9347"/>
                  </a:lnTo>
                  <a:lnTo>
                    <a:pt x="4887" y="9347"/>
                  </a:lnTo>
                  <a:lnTo>
                    <a:pt x="4887" y="5584"/>
                  </a:lnTo>
                  <a:cubicBezTo>
                    <a:pt x="5029" y="5599"/>
                    <a:pt x="5172" y="5604"/>
                    <a:pt x="5314" y="5604"/>
                  </a:cubicBezTo>
                  <a:cubicBezTo>
                    <a:pt x="5456" y="5604"/>
                    <a:pt x="5594" y="5599"/>
                    <a:pt x="5736" y="5584"/>
                  </a:cubicBezTo>
                  <a:close/>
                  <a:moveTo>
                    <a:pt x="6799" y="9930"/>
                  </a:moveTo>
                  <a:cubicBezTo>
                    <a:pt x="6856" y="9930"/>
                    <a:pt x="6908" y="9983"/>
                    <a:pt x="6908" y="10040"/>
                  </a:cubicBezTo>
                  <a:cubicBezTo>
                    <a:pt x="6908" y="10096"/>
                    <a:pt x="6856" y="10149"/>
                    <a:pt x="6799" y="10149"/>
                  </a:cubicBezTo>
                  <a:lnTo>
                    <a:pt x="3829" y="10149"/>
                  </a:lnTo>
                  <a:cubicBezTo>
                    <a:pt x="3766" y="10149"/>
                    <a:pt x="3720" y="10096"/>
                    <a:pt x="3720" y="10040"/>
                  </a:cubicBezTo>
                  <a:cubicBezTo>
                    <a:pt x="3720" y="9983"/>
                    <a:pt x="3766" y="9930"/>
                    <a:pt x="3829" y="9930"/>
                  </a:cubicBezTo>
                  <a:close/>
                  <a:moveTo>
                    <a:pt x="5736" y="10732"/>
                  </a:moveTo>
                  <a:lnTo>
                    <a:pt x="5736" y="11202"/>
                  </a:lnTo>
                  <a:cubicBezTo>
                    <a:pt x="5596" y="11183"/>
                    <a:pt x="5454" y="11173"/>
                    <a:pt x="5312" y="11173"/>
                  </a:cubicBezTo>
                  <a:cubicBezTo>
                    <a:pt x="5169" y="11173"/>
                    <a:pt x="5027" y="11183"/>
                    <a:pt x="4887" y="11202"/>
                  </a:cubicBezTo>
                  <a:lnTo>
                    <a:pt x="4887" y="10732"/>
                  </a:lnTo>
                  <a:close/>
                  <a:moveTo>
                    <a:pt x="5311" y="11759"/>
                  </a:moveTo>
                  <a:cubicBezTo>
                    <a:pt x="5530" y="11759"/>
                    <a:pt x="5748" y="11785"/>
                    <a:pt x="5958" y="11837"/>
                  </a:cubicBezTo>
                  <a:cubicBezTo>
                    <a:pt x="7055" y="12113"/>
                    <a:pt x="7847" y="13033"/>
                    <a:pt x="7970" y="14139"/>
                  </a:cubicBezTo>
                  <a:lnTo>
                    <a:pt x="2656" y="14139"/>
                  </a:lnTo>
                  <a:cubicBezTo>
                    <a:pt x="2776" y="13033"/>
                    <a:pt x="3567" y="12113"/>
                    <a:pt x="4664" y="11837"/>
                  </a:cubicBezTo>
                  <a:cubicBezTo>
                    <a:pt x="4875" y="11785"/>
                    <a:pt x="5093" y="11759"/>
                    <a:pt x="5311" y="11759"/>
                  </a:cubicBezTo>
                  <a:close/>
                  <a:moveTo>
                    <a:pt x="294" y="1"/>
                  </a:moveTo>
                  <a:cubicBezTo>
                    <a:pt x="219" y="1"/>
                    <a:pt x="142" y="34"/>
                    <a:pt x="90" y="86"/>
                  </a:cubicBezTo>
                  <a:cubicBezTo>
                    <a:pt x="33" y="143"/>
                    <a:pt x="0" y="215"/>
                    <a:pt x="0" y="295"/>
                  </a:cubicBezTo>
                  <a:cubicBezTo>
                    <a:pt x="0" y="1049"/>
                    <a:pt x="157" y="1776"/>
                    <a:pt x="465" y="2459"/>
                  </a:cubicBezTo>
                  <a:cubicBezTo>
                    <a:pt x="825" y="3265"/>
                    <a:pt x="1390" y="3977"/>
                    <a:pt x="2093" y="4517"/>
                  </a:cubicBezTo>
                  <a:cubicBezTo>
                    <a:pt x="2742" y="5010"/>
                    <a:pt x="3501" y="5352"/>
                    <a:pt x="4298" y="5505"/>
                  </a:cubicBezTo>
                  <a:lnTo>
                    <a:pt x="4298" y="9347"/>
                  </a:lnTo>
                  <a:lnTo>
                    <a:pt x="3829" y="9347"/>
                  </a:lnTo>
                  <a:cubicBezTo>
                    <a:pt x="3444" y="9347"/>
                    <a:pt x="3131" y="9655"/>
                    <a:pt x="3131" y="10040"/>
                  </a:cubicBezTo>
                  <a:cubicBezTo>
                    <a:pt x="3131" y="10423"/>
                    <a:pt x="3444" y="10732"/>
                    <a:pt x="3829" y="10732"/>
                  </a:cubicBezTo>
                  <a:lnTo>
                    <a:pt x="4298" y="10732"/>
                  </a:lnTo>
                  <a:lnTo>
                    <a:pt x="4298" y="11334"/>
                  </a:lnTo>
                  <a:cubicBezTo>
                    <a:pt x="2965" y="11767"/>
                    <a:pt x="2054" y="13009"/>
                    <a:pt x="2054" y="14428"/>
                  </a:cubicBezTo>
                  <a:cubicBezTo>
                    <a:pt x="2054" y="14594"/>
                    <a:pt x="2187" y="14721"/>
                    <a:pt x="2349" y="14721"/>
                  </a:cubicBezTo>
                  <a:lnTo>
                    <a:pt x="8279" y="14721"/>
                  </a:lnTo>
                  <a:cubicBezTo>
                    <a:pt x="8440" y="14721"/>
                    <a:pt x="8573" y="14594"/>
                    <a:pt x="8573" y="14428"/>
                  </a:cubicBezTo>
                  <a:cubicBezTo>
                    <a:pt x="8573" y="13009"/>
                    <a:pt x="7657" y="11767"/>
                    <a:pt x="6324" y="11334"/>
                  </a:cubicBezTo>
                  <a:lnTo>
                    <a:pt x="6324" y="10732"/>
                  </a:lnTo>
                  <a:lnTo>
                    <a:pt x="6799" y="10732"/>
                  </a:lnTo>
                  <a:cubicBezTo>
                    <a:pt x="7182" y="10732"/>
                    <a:pt x="7491" y="10423"/>
                    <a:pt x="7491" y="10040"/>
                  </a:cubicBezTo>
                  <a:cubicBezTo>
                    <a:pt x="7491" y="9655"/>
                    <a:pt x="7182" y="9347"/>
                    <a:pt x="6799" y="9347"/>
                  </a:cubicBezTo>
                  <a:lnTo>
                    <a:pt x="6324" y="9347"/>
                  </a:lnTo>
                  <a:lnTo>
                    <a:pt x="6324" y="5505"/>
                  </a:lnTo>
                  <a:cubicBezTo>
                    <a:pt x="7121" y="5352"/>
                    <a:pt x="7880" y="5010"/>
                    <a:pt x="8530" y="4517"/>
                  </a:cubicBezTo>
                  <a:cubicBezTo>
                    <a:pt x="9237" y="3977"/>
                    <a:pt x="9801" y="3265"/>
                    <a:pt x="10162" y="2459"/>
                  </a:cubicBezTo>
                  <a:cubicBezTo>
                    <a:pt x="10466" y="1776"/>
                    <a:pt x="10622" y="1049"/>
                    <a:pt x="10622" y="295"/>
                  </a:cubicBezTo>
                  <a:cubicBezTo>
                    <a:pt x="10622" y="215"/>
                    <a:pt x="10589" y="143"/>
                    <a:pt x="10537" y="86"/>
                  </a:cubicBezTo>
                  <a:cubicBezTo>
                    <a:pt x="10480" y="34"/>
                    <a:pt x="10409" y="1"/>
                    <a:pt x="10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49"/>
          <p:cNvGrpSpPr/>
          <p:nvPr/>
        </p:nvGrpSpPr>
        <p:grpSpPr>
          <a:xfrm>
            <a:off x="3440588" y="1604575"/>
            <a:ext cx="368150" cy="368050"/>
            <a:chOff x="3446525" y="1520875"/>
            <a:chExt cx="368150" cy="368050"/>
          </a:xfrm>
        </p:grpSpPr>
        <p:sp>
          <p:nvSpPr>
            <p:cNvPr id="1150" name="Google Shape;1150;p49"/>
            <p:cNvSpPr/>
            <p:nvPr/>
          </p:nvSpPr>
          <p:spPr>
            <a:xfrm>
              <a:off x="3577350" y="1716575"/>
              <a:ext cx="6175" cy="7725"/>
            </a:xfrm>
            <a:custGeom>
              <a:rect b="b" l="l" r="r" t="t"/>
              <a:pathLst>
                <a:path extrusionOk="0" h="309" w="247">
                  <a:moveTo>
                    <a:pt x="246" y="0"/>
                  </a:moveTo>
                  <a:cubicBezTo>
                    <a:pt x="228" y="22"/>
                    <a:pt x="210" y="44"/>
                    <a:pt x="193" y="66"/>
                  </a:cubicBezTo>
                  <a:lnTo>
                    <a:pt x="193" y="66"/>
                  </a:lnTo>
                  <a:cubicBezTo>
                    <a:pt x="211" y="44"/>
                    <a:pt x="228" y="22"/>
                    <a:pt x="246" y="0"/>
                  </a:cubicBezTo>
                  <a:close/>
                  <a:moveTo>
                    <a:pt x="193" y="66"/>
                  </a:moveTo>
                  <a:lnTo>
                    <a:pt x="193" y="66"/>
                  </a:lnTo>
                  <a:cubicBezTo>
                    <a:pt x="179" y="82"/>
                    <a:pt x="166" y="99"/>
                    <a:pt x="152" y="116"/>
                  </a:cubicBezTo>
                  <a:lnTo>
                    <a:pt x="152" y="116"/>
                  </a:lnTo>
                  <a:cubicBezTo>
                    <a:pt x="166" y="99"/>
                    <a:pt x="180" y="83"/>
                    <a:pt x="193" y="66"/>
                  </a:cubicBezTo>
                  <a:close/>
                  <a:moveTo>
                    <a:pt x="152" y="116"/>
                  </a:moveTo>
                  <a:cubicBezTo>
                    <a:pt x="147" y="122"/>
                    <a:pt x="142" y="128"/>
                    <a:pt x="137" y="134"/>
                  </a:cubicBezTo>
                  <a:cubicBezTo>
                    <a:pt x="135" y="137"/>
                    <a:pt x="132" y="140"/>
                    <a:pt x="130" y="144"/>
                  </a:cubicBezTo>
                  <a:lnTo>
                    <a:pt x="130" y="144"/>
                  </a:lnTo>
                  <a:cubicBezTo>
                    <a:pt x="137" y="134"/>
                    <a:pt x="145" y="125"/>
                    <a:pt x="152" y="116"/>
                  </a:cubicBezTo>
                  <a:close/>
                  <a:moveTo>
                    <a:pt x="130" y="144"/>
                  </a:moveTo>
                  <a:lnTo>
                    <a:pt x="130" y="144"/>
                  </a:lnTo>
                  <a:cubicBezTo>
                    <a:pt x="86" y="198"/>
                    <a:pt x="43" y="253"/>
                    <a:pt x="0" y="309"/>
                  </a:cubicBezTo>
                  <a:cubicBezTo>
                    <a:pt x="44" y="255"/>
                    <a:pt x="89" y="201"/>
                    <a:pt x="130" y="1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9"/>
            <p:cNvSpPr/>
            <p:nvPr/>
          </p:nvSpPr>
          <p:spPr>
            <a:xfrm>
              <a:off x="3576975" y="1716575"/>
              <a:ext cx="6550" cy="8100"/>
            </a:xfrm>
            <a:custGeom>
              <a:rect b="b" l="l" r="r" t="t"/>
              <a:pathLst>
                <a:path extrusionOk="0" h="324" w="262">
                  <a:moveTo>
                    <a:pt x="261" y="0"/>
                  </a:moveTo>
                  <a:cubicBezTo>
                    <a:pt x="258" y="0"/>
                    <a:pt x="38" y="276"/>
                    <a:pt x="0" y="324"/>
                  </a:cubicBezTo>
                  <a:cubicBezTo>
                    <a:pt x="20" y="300"/>
                    <a:pt x="95" y="210"/>
                    <a:pt x="261" y="0"/>
                  </a:cubicBezTo>
                  <a:cubicBezTo>
                    <a:pt x="261" y="0"/>
                    <a:pt x="261" y="0"/>
                    <a:pt x="2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9"/>
            <p:cNvSpPr/>
            <p:nvPr/>
          </p:nvSpPr>
          <p:spPr>
            <a:xfrm>
              <a:off x="3446525" y="1520875"/>
              <a:ext cx="368150" cy="368050"/>
            </a:xfrm>
            <a:custGeom>
              <a:rect b="b" l="l" r="r" t="t"/>
              <a:pathLst>
                <a:path extrusionOk="0" h="14722" w="14726">
                  <a:moveTo>
                    <a:pt x="7942" y="613"/>
                  </a:moveTo>
                  <a:lnTo>
                    <a:pt x="7942" y="613"/>
                  </a:lnTo>
                  <a:cubicBezTo>
                    <a:pt x="8592" y="670"/>
                    <a:pt x="9213" y="817"/>
                    <a:pt x="9797" y="1040"/>
                  </a:cubicBezTo>
                  <a:cubicBezTo>
                    <a:pt x="9810" y="1069"/>
                    <a:pt x="9834" y="1097"/>
                    <a:pt x="9858" y="1121"/>
                  </a:cubicBezTo>
                  <a:cubicBezTo>
                    <a:pt x="9882" y="1149"/>
                    <a:pt x="12287" y="3469"/>
                    <a:pt x="12628" y="5542"/>
                  </a:cubicBezTo>
                  <a:cubicBezTo>
                    <a:pt x="12155" y="5072"/>
                    <a:pt x="11661" y="4631"/>
                    <a:pt x="11154" y="4224"/>
                  </a:cubicBezTo>
                  <a:cubicBezTo>
                    <a:pt x="11148" y="4224"/>
                    <a:pt x="11148" y="4224"/>
                    <a:pt x="11144" y="4218"/>
                  </a:cubicBezTo>
                  <a:cubicBezTo>
                    <a:pt x="10850" y="3649"/>
                    <a:pt x="10489" y="3099"/>
                    <a:pt x="10072" y="2586"/>
                  </a:cubicBezTo>
                  <a:cubicBezTo>
                    <a:pt x="9849" y="2311"/>
                    <a:pt x="9607" y="2041"/>
                    <a:pt x="9355" y="1789"/>
                  </a:cubicBezTo>
                  <a:cubicBezTo>
                    <a:pt x="9109" y="1548"/>
                    <a:pt x="8848" y="1310"/>
                    <a:pt x="8582" y="1087"/>
                  </a:cubicBezTo>
                  <a:lnTo>
                    <a:pt x="8577" y="1087"/>
                  </a:lnTo>
                  <a:cubicBezTo>
                    <a:pt x="8373" y="922"/>
                    <a:pt x="8159" y="760"/>
                    <a:pt x="7942" y="613"/>
                  </a:cubicBezTo>
                  <a:close/>
                  <a:moveTo>
                    <a:pt x="11334" y="1879"/>
                  </a:moveTo>
                  <a:lnTo>
                    <a:pt x="11334" y="1879"/>
                  </a:lnTo>
                  <a:cubicBezTo>
                    <a:pt x="12994" y="3085"/>
                    <a:pt x="14090" y="5021"/>
                    <a:pt x="14133" y="7217"/>
                  </a:cubicBezTo>
                  <a:cubicBezTo>
                    <a:pt x="13852" y="6861"/>
                    <a:pt x="13554" y="6510"/>
                    <a:pt x="13241" y="6173"/>
                  </a:cubicBezTo>
                  <a:cubicBezTo>
                    <a:pt x="13250" y="6140"/>
                    <a:pt x="13255" y="6111"/>
                    <a:pt x="13255" y="6078"/>
                  </a:cubicBezTo>
                  <a:cubicBezTo>
                    <a:pt x="13289" y="4583"/>
                    <a:pt x="12207" y="2952"/>
                    <a:pt x="11334" y="1879"/>
                  </a:cubicBezTo>
                  <a:close/>
                  <a:moveTo>
                    <a:pt x="6822" y="609"/>
                  </a:moveTo>
                  <a:cubicBezTo>
                    <a:pt x="7140" y="784"/>
                    <a:pt x="7453" y="979"/>
                    <a:pt x="7756" y="1196"/>
                  </a:cubicBezTo>
                  <a:cubicBezTo>
                    <a:pt x="4730" y="2164"/>
                    <a:pt x="2263" y="4399"/>
                    <a:pt x="996" y="7316"/>
                  </a:cubicBezTo>
                  <a:cubicBezTo>
                    <a:pt x="863" y="7108"/>
                    <a:pt x="736" y="6894"/>
                    <a:pt x="622" y="6676"/>
                  </a:cubicBezTo>
                  <a:cubicBezTo>
                    <a:pt x="949" y="3440"/>
                    <a:pt x="3563" y="869"/>
                    <a:pt x="6822" y="609"/>
                  </a:cubicBezTo>
                  <a:close/>
                  <a:moveTo>
                    <a:pt x="8326" y="1638"/>
                  </a:moveTo>
                  <a:cubicBezTo>
                    <a:pt x="8540" y="1818"/>
                    <a:pt x="8744" y="2008"/>
                    <a:pt x="8943" y="2207"/>
                  </a:cubicBezTo>
                  <a:cubicBezTo>
                    <a:pt x="9076" y="2335"/>
                    <a:pt x="9204" y="2472"/>
                    <a:pt x="9326" y="2610"/>
                  </a:cubicBezTo>
                  <a:cubicBezTo>
                    <a:pt x="7776" y="3090"/>
                    <a:pt x="6333" y="3915"/>
                    <a:pt x="5128" y="5015"/>
                  </a:cubicBezTo>
                  <a:cubicBezTo>
                    <a:pt x="3928" y="6116"/>
                    <a:pt x="2974" y="7478"/>
                    <a:pt x="2358" y="8977"/>
                  </a:cubicBezTo>
                  <a:cubicBezTo>
                    <a:pt x="2330" y="8943"/>
                    <a:pt x="2296" y="8915"/>
                    <a:pt x="2263" y="8882"/>
                  </a:cubicBezTo>
                  <a:cubicBezTo>
                    <a:pt x="1949" y="8568"/>
                    <a:pt x="1660" y="8237"/>
                    <a:pt x="1395" y="7885"/>
                  </a:cubicBezTo>
                  <a:cubicBezTo>
                    <a:pt x="2595" y="4835"/>
                    <a:pt x="5166" y="2516"/>
                    <a:pt x="8326" y="1638"/>
                  </a:cubicBezTo>
                  <a:close/>
                  <a:moveTo>
                    <a:pt x="9735" y="3103"/>
                  </a:moveTo>
                  <a:cubicBezTo>
                    <a:pt x="10024" y="3478"/>
                    <a:pt x="10285" y="3867"/>
                    <a:pt x="10508" y="4270"/>
                  </a:cubicBezTo>
                  <a:cubicBezTo>
                    <a:pt x="10053" y="4427"/>
                    <a:pt x="9611" y="4612"/>
                    <a:pt x="9180" y="4826"/>
                  </a:cubicBezTo>
                  <a:cubicBezTo>
                    <a:pt x="8739" y="5049"/>
                    <a:pt x="8264" y="5290"/>
                    <a:pt x="7875" y="5599"/>
                  </a:cubicBezTo>
                  <a:cubicBezTo>
                    <a:pt x="6913" y="6258"/>
                    <a:pt x="6105" y="7064"/>
                    <a:pt x="5370" y="7962"/>
                  </a:cubicBezTo>
                  <a:cubicBezTo>
                    <a:pt x="4824" y="8669"/>
                    <a:pt x="4369" y="9446"/>
                    <a:pt x="4009" y="10263"/>
                  </a:cubicBezTo>
                  <a:cubicBezTo>
                    <a:pt x="3596" y="10011"/>
                    <a:pt x="3197" y="9722"/>
                    <a:pt x="2823" y="9399"/>
                  </a:cubicBezTo>
                  <a:cubicBezTo>
                    <a:pt x="4009" y="6330"/>
                    <a:pt x="6571" y="3990"/>
                    <a:pt x="9735" y="3103"/>
                  </a:cubicBezTo>
                  <a:close/>
                  <a:moveTo>
                    <a:pt x="10883" y="4759"/>
                  </a:moveTo>
                  <a:cubicBezTo>
                    <a:pt x="11367" y="5153"/>
                    <a:pt x="11842" y="5584"/>
                    <a:pt x="12297" y="6035"/>
                  </a:cubicBezTo>
                  <a:cubicBezTo>
                    <a:pt x="12956" y="6700"/>
                    <a:pt x="13563" y="7401"/>
                    <a:pt x="14095" y="8128"/>
                  </a:cubicBezTo>
                  <a:cubicBezTo>
                    <a:pt x="13990" y="9052"/>
                    <a:pt x="13696" y="9926"/>
                    <a:pt x="13255" y="10699"/>
                  </a:cubicBezTo>
                  <a:cubicBezTo>
                    <a:pt x="13156" y="10580"/>
                    <a:pt x="13055" y="10462"/>
                    <a:pt x="12952" y="10344"/>
                  </a:cubicBezTo>
                  <a:cubicBezTo>
                    <a:pt x="13274" y="9740"/>
                    <a:pt x="13497" y="9085"/>
                    <a:pt x="13611" y="8408"/>
                  </a:cubicBezTo>
                  <a:cubicBezTo>
                    <a:pt x="13640" y="8246"/>
                    <a:pt x="13530" y="8095"/>
                    <a:pt x="13369" y="8071"/>
                  </a:cubicBezTo>
                  <a:cubicBezTo>
                    <a:pt x="13352" y="8068"/>
                    <a:pt x="13335" y="8066"/>
                    <a:pt x="13319" y="8066"/>
                  </a:cubicBezTo>
                  <a:cubicBezTo>
                    <a:pt x="13182" y="8066"/>
                    <a:pt x="13058" y="8169"/>
                    <a:pt x="13033" y="8312"/>
                  </a:cubicBezTo>
                  <a:cubicBezTo>
                    <a:pt x="12942" y="8853"/>
                    <a:pt x="12771" y="9380"/>
                    <a:pt x="12534" y="9869"/>
                  </a:cubicBezTo>
                  <a:cubicBezTo>
                    <a:pt x="11917" y="9181"/>
                    <a:pt x="11258" y="8479"/>
                    <a:pt x="10556" y="7776"/>
                  </a:cubicBezTo>
                  <a:cubicBezTo>
                    <a:pt x="9887" y="7108"/>
                    <a:pt x="9208" y="6462"/>
                    <a:pt x="8535" y="5864"/>
                  </a:cubicBezTo>
                  <a:cubicBezTo>
                    <a:pt x="9270" y="5400"/>
                    <a:pt x="10057" y="5030"/>
                    <a:pt x="10883" y="4759"/>
                  </a:cubicBezTo>
                  <a:close/>
                  <a:moveTo>
                    <a:pt x="603" y="7782"/>
                  </a:moveTo>
                  <a:cubicBezTo>
                    <a:pt x="673" y="7890"/>
                    <a:pt x="749" y="7999"/>
                    <a:pt x="826" y="8104"/>
                  </a:cubicBezTo>
                  <a:cubicBezTo>
                    <a:pt x="1134" y="8526"/>
                    <a:pt x="1476" y="8925"/>
                    <a:pt x="1850" y="9299"/>
                  </a:cubicBezTo>
                  <a:cubicBezTo>
                    <a:pt x="1988" y="9437"/>
                    <a:pt x="2135" y="9575"/>
                    <a:pt x="2282" y="9707"/>
                  </a:cubicBezTo>
                  <a:cubicBezTo>
                    <a:pt x="2808" y="10173"/>
                    <a:pt x="3373" y="10580"/>
                    <a:pt x="3961" y="10917"/>
                  </a:cubicBezTo>
                  <a:cubicBezTo>
                    <a:pt x="4364" y="11443"/>
                    <a:pt x="4806" y="11956"/>
                    <a:pt x="5280" y="12450"/>
                  </a:cubicBezTo>
                  <a:cubicBezTo>
                    <a:pt x="3254" y="12008"/>
                    <a:pt x="1058" y="9736"/>
                    <a:pt x="1034" y="9712"/>
                  </a:cubicBezTo>
                  <a:cubicBezTo>
                    <a:pt x="1020" y="9698"/>
                    <a:pt x="1010" y="9689"/>
                    <a:pt x="996" y="9679"/>
                  </a:cubicBezTo>
                  <a:cubicBezTo>
                    <a:pt x="778" y="9081"/>
                    <a:pt x="640" y="8441"/>
                    <a:pt x="603" y="7782"/>
                  </a:cubicBezTo>
                  <a:close/>
                  <a:moveTo>
                    <a:pt x="8027" y="6197"/>
                  </a:moveTo>
                  <a:cubicBezTo>
                    <a:pt x="8729" y="6818"/>
                    <a:pt x="9440" y="7487"/>
                    <a:pt x="10138" y="8189"/>
                  </a:cubicBezTo>
                  <a:cubicBezTo>
                    <a:pt x="10874" y="8925"/>
                    <a:pt x="11585" y="9679"/>
                    <a:pt x="12236" y="10414"/>
                  </a:cubicBezTo>
                  <a:cubicBezTo>
                    <a:pt x="11927" y="10903"/>
                    <a:pt x="11547" y="11349"/>
                    <a:pt x="11102" y="11728"/>
                  </a:cubicBezTo>
                  <a:cubicBezTo>
                    <a:pt x="10977" y="11833"/>
                    <a:pt x="10964" y="12017"/>
                    <a:pt x="11069" y="12141"/>
                  </a:cubicBezTo>
                  <a:cubicBezTo>
                    <a:pt x="11130" y="12207"/>
                    <a:pt x="11211" y="12245"/>
                    <a:pt x="11291" y="12245"/>
                  </a:cubicBezTo>
                  <a:cubicBezTo>
                    <a:pt x="11358" y="12245"/>
                    <a:pt x="11428" y="12222"/>
                    <a:pt x="11481" y="12174"/>
                  </a:cubicBezTo>
                  <a:cubicBezTo>
                    <a:pt x="11927" y="11795"/>
                    <a:pt x="12315" y="11354"/>
                    <a:pt x="12634" y="10874"/>
                  </a:cubicBezTo>
                  <a:cubicBezTo>
                    <a:pt x="12733" y="10988"/>
                    <a:pt x="12833" y="11106"/>
                    <a:pt x="12928" y="11220"/>
                  </a:cubicBezTo>
                  <a:cubicBezTo>
                    <a:pt x="12453" y="11903"/>
                    <a:pt x="11855" y="12497"/>
                    <a:pt x="11168" y="12967"/>
                  </a:cubicBezTo>
                  <a:cubicBezTo>
                    <a:pt x="10191" y="12146"/>
                    <a:pt x="9151" y="11187"/>
                    <a:pt x="8146" y="10182"/>
                  </a:cubicBezTo>
                  <a:cubicBezTo>
                    <a:pt x="7419" y="9455"/>
                    <a:pt x="6727" y="8726"/>
                    <a:pt x="6087" y="7999"/>
                  </a:cubicBezTo>
                  <a:cubicBezTo>
                    <a:pt x="6656" y="7316"/>
                    <a:pt x="7305" y="6714"/>
                    <a:pt x="8027" y="6197"/>
                  </a:cubicBezTo>
                  <a:close/>
                  <a:moveTo>
                    <a:pt x="5722" y="8474"/>
                  </a:moveTo>
                  <a:cubicBezTo>
                    <a:pt x="6348" y="9177"/>
                    <a:pt x="7027" y="9893"/>
                    <a:pt x="7732" y="10600"/>
                  </a:cubicBezTo>
                  <a:cubicBezTo>
                    <a:pt x="8711" y="11577"/>
                    <a:pt x="9687" y="12483"/>
                    <a:pt x="10642" y="13289"/>
                  </a:cubicBezTo>
                  <a:cubicBezTo>
                    <a:pt x="10338" y="13455"/>
                    <a:pt x="10024" y="13602"/>
                    <a:pt x="9697" y="13721"/>
                  </a:cubicBezTo>
                  <a:cubicBezTo>
                    <a:pt x="9645" y="13740"/>
                    <a:pt x="9597" y="13759"/>
                    <a:pt x="9550" y="13773"/>
                  </a:cubicBezTo>
                  <a:cubicBezTo>
                    <a:pt x="9550" y="13773"/>
                    <a:pt x="9545" y="13773"/>
                    <a:pt x="9545" y="13778"/>
                  </a:cubicBezTo>
                  <a:cubicBezTo>
                    <a:pt x="9057" y="13944"/>
                    <a:pt x="8549" y="14053"/>
                    <a:pt x="8036" y="14105"/>
                  </a:cubicBezTo>
                  <a:cubicBezTo>
                    <a:pt x="7329" y="13583"/>
                    <a:pt x="6642" y="12991"/>
                    <a:pt x="5992" y="12341"/>
                  </a:cubicBezTo>
                  <a:cubicBezTo>
                    <a:pt x="5451" y="11795"/>
                    <a:pt x="4943" y="11226"/>
                    <a:pt x="4483" y="10637"/>
                  </a:cubicBezTo>
                  <a:cubicBezTo>
                    <a:pt x="4487" y="10633"/>
                    <a:pt x="4487" y="10623"/>
                    <a:pt x="4493" y="10618"/>
                  </a:cubicBezTo>
                  <a:cubicBezTo>
                    <a:pt x="4815" y="9860"/>
                    <a:pt x="5228" y="9138"/>
                    <a:pt x="5722" y="8474"/>
                  </a:cubicBezTo>
                  <a:close/>
                  <a:moveTo>
                    <a:pt x="1755" y="11159"/>
                  </a:moveTo>
                  <a:lnTo>
                    <a:pt x="1755" y="11159"/>
                  </a:lnTo>
                  <a:cubicBezTo>
                    <a:pt x="2808" y="12023"/>
                    <a:pt x="4436" y="13109"/>
                    <a:pt x="5925" y="13109"/>
                  </a:cubicBezTo>
                  <a:lnTo>
                    <a:pt x="5945" y="13109"/>
                  </a:lnTo>
                  <a:cubicBezTo>
                    <a:pt x="6324" y="13469"/>
                    <a:pt x="6713" y="13811"/>
                    <a:pt x="7112" y="14134"/>
                  </a:cubicBezTo>
                  <a:cubicBezTo>
                    <a:pt x="4886" y="14049"/>
                    <a:pt x="2932" y="12891"/>
                    <a:pt x="1755" y="11159"/>
                  </a:cubicBezTo>
                  <a:close/>
                  <a:moveTo>
                    <a:pt x="7362" y="1"/>
                  </a:moveTo>
                  <a:cubicBezTo>
                    <a:pt x="5394" y="1"/>
                    <a:pt x="3548" y="765"/>
                    <a:pt x="2159" y="2155"/>
                  </a:cubicBezTo>
                  <a:cubicBezTo>
                    <a:pt x="769" y="3550"/>
                    <a:pt x="0" y="5395"/>
                    <a:pt x="0" y="7364"/>
                  </a:cubicBezTo>
                  <a:cubicBezTo>
                    <a:pt x="0" y="9328"/>
                    <a:pt x="769" y="11178"/>
                    <a:pt x="2159" y="12568"/>
                  </a:cubicBezTo>
                  <a:cubicBezTo>
                    <a:pt x="3548" y="13959"/>
                    <a:pt x="5394" y="14721"/>
                    <a:pt x="7362" y="14721"/>
                  </a:cubicBezTo>
                  <a:cubicBezTo>
                    <a:pt x="9326" y="14721"/>
                    <a:pt x="11177" y="13959"/>
                    <a:pt x="12567" y="12568"/>
                  </a:cubicBezTo>
                  <a:cubicBezTo>
                    <a:pt x="13957" y="11178"/>
                    <a:pt x="14726" y="9328"/>
                    <a:pt x="14726" y="7364"/>
                  </a:cubicBezTo>
                  <a:cubicBezTo>
                    <a:pt x="14726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9"/>
            <p:cNvSpPr/>
            <p:nvPr/>
          </p:nvSpPr>
          <p:spPr>
            <a:xfrm>
              <a:off x="3576975" y="1724650"/>
              <a:ext cx="25" cy="150"/>
            </a:xfrm>
            <a:custGeom>
              <a:rect b="b" l="l" r="r" t="t"/>
              <a:pathLst>
                <a:path extrusionOk="0" h="6" w="1">
                  <a:moveTo>
                    <a:pt x="0" y="1"/>
                  </a:moveTo>
                  <a:lnTo>
                    <a:pt x="0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9"/>
            <p:cNvSpPr/>
            <p:nvPr/>
          </p:nvSpPr>
          <p:spPr>
            <a:xfrm>
              <a:off x="3576850" y="1724775"/>
              <a:ext cx="150" cy="125"/>
            </a:xfrm>
            <a:custGeom>
              <a:rect b="b" l="l" r="r" t="t"/>
              <a:pathLst>
                <a:path extrusionOk="0" h="5" w="6">
                  <a:moveTo>
                    <a:pt x="5" y="0"/>
                  </a:moveTo>
                  <a:cubicBezTo>
                    <a:pt x="1" y="5"/>
                    <a:pt x="1" y="5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9"/>
            <p:cNvSpPr/>
            <p:nvPr/>
          </p:nvSpPr>
          <p:spPr>
            <a:xfrm>
              <a:off x="3646825" y="1840475"/>
              <a:ext cx="41175" cy="20950"/>
            </a:xfrm>
            <a:custGeom>
              <a:rect b="b" l="l" r="r" t="t"/>
              <a:pathLst>
                <a:path extrusionOk="0" h="838" w="1647">
                  <a:moveTo>
                    <a:pt x="1315" y="1"/>
                  </a:moveTo>
                  <a:cubicBezTo>
                    <a:pt x="1283" y="1"/>
                    <a:pt x="1251" y="6"/>
                    <a:pt x="1220" y="17"/>
                  </a:cubicBezTo>
                  <a:cubicBezTo>
                    <a:pt x="911" y="121"/>
                    <a:pt x="594" y="201"/>
                    <a:pt x="272" y="253"/>
                  </a:cubicBezTo>
                  <a:cubicBezTo>
                    <a:pt x="110" y="277"/>
                    <a:pt x="1" y="429"/>
                    <a:pt x="29" y="591"/>
                  </a:cubicBezTo>
                  <a:cubicBezTo>
                    <a:pt x="53" y="733"/>
                    <a:pt x="176" y="838"/>
                    <a:pt x="318" y="838"/>
                  </a:cubicBezTo>
                  <a:cubicBezTo>
                    <a:pt x="333" y="838"/>
                    <a:pt x="347" y="833"/>
                    <a:pt x="366" y="833"/>
                  </a:cubicBezTo>
                  <a:cubicBezTo>
                    <a:pt x="717" y="776"/>
                    <a:pt x="1073" y="685"/>
                    <a:pt x="1410" y="571"/>
                  </a:cubicBezTo>
                  <a:cubicBezTo>
                    <a:pt x="1562" y="520"/>
                    <a:pt x="1647" y="349"/>
                    <a:pt x="1590" y="197"/>
                  </a:cubicBezTo>
                  <a:cubicBezTo>
                    <a:pt x="1548" y="76"/>
                    <a:pt x="1435" y="1"/>
                    <a:pt x="1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" name="Google Shape;1156;p49"/>
          <p:cNvGrpSpPr/>
          <p:nvPr/>
        </p:nvGrpSpPr>
        <p:grpSpPr>
          <a:xfrm>
            <a:off x="2971563" y="1604575"/>
            <a:ext cx="135225" cy="368050"/>
            <a:chOff x="3087975" y="1520875"/>
            <a:chExt cx="135225" cy="368050"/>
          </a:xfrm>
        </p:grpSpPr>
        <p:sp>
          <p:nvSpPr>
            <p:cNvPr id="1157" name="Google Shape;1157;p49"/>
            <p:cNvSpPr/>
            <p:nvPr/>
          </p:nvSpPr>
          <p:spPr>
            <a:xfrm>
              <a:off x="3087975" y="1520875"/>
              <a:ext cx="135225" cy="368050"/>
            </a:xfrm>
            <a:custGeom>
              <a:rect b="b" l="l" r="r" t="t"/>
              <a:pathLst>
                <a:path extrusionOk="0" h="14722" w="5409">
                  <a:moveTo>
                    <a:pt x="4066" y="1467"/>
                  </a:moveTo>
                  <a:cubicBezTo>
                    <a:pt x="4483" y="1467"/>
                    <a:pt x="4820" y="1804"/>
                    <a:pt x="4820" y="2221"/>
                  </a:cubicBezTo>
                  <a:lnTo>
                    <a:pt x="4820" y="2411"/>
                  </a:lnTo>
                  <a:lnTo>
                    <a:pt x="589" y="2411"/>
                  </a:lnTo>
                  <a:lnTo>
                    <a:pt x="589" y="2221"/>
                  </a:lnTo>
                  <a:cubicBezTo>
                    <a:pt x="589" y="1804"/>
                    <a:pt x="925" y="1467"/>
                    <a:pt x="1343" y="1467"/>
                  </a:cubicBezTo>
                  <a:close/>
                  <a:moveTo>
                    <a:pt x="4820" y="3000"/>
                  </a:moveTo>
                  <a:lnTo>
                    <a:pt x="4820" y="3497"/>
                  </a:lnTo>
                  <a:cubicBezTo>
                    <a:pt x="4820" y="3635"/>
                    <a:pt x="4711" y="3749"/>
                    <a:pt x="4574" y="3749"/>
                  </a:cubicBezTo>
                  <a:cubicBezTo>
                    <a:pt x="4047" y="3749"/>
                    <a:pt x="3615" y="4176"/>
                    <a:pt x="3615" y="4702"/>
                  </a:cubicBezTo>
                  <a:lnTo>
                    <a:pt x="3615" y="4821"/>
                  </a:lnTo>
                  <a:cubicBezTo>
                    <a:pt x="3615" y="5347"/>
                    <a:pt x="4047" y="5779"/>
                    <a:pt x="4574" y="5779"/>
                  </a:cubicBezTo>
                  <a:cubicBezTo>
                    <a:pt x="4711" y="5779"/>
                    <a:pt x="4820" y="5888"/>
                    <a:pt x="4820" y="6026"/>
                  </a:cubicBezTo>
                  <a:lnTo>
                    <a:pt x="4820" y="14139"/>
                  </a:lnTo>
                  <a:lnTo>
                    <a:pt x="589" y="14139"/>
                  </a:lnTo>
                  <a:lnTo>
                    <a:pt x="589" y="6026"/>
                  </a:lnTo>
                  <a:cubicBezTo>
                    <a:pt x="589" y="5888"/>
                    <a:pt x="697" y="5779"/>
                    <a:pt x="835" y="5779"/>
                  </a:cubicBezTo>
                  <a:cubicBezTo>
                    <a:pt x="1362" y="5779"/>
                    <a:pt x="1794" y="5347"/>
                    <a:pt x="1794" y="4821"/>
                  </a:cubicBezTo>
                  <a:lnTo>
                    <a:pt x="1794" y="4702"/>
                  </a:lnTo>
                  <a:cubicBezTo>
                    <a:pt x="1794" y="4176"/>
                    <a:pt x="1362" y="3749"/>
                    <a:pt x="835" y="3749"/>
                  </a:cubicBezTo>
                  <a:cubicBezTo>
                    <a:pt x="697" y="3749"/>
                    <a:pt x="589" y="3635"/>
                    <a:pt x="589" y="3497"/>
                  </a:cubicBezTo>
                  <a:lnTo>
                    <a:pt x="589" y="3000"/>
                  </a:lnTo>
                  <a:close/>
                  <a:moveTo>
                    <a:pt x="2315" y="1"/>
                  </a:moveTo>
                  <a:cubicBezTo>
                    <a:pt x="2149" y="1"/>
                    <a:pt x="2021" y="134"/>
                    <a:pt x="2021" y="295"/>
                  </a:cubicBezTo>
                  <a:cubicBezTo>
                    <a:pt x="2021" y="456"/>
                    <a:pt x="2149" y="589"/>
                    <a:pt x="2315" y="589"/>
                  </a:cubicBezTo>
                  <a:lnTo>
                    <a:pt x="2411" y="589"/>
                  </a:lnTo>
                  <a:lnTo>
                    <a:pt x="2411" y="878"/>
                  </a:lnTo>
                  <a:lnTo>
                    <a:pt x="1343" y="878"/>
                  </a:lnTo>
                  <a:cubicBezTo>
                    <a:pt x="603" y="878"/>
                    <a:pt x="0" y="1481"/>
                    <a:pt x="0" y="2221"/>
                  </a:cubicBezTo>
                  <a:lnTo>
                    <a:pt x="0" y="2705"/>
                  </a:lnTo>
                  <a:lnTo>
                    <a:pt x="0" y="3497"/>
                  </a:lnTo>
                  <a:cubicBezTo>
                    <a:pt x="0" y="3957"/>
                    <a:pt x="375" y="4332"/>
                    <a:pt x="835" y="4332"/>
                  </a:cubicBezTo>
                  <a:cubicBezTo>
                    <a:pt x="1039" y="4332"/>
                    <a:pt x="1205" y="4498"/>
                    <a:pt x="1205" y="4702"/>
                  </a:cubicBezTo>
                  <a:lnTo>
                    <a:pt x="1205" y="4821"/>
                  </a:lnTo>
                  <a:cubicBezTo>
                    <a:pt x="1205" y="5025"/>
                    <a:pt x="1039" y="5191"/>
                    <a:pt x="835" y="5191"/>
                  </a:cubicBezTo>
                  <a:cubicBezTo>
                    <a:pt x="375" y="5191"/>
                    <a:pt x="0" y="5566"/>
                    <a:pt x="0" y="6026"/>
                  </a:cubicBezTo>
                  <a:lnTo>
                    <a:pt x="0" y="14428"/>
                  </a:lnTo>
                  <a:cubicBezTo>
                    <a:pt x="0" y="14594"/>
                    <a:pt x="134" y="14721"/>
                    <a:pt x="294" y="14721"/>
                  </a:cubicBezTo>
                  <a:lnTo>
                    <a:pt x="5115" y="14721"/>
                  </a:lnTo>
                  <a:cubicBezTo>
                    <a:pt x="5276" y="14721"/>
                    <a:pt x="5409" y="14594"/>
                    <a:pt x="5409" y="14428"/>
                  </a:cubicBezTo>
                  <a:lnTo>
                    <a:pt x="5409" y="6026"/>
                  </a:lnTo>
                  <a:cubicBezTo>
                    <a:pt x="5409" y="5566"/>
                    <a:pt x="5034" y="5191"/>
                    <a:pt x="4574" y="5191"/>
                  </a:cubicBezTo>
                  <a:cubicBezTo>
                    <a:pt x="4369" y="5191"/>
                    <a:pt x="4204" y="5025"/>
                    <a:pt x="4204" y="4821"/>
                  </a:cubicBezTo>
                  <a:lnTo>
                    <a:pt x="4204" y="4702"/>
                  </a:lnTo>
                  <a:cubicBezTo>
                    <a:pt x="4204" y="4498"/>
                    <a:pt x="4369" y="4332"/>
                    <a:pt x="4574" y="4332"/>
                  </a:cubicBezTo>
                  <a:cubicBezTo>
                    <a:pt x="5034" y="4332"/>
                    <a:pt x="5409" y="3957"/>
                    <a:pt x="5409" y="3497"/>
                  </a:cubicBezTo>
                  <a:lnTo>
                    <a:pt x="5409" y="2705"/>
                  </a:lnTo>
                  <a:lnTo>
                    <a:pt x="5409" y="2221"/>
                  </a:lnTo>
                  <a:cubicBezTo>
                    <a:pt x="5409" y="1481"/>
                    <a:pt x="4806" y="878"/>
                    <a:pt x="4066" y="878"/>
                  </a:cubicBezTo>
                  <a:lnTo>
                    <a:pt x="2998" y="878"/>
                  </a:lnTo>
                  <a:lnTo>
                    <a:pt x="2998" y="589"/>
                  </a:lnTo>
                  <a:lnTo>
                    <a:pt x="3094" y="589"/>
                  </a:lnTo>
                  <a:cubicBezTo>
                    <a:pt x="3255" y="589"/>
                    <a:pt x="3388" y="456"/>
                    <a:pt x="3388" y="295"/>
                  </a:cubicBezTo>
                  <a:cubicBezTo>
                    <a:pt x="3388" y="134"/>
                    <a:pt x="3255" y="1"/>
                    <a:pt x="30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9"/>
            <p:cNvSpPr/>
            <p:nvPr/>
          </p:nvSpPr>
          <p:spPr>
            <a:xfrm>
              <a:off x="3179175" y="1682900"/>
              <a:ext cx="14750" cy="123250"/>
            </a:xfrm>
            <a:custGeom>
              <a:rect b="b" l="l" r="r" t="t"/>
              <a:pathLst>
                <a:path extrusionOk="0" h="4930" w="590">
                  <a:moveTo>
                    <a:pt x="294" y="0"/>
                  </a:moveTo>
                  <a:cubicBezTo>
                    <a:pt x="134" y="0"/>
                    <a:pt x="0" y="134"/>
                    <a:pt x="0" y="294"/>
                  </a:cubicBezTo>
                  <a:lnTo>
                    <a:pt x="0" y="4636"/>
                  </a:lnTo>
                  <a:cubicBezTo>
                    <a:pt x="0" y="4796"/>
                    <a:pt x="134" y="4929"/>
                    <a:pt x="294" y="4929"/>
                  </a:cubicBezTo>
                  <a:cubicBezTo>
                    <a:pt x="456" y="4929"/>
                    <a:pt x="589" y="4796"/>
                    <a:pt x="589" y="4636"/>
                  </a:cubicBezTo>
                  <a:lnTo>
                    <a:pt x="589" y="294"/>
                  </a:lnTo>
                  <a:cubicBezTo>
                    <a:pt x="589" y="134"/>
                    <a:pt x="456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9"/>
            <p:cNvSpPr/>
            <p:nvPr/>
          </p:nvSpPr>
          <p:spPr>
            <a:xfrm>
              <a:off x="3179175" y="1822600"/>
              <a:ext cx="14750" cy="33850"/>
            </a:xfrm>
            <a:custGeom>
              <a:rect b="b" l="l" r="r" t="t"/>
              <a:pathLst>
                <a:path extrusionOk="0" h="1354" w="590">
                  <a:moveTo>
                    <a:pt x="294" y="1"/>
                  </a:moveTo>
                  <a:cubicBezTo>
                    <a:pt x="134" y="1"/>
                    <a:pt x="0" y="129"/>
                    <a:pt x="0" y="290"/>
                  </a:cubicBezTo>
                  <a:lnTo>
                    <a:pt x="0" y="1058"/>
                  </a:lnTo>
                  <a:cubicBezTo>
                    <a:pt x="0" y="1220"/>
                    <a:pt x="134" y="1353"/>
                    <a:pt x="294" y="1353"/>
                  </a:cubicBezTo>
                  <a:cubicBezTo>
                    <a:pt x="456" y="1353"/>
                    <a:pt x="589" y="1220"/>
                    <a:pt x="589" y="1058"/>
                  </a:cubicBezTo>
                  <a:lnTo>
                    <a:pt x="589" y="290"/>
                  </a:lnTo>
                  <a:cubicBezTo>
                    <a:pt x="589" y="129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49"/>
          <p:cNvGrpSpPr/>
          <p:nvPr/>
        </p:nvGrpSpPr>
        <p:grpSpPr>
          <a:xfrm>
            <a:off x="1632225" y="1750450"/>
            <a:ext cx="368650" cy="222175"/>
            <a:chOff x="1630450" y="1594175"/>
            <a:chExt cx="368650" cy="222175"/>
          </a:xfrm>
        </p:grpSpPr>
        <p:sp>
          <p:nvSpPr>
            <p:cNvPr id="1161" name="Google Shape;1161;p49"/>
            <p:cNvSpPr/>
            <p:nvPr/>
          </p:nvSpPr>
          <p:spPr>
            <a:xfrm>
              <a:off x="1630450" y="1594175"/>
              <a:ext cx="368650" cy="222175"/>
            </a:xfrm>
            <a:custGeom>
              <a:rect b="b" l="l" r="r" t="t"/>
              <a:pathLst>
                <a:path extrusionOk="0" h="8887" w="14746">
                  <a:moveTo>
                    <a:pt x="14019" y="589"/>
                  </a:moveTo>
                  <a:lnTo>
                    <a:pt x="13360" y="2430"/>
                  </a:lnTo>
                  <a:lnTo>
                    <a:pt x="9882" y="2430"/>
                  </a:lnTo>
                  <a:cubicBezTo>
                    <a:pt x="9418" y="2430"/>
                    <a:pt x="8991" y="2615"/>
                    <a:pt x="8672" y="2952"/>
                  </a:cubicBezTo>
                  <a:cubicBezTo>
                    <a:pt x="8350" y="3289"/>
                    <a:pt x="8188" y="3729"/>
                    <a:pt x="8212" y="4200"/>
                  </a:cubicBezTo>
                  <a:cubicBezTo>
                    <a:pt x="8217" y="4280"/>
                    <a:pt x="8222" y="4360"/>
                    <a:pt x="8217" y="4446"/>
                  </a:cubicBezTo>
                  <a:cubicBezTo>
                    <a:pt x="8198" y="6524"/>
                    <a:pt x="6489" y="8213"/>
                    <a:pt x="4410" y="8213"/>
                  </a:cubicBezTo>
                  <a:cubicBezTo>
                    <a:pt x="4404" y="8213"/>
                    <a:pt x="4399" y="8213"/>
                    <a:pt x="4393" y="8213"/>
                  </a:cubicBezTo>
                  <a:cubicBezTo>
                    <a:pt x="3786" y="8213"/>
                    <a:pt x="3207" y="8075"/>
                    <a:pt x="2672" y="7800"/>
                  </a:cubicBezTo>
                  <a:cubicBezTo>
                    <a:pt x="1988" y="7449"/>
                    <a:pt x="1428" y="6908"/>
                    <a:pt x="1058" y="6230"/>
                  </a:cubicBezTo>
                  <a:cubicBezTo>
                    <a:pt x="750" y="5665"/>
                    <a:pt x="588" y="5021"/>
                    <a:pt x="594" y="4375"/>
                  </a:cubicBezTo>
                  <a:cubicBezTo>
                    <a:pt x="607" y="2288"/>
                    <a:pt x="2335" y="589"/>
                    <a:pt x="4446" y="589"/>
                  </a:cubicBezTo>
                  <a:close/>
                  <a:moveTo>
                    <a:pt x="745" y="6847"/>
                  </a:moveTo>
                  <a:cubicBezTo>
                    <a:pt x="1091" y="7364"/>
                    <a:pt x="1542" y="7800"/>
                    <a:pt x="2068" y="8128"/>
                  </a:cubicBezTo>
                  <a:lnTo>
                    <a:pt x="2064" y="8128"/>
                  </a:lnTo>
                  <a:cubicBezTo>
                    <a:pt x="1912" y="8237"/>
                    <a:pt x="1722" y="8299"/>
                    <a:pt x="1527" y="8299"/>
                  </a:cubicBezTo>
                  <a:cubicBezTo>
                    <a:pt x="1010" y="8299"/>
                    <a:pt x="594" y="7881"/>
                    <a:pt x="594" y="7364"/>
                  </a:cubicBezTo>
                  <a:cubicBezTo>
                    <a:pt x="594" y="7174"/>
                    <a:pt x="645" y="6998"/>
                    <a:pt x="745" y="6847"/>
                  </a:cubicBezTo>
                  <a:close/>
                  <a:moveTo>
                    <a:pt x="4446" y="0"/>
                  </a:moveTo>
                  <a:cubicBezTo>
                    <a:pt x="2017" y="0"/>
                    <a:pt x="24" y="1960"/>
                    <a:pt x="5" y="4370"/>
                  </a:cubicBezTo>
                  <a:cubicBezTo>
                    <a:pt x="0" y="5039"/>
                    <a:pt x="147" y="5704"/>
                    <a:pt x="437" y="6301"/>
                  </a:cubicBezTo>
                  <a:cubicBezTo>
                    <a:pt x="161" y="6586"/>
                    <a:pt x="5" y="6965"/>
                    <a:pt x="5" y="7364"/>
                  </a:cubicBezTo>
                  <a:cubicBezTo>
                    <a:pt x="5" y="8203"/>
                    <a:pt x="688" y="8886"/>
                    <a:pt x="1527" y="8886"/>
                  </a:cubicBezTo>
                  <a:cubicBezTo>
                    <a:pt x="1941" y="8886"/>
                    <a:pt x="2335" y="8715"/>
                    <a:pt x="2619" y="8422"/>
                  </a:cubicBezTo>
                  <a:cubicBezTo>
                    <a:pt x="3178" y="8673"/>
                    <a:pt x="3772" y="8801"/>
                    <a:pt x="4389" y="8801"/>
                  </a:cubicBezTo>
                  <a:lnTo>
                    <a:pt x="4408" y="8801"/>
                  </a:lnTo>
                  <a:cubicBezTo>
                    <a:pt x="6808" y="8801"/>
                    <a:pt x="8777" y="6851"/>
                    <a:pt x="8805" y="4451"/>
                  </a:cubicBezTo>
                  <a:cubicBezTo>
                    <a:pt x="8805" y="4356"/>
                    <a:pt x="8805" y="4261"/>
                    <a:pt x="8801" y="4167"/>
                  </a:cubicBezTo>
                  <a:cubicBezTo>
                    <a:pt x="8781" y="3863"/>
                    <a:pt x="8891" y="3573"/>
                    <a:pt x="9099" y="3355"/>
                  </a:cubicBezTo>
                  <a:cubicBezTo>
                    <a:pt x="9304" y="3136"/>
                    <a:pt x="9583" y="3018"/>
                    <a:pt x="9882" y="3018"/>
                  </a:cubicBezTo>
                  <a:lnTo>
                    <a:pt x="13568" y="3018"/>
                  </a:lnTo>
                  <a:cubicBezTo>
                    <a:pt x="13692" y="3018"/>
                    <a:pt x="13806" y="2943"/>
                    <a:pt x="13844" y="2823"/>
                  </a:cubicBezTo>
                  <a:lnTo>
                    <a:pt x="14712" y="394"/>
                  </a:lnTo>
                  <a:cubicBezTo>
                    <a:pt x="14745" y="304"/>
                    <a:pt x="14731" y="204"/>
                    <a:pt x="14674" y="125"/>
                  </a:cubicBezTo>
                  <a:cubicBezTo>
                    <a:pt x="14621" y="48"/>
                    <a:pt x="14531" y="0"/>
                    <a:pt x="14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9"/>
            <p:cNvSpPr/>
            <p:nvPr/>
          </p:nvSpPr>
          <p:spPr>
            <a:xfrm>
              <a:off x="1667675" y="1646725"/>
              <a:ext cx="31350" cy="36200"/>
            </a:xfrm>
            <a:custGeom>
              <a:rect b="b" l="l" r="r" t="t"/>
              <a:pathLst>
                <a:path extrusionOk="0" h="1448" w="1254">
                  <a:moveTo>
                    <a:pt x="933" y="0"/>
                  </a:moveTo>
                  <a:cubicBezTo>
                    <a:pt x="859" y="0"/>
                    <a:pt x="784" y="29"/>
                    <a:pt x="727" y="86"/>
                  </a:cubicBezTo>
                  <a:cubicBezTo>
                    <a:pt x="447" y="361"/>
                    <a:pt x="229" y="679"/>
                    <a:pt x="67" y="1034"/>
                  </a:cubicBezTo>
                  <a:cubicBezTo>
                    <a:pt x="1" y="1182"/>
                    <a:pt x="73" y="1358"/>
                    <a:pt x="219" y="1424"/>
                  </a:cubicBezTo>
                  <a:cubicBezTo>
                    <a:pt x="257" y="1438"/>
                    <a:pt x="295" y="1447"/>
                    <a:pt x="338" y="1447"/>
                  </a:cubicBezTo>
                  <a:cubicBezTo>
                    <a:pt x="447" y="1447"/>
                    <a:pt x="556" y="1381"/>
                    <a:pt x="603" y="1272"/>
                  </a:cubicBezTo>
                  <a:cubicBezTo>
                    <a:pt x="732" y="983"/>
                    <a:pt x="912" y="727"/>
                    <a:pt x="1139" y="504"/>
                  </a:cubicBezTo>
                  <a:cubicBezTo>
                    <a:pt x="1253" y="390"/>
                    <a:pt x="1253" y="200"/>
                    <a:pt x="1139" y="86"/>
                  </a:cubicBezTo>
                  <a:cubicBezTo>
                    <a:pt x="1082" y="29"/>
                    <a:pt x="1008" y="0"/>
                    <a:pt x="9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9"/>
            <p:cNvSpPr/>
            <p:nvPr/>
          </p:nvSpPr>
          <p:spPr>
            <a:xfrm>
              <a:off x="1662700" y="1696900"/>
              <a:ext cx="155750" cy="85175"/>
            </a:xfrm>
            <a:custGeom>
              <a:rect b="b" l="l" r="r" t="t"/>
              <a:pathLst>
                <a:path extrusionOk="0" h="3407" w="6230">
                  <a:moveTo>
                    <a:pt x="294" y="1"/>
                  </a:moveTo>
                  <a:cubicBezTo>
                    <a:pt x="134" y="1"/>
                    <a:pt x="1" y="128"/>
                    <a:pt x="1" y="294"/>
                  </a:cubicBezTo>
                  <a:cubicBezTo>
                    <a:pt x="1" y="2011"/>
                    <a:pt x="1400" y="3406"/>
                    <a:pt x="3118" y="3406"/>
                  </a:cubicBezTo>
                  <a:cubicBezTo>
                    <a:pt x="4835" y="3406"/>
                    <a:pt x="6230" y="2011"/>
                    <a:pt x="6230" y="294"/>
                  </a:cubicBezTo>
                  <a:cubicBezTo>
                    <a:pt x="6230" y="128"/>
                    <a:pt x="6097" y="1"/>
                    <a:pt x="5936" y="1"/>
                  </a:cubicBezTo>
                  <a:cubicBezTo>
                    <a:pt x="5774" y="1"/>
                    <a:pt x="5641" y="128"/>
                    <a:pt x="5641" y="294"/>
                  </a:cubicBezTo>
                  <a:cubicBezTo>
                    <a:pt x="5641" y="1685"/>
                    <a:pt x="4507" y="2823"/>
                    <a:pt x="3118" y="2823"/>
                  </a:cubicBezTo>
                  <a:cubicBezTo>
                    <a:pt x="1723" y="2823"/>
                    <a:pt x="589" y="1685"/>
                    <a:pt x="589" y="294"/>
                  </a:cubicBezTo>
                  <a:cubicBezTo>
                    <a:pt x="589" y="128"/>
                    <a:pt x="45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" name="Google Shape;1164;p49"/>
          <p:cNvGrpSpPr/>
          <p:nvPr/>
        </p:nvGrpSpPr>
        <p:grpSpPr>
          <a:xfrm>
            <a:off x="2241863" y="1604575"/>
            <a:ext cx="368025" cy="368050"/>
            <a:chOff x="2240325" y="1520875"/>
            <a:chExt cx="368025" cy="368050"/>
          </a:xfrm>
        </p:grpSpPr>
        <p:sp>
          <p:nvSpPr>
            <p:cNvPr id="1165" name="Google Shape;1165;p49"/>
            <p:cNvSpPr/>
            <p:nvPr/>
          </p:nvSpPr>
          <p:spPr>
            <a:xfrm>
              <a:off x="2240325" y="1520875"/>
              <a:ext cx="368025" cy="368050"/>
            </a:xfrm>
            <a:custGeom>
              <a:rect b="b" l="l" r="r" t="t"/>
              <a:pathLst>
                <a:path extrusionOk="0" h="14722" w="14721">
                  <a:moveTo>
                    <a:pt x="7362" y="589"/>
                  </a:moveTo>
                  <a:cubicBezTo>
                    <a:pt x="11097" y="589"/>
                    <a:pt x="14137" y="3626"/>
                    <a:pt x="14137" y="7364"/>
                  </a:cubicBezTo>
                  <a:cubicBezTo>
                    <a:pt x="14137" y="9323"/>
                    <a:pt x="13293" y="11178"/>
                    <a:pt x="11813" y="12468"/>
                  </a:cubicBezTo>
                  <a:cubicBezTo>
                    <a:pt x="11417" y="12543"/>
                    <a:pt x="11038" y="12579"/>
                    <a:pt x="10680" y="12579"/>
                  </a:cubicBezTo>
                  <a:cubicBezTo>
                    <a:pt x="9646" y="12579"/>
                    <a:pt x="8784" y="12273"/>
                    <a:pt x="8188" y="11681"/>
                  </a:cubicBezTo>
                  <a:cubicBezTo>
                    <a:pt x="7396" y="10884"/>
                    <a:pt x="7125" y="9603"/>
                    <a:pt x="7434" y="8080"/>
                  </a:cubicBezTo>
                  <a:lnTo>
                    <a:pt x="7675" y="6998"/>
                  </a:lnTo>
                  <a:lnTo>
                    <a:pt x="7675" y="6989"/>
                  </a:lnTo>
                  <a:cubicBezTo>
                    <a:pt x="8003" y="5267"/>
                    <a:pt x="7657" y="3815"/>
                    <a:pt x="6698" y="2899"/>
                  </a:cubicBezTo>
                  <a:cubicBezTo>
                    <a:pt x="6000" y="2226"/>
                    <a:pt x="5025" y="1880"/>
                    <a:pt x="3873" y="1880"/>
                  </a:cubicBezTo>
                  <a:cubicBezTo>
                    <a:pt x="3702" y="1880"/>
                    <a:pt x="3527" y="1888"/>
                    <a:pt x="3349" y="1903"/>
                  </a:cubicBezTo>
                  <a:cubicBezTo>
                    <a:pt x="4507" y="1049"/>
                    <a:pt x="5897" y="589"/>
                    <a:pt x="7362" y="589"/>
                  </a:cubicBezTo>
                  <a:close/>
                  <a:moveTo>
                    <a:pt x="3862" y="2465"/>
                  </a:moveTo>
                  <a:cubicBezTo>
                    <a:pt x="4868" y="2465"/>
                    <a:pt x="5707" y="2757"/>
                    <a:pt x="6295" y="3322"/>
                  </a:cubicBezTo>
                  <a:cubicBezTo>
                    <a:pt x="7101" y="4095"/>
                    <a:pt x="7386" y="5357"/>
                    <a:pt x="7101" y="6875"/>
                  </a:cubicBezTo>
                  <a:lnTo>
                    <a:pt x="6860" y="7953"/>
                  </a:lnTo>
                  <a:lnTo>
                    <a:pt x="6860" y="7962"/>
                  </a:lnTo>
                  <a:cubicBezTo>
                    <a:pt x="6514" y="9683"/>
                    <a:pt x="6836" y="11154"/>
                    <a:pt x="7776" y="12094"/>
                  </a:cubicBezTo>
                  <a:cubicBezTo>
                    <a:pt x="8478" y="12801"/>
                    <a:pt x="9483" y="13166"/>
                    <a:pt x="10674" y="13166"/>
                  </a:cubicBezTo>
                  <a:cubicBezTo>
                    <a:pt x="10736" y="13166"/>
                    <a:pt x="10793" y="13166"/>
                    <a:pt x="10854" y="13162"/>
                  </a:cubicBezTo>
                  <a:lnTo>
                    <a:pt x="10854" y="13162"/>
                  </a:lnTo>
                  <a:cubicBezTo>
                    <a:pt x="9806" y="13792"/>
                    <a:pt x="8596" y="14134"/>
                    <a:pt x="7362" y="14134"/>
                  </a:cubicBezTo>
                  <a:cubicBezTo>
                    <a:pt x="3624" y="14134"/>
                    <a:pt x="588" y="11093"/>
                    <a:pt x="588" y="7359"/>
                  </a:cubicBezTo>
                  <a:cubicBezTo>
                    <a:pt x="588" y="5575"/>
                    <a:pt x="1271" y="3896"/>
                    <a:pt x="2519" y="2619"/>
                  </a:cubicBezTo>
                  <a:cubicBezTo>
                    <a:pt x="2992" y="2516"/>
                    <a:pt x="3442" y="2465"/>
                    <a:pt x="3862" y="2465"/>
                  </a:cubicBezTo>
                  <a:close/>
                  <a:moveTo>
                    <a:pt x="7362" y="1"/>
                  </a:moveTo>
                  <a:cubicBezTo>
                    <a:pt x="5413" y="1"/>
                    <a:pt x="3582" y="751"/>
                    <a:pt x="2196" y="2117"/>
                  </a:cubicBezTo>
                  <a:cubicBezTo>
                    <a:pt x="2187" y="2126"/>
                    <a:pt x="2172" y="2135"/>
                    <a:pt x="2163" y="2146"/>
                  </a:cubicBezTo>
                  <a:cubicBezTo>
                    <a:pt x="769" y="3535"/>
                    <a:pt x="0" y="5391"/>
                    <a:pt x="0" y="7359"/>
                  </a:cubicBezTo>
                  <a:cubicBezTo>
                    <a:pt x="0" y="9323"/>
                    <a:pt x="764" y="11174"/>
                    <a:pt x="2153" y="12564"/>
                  </a:cubicBezTo>
                  <a:cubicBezTo>
                    <a:pt x="3543" y="13953"/>
                    <a:pt x="5394" y="14721"/>
                    <a:pt x="7362" y="14721"/>
                  </a:cubicBezTo>
                  <a:cubicBezTo>
                    <a:pt x="9094" y="14721"/>
                    <a:pt x="10773" y="14105"/>
                    <a:pt x="12098" y="12995"/>
                  </a:cubicBezTo>
                  <a:cubicBezTo>
                    <a:pt x="12107" y="12985"/>
                    <a:pt x="12122" y="12976"/>
                    <a:pt x="12131" y="12967"/>
                  </a:cubicBezTo>
                  <a:cubicBezTo>
                    <a:pt x="13777" y="11568"/>
                    <a:pt x="14721" y="9523"/>
                    <a:pt x="14721" y="7364"/>
                  </a:cubicBezTo>
                  <a:cubicBezTo>
                    <a:pt x="14721" y="5395"/>
                    <a:pt x="13957" y="3550"/>
                    <a:pt x="12567" y="2155"/>
                  </a:cubicBezTo>
                  <a:cubicBezTo>
                    <a:pt x="11177" y="765"/>
                    <a:pt x="9326" y="1"/>
                    <a:pt x="73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9"/>
            <p:cNvSpPr/>
            <p:nvPr/>
          </p:nvSpPr>
          <p:spPr>
            <a:xfrm>
              <a:off x="2318825" y="1625750"/>
              <a:ext cx="58600" cy="58700"/>
            </a:xfrm>
            <a:custGeom>
              <a:rect b="b" l="l" r="r" t="t"/>
              <a:pathLst>
                <a:path extrusionOk="0" h="2348" w="2344">
                  <a:moveTo>
                    <a:pt x="1172" y="588"/>
                  </a:moveTo>
                  <a:cubicBezTo>
                    <a:pt x="1495" y="588"/>
                    <a:pt x="1756" y="848"/>
                    <a:pt x="1756" y="1172"/>
                  </a:cubicBezTo>
                  <a:cubicBezTo>
                    <a:pt x="1756" y="1499"/>
                    <a:pt x="1495" y="1759"/>
                    <a:pt x="1172" y="1759"/>
                  </a:cubicBezTo>
                  <a:cubicBezTo>
                    <a:pt x="850" y="1759"/>
                    <a:pt x="584" y="1499"/>
                    <a:pt x="584" y="1172"/>
                  </a:cubicBezTo>
                  <a:cubicBezTo>
                    <a:pt x="584" y="848"/>
                    <a:pt x="850" y="588"/>
                    <a:pt x="1172" y="588"/>
                  </a:cubicBezTo>
                  <a:close/>
                  <a:moveTo>
                    <a:pt x="1172" y="0"/>
                  </a:moveTo>
                  <a:cubicBezTo>
                    <a:pt x="522" y="0"/>
                    <a:pt x="0" y="526"/>
                    <a:pt x="0" y="1172"/>
                  </a:cubicBezTo>
                  <a:cubicBezTo>
                    <a:pt x="0" y="1822"/>
                    <a:pt x="522" y="2348"/>
                    <a:pt x="1172" y="2348"/>
                  </a:cubicBezTo>
                  <a:cubicBezTo>
                    <a:pt x="1817" y="2348"/>
                    <a:pt x="2344" y="1822"/>
                    <a:pt x="2344" y="1172"/>
                  </a:cubicBezTo>
                  <a:cubicBezTo>
                    <a:pt x="2344" y="526"/>
                    <a:pt x="1817" y="0"/>
                    <a:pt x="1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9"/>
            <p:cNvSpPr/>
            <p:nvPr/>
          </p:nvSpPr>
          <p:spPr>
            <a:xfrm>
              <a:off x="2466825" y="1734950"/>
              <a:ext cx="58750" cy="58750"/>
            </a:xfrm>
            <a:custGeom>
              <a:rect b="b" l="l" r="r" t="t"/>
              <a:pathLst>
                <a:path extrusionOk="0" h="2350" w="2350">
                  <a:moveTo>
                    <a:pt x="1177" y="590"/>
                  </a:moveTo>
                  <a:cubicBezTo>
                    <a:pt x="1501" y="590"/>
                    <a:pt x="1761" y="850"/>
                    <a:pt x="1761" y="1177"/>
                  </a:cubicBezTo>
                  <a:cubicBezTo>
                    <a:pt x="1761" y="1500"/>
                    <a:pt x="1501" y="1761"/>
                    <a:pt x="1177" y="1761"/>
                  </a:cubicBezTo>
                  <a:cubicBezTo>
                    <a:pt x="850" y="1761"/>
                    <a:pt x="590" y="1500"/>
                    <a:pt x="590" y="1177"/>
                  </a:cubicBezTo>
                  <a:cubicBezTo>
                    <a:pt x="590" y="850"/>
                    <a:pt x="850" y="590"/>
                    <a:pt x="1177" y="590"/>
                  </a:cubicBezTo>
                  <a:close/>
                  <a:moveTo>
                    <a:pt x="1177" y="1"/>
                  </a:moveTo>
                  <a:cubicBezTo>
                    <a:pt x="528" y="1"/>
                    <a:pt x="1" y="528"/>
                    <a:pt x="1" y="1177"/>
                  </a:cubicBezTo>
                  <a:cubicBezTo>
                    <a:pt x="1" y="1823"/>
                    <a:pt x="528" y="2350"/>
                    <a:pt x="1177" y="2350"/>
                  </a:cubicBezTo>
                  <a:cubicBezTo>
                    <a:pt x="1823" y="2350"/>
                    <a:pt x="2350" y="1823"/>
                    <a:pt x="2350" y="1177"/>
                  </a:cubicBezTo>
                  <a:cubicBezTo>
                    <a:pt x="2350" y="528"/>
                    <a:pt x="1823" y="1"/>
                    <a:pt x="1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9"/>
            <p:cNvSpPr/>
            <p:nvPr/>
          </p:nvSpPr>
          <p:spPr>
            <a:xfrm>
              <a:off x="2362450" y="1834175"/>
              <a:ext cx="68500" cy="24625"/>
            </a:xfrm>
            <a:custGeom>
              <a:rect b="b" l="l" r="r" t="t"/>
              <a:pathLst>
                <a:path extrusionOk="0" h="985" w="2740">
                  <a:moveTo>
                    <a:pt x="334" y="0"/>
                  </a:moveTo>
                  <a:cubicBezTo>
                    <a:pt x="217" y="0"/>
                    <a:pt x="107" y="72"/>
                    <a:pt x="63" y="188"/>
                  </a:cubicBezTo>
                  <a:cubicBezTo>
                    <a:pt x="1" y="335"/>
                    <a:pt x="77" y="505"/>
                    <a:pt x="228" y="567"/>
                  </a:cubicBezTo>
                  <a:cubicBezTo>
                    <a:pt x="936" y="847"/>
                    <a:pt x="1680" y="985"/>
                    <a:pt x="2444" y="985"/>
                  </a:cubicBezTo>
                  <a:cubicBezTo>
                    <a:pt x="2610" y="985"/>
                    <a:pt x="2739" y="857"/>
                    <a:pt x="2739" y="696"/>
                  </a:cubicBezTo>
                  <a:cubicBezTo>
                    <a:pt x="2739" y="534"/>
                    <a:pt x="2610" y="402"/>
                    <a:pt x="2444" y="402"/>
                  </a:cubicBezTo>
                  <a:cubicBezTo>
                    <a:pt x="1756" y="402"/>
                    <a:pt x="1078" y="273"/>
                    <a:pt x="443" y="22"/>
                  </a:cubicBezTo>
                  <a:cubicBezTo>
                    <a:pt x="407" y="7"/>
                    <a:pt x="370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2272575" y="1700450"/>
              <a:ext cx="69150" cy="126575"/>
            </a:xfrm>
            <a:custGeom>
              <a:rect b="b" l="l" r="r" t="t"/>
              <a:pathLst>
                <a:path extrusionOk="0" h="5063" w="2766">
                  <a:moveTo>
                    <a:pt x="294" y="1"/>
                  </a:moveTo>
                  <a:cubicBezTo>
                    <a:pt x="133" y="1"/>
                    <a:pt x="0" y="133"/>
                    <a:pt x="0" y="295"/>
                  </a:cubicBezTo>
                  <a:cubicBezTo>
                    <a:pt x="0" y="2130"/>
                    <a:pt x="821" y="3844"/>
                    <a:pt x="2249" y="5001"/>
                  </a:cubicBezTo>
                  <a:cubicBezTo>
                    <a:pt x="2306" y="5044"/>
                    <a:pt x="2367" y="5062"/>
                    <a:pt x="2434" y="5062"/>
                  </a:cubicBezTo>
                  <a:cubicBezTo>
                    <a:pt x="2520" y="5062"/>
                    <a:pt x="2605" y="5024"/>
                    <a:pt x="2662" y="4954"/>
                  </a:cubicBezTo>
                  <a:cubicBezTo>
                    <a:pt x="2766" y="4830"/>
                    <a:pt x="2742" y="4645"/>
                    <a:pt x="2619" y="4541"/>
                  </a:cubicBezTo>
                  <a:cubicBezTo>
                    <a:pt x="1329" y="3502"/>
                    <a:pt x="589" y="1950"/>
                    <a:pt x="589" y="295"/>
                  </a:cubicBezTo>
                  <a:cubicBezTo>
                    <a:pt x="589" y="133"/>
                    <a:pt x="455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3" name="Shape 1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4" name="Google Shape;1174;p50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175" name="Google Shape;1175;p50"/>
          <p:cNvSpPr txBox="1"/>
          <p:nvPr/>
        </p:nvSpPr>
        <p:spPr>
          <a:xfrm>
            <a:off x="876600" y="1079975"/>
            <a:ext cx="7695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PHOTOS</a:t>
            </a:r>
            <a:endParaRPr>
              <a:solidFill>
                <a:srgbClr val="FFFFFF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Man and ball high angle view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Women stretching outdoors low angle view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Beautiful sportive girls putting hands together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Athletic girl trying to catch a rugby ball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Happy kid celebrating the victory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Cheerful young woman playing rugby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Multi Ethnic teenage friends playing baseball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Ethnic male holding basketball while standing on playground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79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51"/>
          <p:cNvSpPr txBox="1"/>
          <p:nvPr>
            <p:ph type="ctrTitle"/>
          </p:nvPr>
        </p:nvSpPr>
        <p:spPr>
          <a:xfrm>
            <a:off x="1187550" y="370845"/>
            <a:ext cx="6768900" cy="65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181" name="Google Shape;1181;p51"/>
          <p:cNvSpPr txBox="1"/>
          <p:nvPr/>
        </p:nvSpPr>
        <p:spPr>
          <a:xfrm>
            <a:off x="876600" y="1649485"/>
            <a:ext cx="7695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PHOTOS</a:t>
            </a:r>
            <a:endParaRPr>
              <a:solidFill>
                <a:srgbClr val="FFFFFF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Front view girl holding a ball with copy space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Girl catching a ball helped by her team mates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Multiethnic teenage friends standing at baseball field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Basketball ball on the sports field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Teen student playing soccer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Women legs sitting next to a trophy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Sporty man smiling medium shot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Young woman doing baseball pitch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Close-up kid looking away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Palanquin Dark"/>
                <a:ea typeface="Palanquin Dark"/>
                <a:cs typeface="Palanquin Dark"/>
                <a:sym typeface="Palanquin Dark"/>
              </a:rPr>
              <a:t>VECTOR</a:t>
            </a:r>
            <a:endParaRPr>
              <a:solidFill>
                <a:srgbClr val="FFFFFF"/>
              </a:solidFill>
              <a:latin typeface="Palanquin Dark"/>
              <a:ea typeface="Palanquin Dark"/>
              <a:cs typeface="Palanquin Dark"/>
              <a:sym typeface="Palanquin Dark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Glegoo"/>
              <a:buChar char="●"/>
            </a:pPr>
            <a:r>
              <a:rPr lang="en">
                <a:solidFill>
                  <a:srgbClr val="F3F3F3"/>
                </a:solidFill>
                <a:uFill>
                  <a:noFill/>
                </a:uFill>
                <a:latin typeface="Glegoo"/>
                <a:ea typeface="Glegoo"/>
                <a:cs typeface="Glegoo"/>
                <a:sym typeface="Glegoo"/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Sport</a:t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Glegoo"/>
              <a:ea typeface="Glegoo"/>
              <a:cs typeface="Glegoo"/>
              <a:sym typeface="Glego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85" name="Shape 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" name="Google Shape;1186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7" name="Google Shape;1187;p5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8" name="Google Shape;1188;p5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2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" name="Google Shape;1193;p5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4" name="Google Shape;1194;p5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5" name="Google Shape;1195;p5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Palanquin Dark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https://fonts.google.com/specimen/Palanquin+Dark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Glegoo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https://fonts.google.com/specimen/Glegoo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6" name="Google Shape;1196;p53"/>
          <p:cNvGrpSpPr/>
          <p:nvPr/>
        </p:nvGrpSpPr>
        <p:grpSpPr>
          <a:xfrm>
            <a:off x="1521700" y="3498875"/>
            <a:ext cx="6100575" cy="754200"/>
            <a:chOff x="1521700" y="3498875"/>
            <a:chExt cx="6100575" cy="754200"/>
          </a:xfrm>
        </p:grpSpPr>
        <p:grpSp>
          <p:nvGrpSpPr>
            <p:cNvPr id="1197" name="Google Shape;1197;p53"/>
            <p:cNvGrpSpPr/>
            <p:nvPr/>
          </p:nvGrpSpPr>
          <p:grpSpPr>
            <a:xfrm>
              <a:off x="1521700" y="3498875"/>
              <a:ext cx="3976875" cy="754200"/>
              <a:chOff x="2052655" y="3498875"/>
              <a:chExt cx="3976875" cy="754200"/>
            </a:xfrm>
          </p:grpSpPr>
          <p:sp>
            <p:nvSpPr>
              <p:cNvPr id="1198" name="Google Shape;1198;p53"/>
              <p:cNvSpPr/>
              <p:nvPr/>
            </p:nvSpPr>
            <p:spPr>
              <a:xfrm>
                <a:off x="311448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74AFBD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53"/>
              <p:cNvSpPr/>
              <p:nvPr/>
            </p:nvSpPr>
            <p:spPr>
              <a:xfrm>
                <a:off x="417630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866E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53"/>
              <p:cNvSpPr/>
              <p:nvPr/>
            </p:nvSpPr>
            <p:spPr>
              <a:xfrm>
                <a:off x="523812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DECA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53"/>
              <p:cNvSpPr/>
              <p:nvPr/>
            </p:nvSpPr>
            <p:spPr>
              <a:xfrm>
                <a:off x="2052655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2378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53"/>
              <p:cNvSpPr txBox="1"/>
              <p:nvPr/>
            </p:nvSpPr>
            <p:spPr>
              <a:xfrm>
                <a:off x="311448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FFFFFF"/>
                    </a:solidFill>
                  </a:rPr>
                  <a:t>#74afbd</a:t>
                </a:r>
                <a:endParaRPr sz="10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03" name="Google Shape;1203;p53"/>
              <p:cNvSpPr txBox="1"/>
              <p:nvPr/>
            </p:nvSpPr>
            <p:spPr>
              <a:xfrm>
                <a:off x="417630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FFFFFF"/>
                    </a:solidFill>
                  </a:rPr>
                  <a:t>#ff866e</a:t>
                </a:r>
                <a:endParaRPr sz="1000">
                  <a:solidFill>
                    <a:srgbClr val="FFFFFF"/>
                  </a:solidFill>
                </a:endParaRPr>
              </a:p>
            </p:txBody>
          </p:sp>
          <p:sp>
            <p:nvSpPr>
              <p:cNvPr id="1204" name="Google Shape;1204;p53"/>
              <p:cNvSpPr txBox="1"/>
              <p:nvPr/>
            </p:nvSpPr>
            <p:spPr>
              <a:xfrm>
                <a:off x="523813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434343"/>
                    </a:solidFill>
                  </a:rPr>
                  <a:t>#f3deca</a:t>
                </a:r>
                <a:endParaRPr sz="1000">
                  <a:solidFill>
                    <a:srgbClr val="434343"/>
                  </a:solidFill>
                </a:endParaRPr>
              </a:p>
            </p:txBody>
          </p:sp>
          <p:sp>
            <p:nvSpPr>
              <p:cNvPr id="1205" name="Google Shape;1205;p53"/>
              <p:cNvSpPr txBox="1"/>
              <p:nvPr/>
            </p:nvSpPr>
            <p:spPr>
              <a:xfrm>
                <a:off x="205265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FFFFFF"/>
                    </a:solidFill>
                  </a:rPr>
                  <a:t>#423789</a:t>
                </a:r>
                <a:endParaRPr sz="1000">
                  <a:solidFill>
                    <a:srgbClr val="FFFFFF"/>
                  </a:solidFill>
                </a:endParaRPr>
              </a:p>
            </p:txBody>
          </p:sp>
        </p:grpSp>
        <p:grpSp>
          <p:nvGrpSpPr>
            <p:cNvPr id="1206" name="Google Shape;1206;p53"/>
            <p:cNvGrpSpPr/>
            <p:nvPr/>
          </p:nvGrpSpPr>
          <p:grpSpPr>
            <a:xfrm>
              <a:off x="5769014" y="3498875"/>
              <a:ext cx="791411" cy="754200"/>
              <a:chOff x="5238120" y="3498875"/>
              <a:chExt cx="791411" cy="754200"/>
            </a:xfrm>
          </p:grpSpPr>
          <p:sp>
            <p:nvSpPr>
              <p:cNvPr id="1207" name="Google Shape;1207;p53"/>
              <p:cNvSpPr/>
              <p:nvPr/>
            </p:nvSpPr>
            <p:spPr>
              <a:xfrm>
                <a:off x="523812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C872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53"/>
              <p:cNvSpPr txBox="1"/>
              <p:nvPr/>
            </p:nvSpPr>
            <p:spPr>
              <a:xfrm>
                <a:off x="523813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434343"/>
                    </a:solidFill>
                  </a:rPr>
                  <a:t>#ffc872</a:t>
                </a:r>
                <a:endParaRPr sz="1000"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1209" name="Google Shape;1209;p53"/>
            <p:cNvGrpSpPr/>
            <p:nvPr/>
          </p:nvGrpSpPr>
          <p:grpSpPr>
            <a:xfrm>
              <a:off x="6830864" y="3498875"/>
              <a:ext cx="791411" cy="754200"/>
              <a:chOff x="5238120" y="3498875"/>
              <a:chExt cx="791411" cy="754200"/>
            </a:xfrm>
          </p:grpSpPr>
          <p:sp>
            <p:nvSpPr>
              <p:cNvPr id="1210" name="Google Shape;1210;p53"/>
              <p:cNvSpPr/>
              <p:nvPr/>
            </p:nvSpPr>
            <p:spPr>
              <a:xfrm>
                <a:off x="523812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F3F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53"/>
              <p:cNvSpPr txBox="1"/>
              <p:nvPr/>
            </p:nvSpPr>
            <p:spPr>
              <a:xfrm>
                <a:off x="523813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rgbClr val="434343"/>
                    </a:solidFill>
                  </a:rPr>
                  <a:t>#f3f3f3</a:t>
                </a:r>
                <a:endParaRPr sz="1000"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5" name="Shape 1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6" name="Google Shape;1216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5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8" name="Google Shape;1218;p54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1219" name="Google Shape;1219;p5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54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1222" name="Google Shape;1222;p5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" name="Google Shape;1226;p54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1227" name="Google Shape;1227;p5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" name="Google Shape;1229;p54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1230" name="Google Shape;1230;p5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54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1234" name="Google Shape;1234;p5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" name="Google Shape;1236;p54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1237" name="Google Shape;1237;p5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" name="Google Shape;1241;p54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1242" name="Google Shape;1242;p5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" name="Google Shape;1246;p54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1247" name="Google Shape;1247;p5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54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1253" name="Google Shape;1253;p5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" name="Google Shape;1257;p54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1258" name="Google Shape;1258;p5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54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1262" name="Google Shape;1262;p5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54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1269" name="Google Shape;1269;p5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" name="Google Shape;1276;p54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1277" name="Google Shape;1277;p5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54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1282" name="Google Shape;1282;p5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" name="Google Shape;1285;p54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1286" name="Google Shape;1286;p5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" name="Google Shape;1289;p54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1290" name="Google Shape;1290;p5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2" name="Google Shape;1292;p54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3" name="Google Shape;1293;p54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1294" name="Google Shape;1294;p5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" name="Google Shape;1298;p54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1299" name="Google Shape;1299;p5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4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" name="Google Shape;1301;p54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1302" name="Google Shape;1302;p5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304" name="Google Shape;1304;p54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" name="Google Shape;1305;p54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1306" name="Google Shape;1306;p5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" name="Google Shape;1308;p54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1309" name="Google Shape;1309;p5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" name="Google Shape;1311;p54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1312" name="Google Shape;1312;p5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" name="Google Shape;1314;p54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1315" name="Google Shape;1315;p5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" name="Google Shape;1323;p54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1324" name="Google Shape;1324;p5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" name="Google Shape;1345;p54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1346" name="Google Shape;1346;p54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4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4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" name="Google Shape;1350;p54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1351" name="Google Shape;1351;p5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" name="Google Shape;1363;p54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1364" name="Google Shape;1364;p54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4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" name="Google Shape;1366;p54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1367" name="Google Shape;1367;p54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4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4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" name="Google Shape;1370;p5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5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5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5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4" name="Google Shape;1374;p5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375" name="Google Shape;1375;p5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" name="Google Shape;1377;p5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378" name="Google Shape;1378;p5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" name="Google Shape;1380;p5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381" name="Google Shape;1381;p5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" name="Google Shape;1383;p5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384" name="Google Shape;1384;p5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" name="Google Shape;1386;p5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387" name="Google Shape;1387;p5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" name="Google Shape;1389;p5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390" name="Google Shape;1390;p5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" name="Google Shape;1392;p5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393" name="Google Shape;1393;p5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" name="Google Shape;1395;p5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396" name="Google Shape;1396;p5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" name="Google Shape;1399;p5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400" name="Google Shape;1400;p5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" name="Google Shape;1403;p5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404" name="Google Shape;1404;p5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" name="Google Shape;1407;p5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408" name="Google Shape;1408;p5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5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412" name="Google Shape;1412;p5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4" name="Google Shape;1414;p5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5" name="Google Shape;1415;p5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" name="Google Shape;1416;p5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" name="Google Shape;1417;p5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" name="Google Shape;1418;p5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" name="Google Shape;1419;p5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0" name="Google Shape;1420;p5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421" name="Google Shape;1421;p5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" name="Google Shape;1423;p5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424" name="Google Shape;1424;p5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" name="Google Shape;1426;p5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427" name="Google Shape;1427;p5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9" name="Google Shape;1429;p5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" name="Google Shape;1430;p5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" name="Google Shape;1431;p5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2" name="Google Shape;1432;p5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433" name="Google Shape;1433;p5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" name="Google Shape;1442;p5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443" name="Google Shape;1443;p5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" name="Google Shape;1445;p5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446" name="Google Shape;1446;p5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" name="Google Shape;1466;p5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467" name="Google Shape;1467;p5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5" name="Google Shape;1545;p5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" name="Google Shape;1546;p5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5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" name="Google Shape;1548;p5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2" name="Shape 1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3" name="Google Shape;1553;p55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554" name="Google Shape;1554;p5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55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561" name="Google Shape;1561;p5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3" name="Google Shape;3133;p55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3134" name="Google Shape;3134;p5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5" name="Google Shape;3185;p55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3186" name="Google Shape;3186;p5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8" name="Google Shape;3188;p55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3189" name="Google Shape;3189;p5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1" name="Google Shape;3191;p55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3192" name="Google Shape;3192;p5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4" name="Google Shape;3194;p55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3195" name="Google Shape;3195;p5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7" name="Google Shape;3197;p55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3198" name="Google Shape;3198;p5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0" name="Google Shape;3200;p55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1" name="Google Shape;3201;p55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3202" name="Google Shape;3202;p55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5" name="Google Shape;3205;p55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3206" name="Google Shape;3206;p55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9" name="Google Shape;3209;p55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0" name="Google Shape;3210;p55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3211" name="Google Shape;3211;p5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3" name="Google Shape;3213;p55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4" name="Google Shape;3214;p55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5" name="Google Shape;3215;p55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3216" name="Google Shape;3216;p55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5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5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5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5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5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5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5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5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5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5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5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5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5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5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5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5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5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5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5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5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5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5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5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5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5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5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5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5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5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5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5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5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5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5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5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5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5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5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5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5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5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5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5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5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5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5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5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5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5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5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5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5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5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5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5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5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5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5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5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5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5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5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5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5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5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5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5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5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5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5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5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5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5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5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5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5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5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5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5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5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5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5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5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5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5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5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5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5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5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5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5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5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5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5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5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5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5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5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5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5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5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5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5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5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5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5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5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5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5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5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5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5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5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5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5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5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5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5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5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5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5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5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5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5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5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5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5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5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5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5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5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5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5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5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5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5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5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5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5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5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5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5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5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5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5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5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5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5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5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5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5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5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5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5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5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5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5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5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5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5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5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5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5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5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5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5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5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5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5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5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5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5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5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5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5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5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5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5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5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5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5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5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5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5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5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5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5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5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5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5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5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5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5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5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5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5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5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5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5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5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5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5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5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5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5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5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5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5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5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5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5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5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5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5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5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5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5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5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5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5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5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5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5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5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5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5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5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5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5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5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5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5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5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5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5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5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5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5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5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5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5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5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5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5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5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5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5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5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5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5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5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5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5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5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5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5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5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5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5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5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5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5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5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5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5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5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5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5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5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5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5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5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5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5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5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5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5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5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5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5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5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5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5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5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5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5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5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5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5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5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5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5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5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5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5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5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5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5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5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5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5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5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5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5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5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5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5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5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5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5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5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5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5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5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5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5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5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5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5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5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5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5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5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5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5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5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5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5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5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5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5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5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5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5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5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5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5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5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5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5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5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5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5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5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5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5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5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5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5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5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5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5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5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5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5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5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5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5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5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5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5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5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5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5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5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5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5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5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5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5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5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5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5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5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5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5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5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5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5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5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5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5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5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5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5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5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5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5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5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5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5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5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5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5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5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5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5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5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5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5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5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5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5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5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5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5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5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5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5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5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5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5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5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5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5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5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5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5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5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5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5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5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5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5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5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5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5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5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5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5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5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5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5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5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5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5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5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5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5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5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5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5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5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5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5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5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5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5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5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5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5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5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5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5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5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5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5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5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5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5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5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5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5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5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5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5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5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5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5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5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5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5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5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5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5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5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5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5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5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5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5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5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5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5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5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5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5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5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5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5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5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5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5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5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5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5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5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5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5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5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5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5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5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5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5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5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5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5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5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5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5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5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5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5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5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5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5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5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5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5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5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5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5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5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5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5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5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5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5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5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5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5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5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5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5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5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5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5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5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5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5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5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5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5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5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5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5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5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5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5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5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5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5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5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5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5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5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5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5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5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5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5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5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5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5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5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5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5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5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5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5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5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5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5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5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5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5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5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5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5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5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5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5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5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5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5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5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4" name="Google Shape;3804;p55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3805" name="Google Shape;3805;p55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5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5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5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5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5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5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5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5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5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5" name="Google Shape;3815;p55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3816" name="Google Shape;3816;p55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3817" name="Google Shape;3817;p55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5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5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5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5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5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5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5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5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5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7" name="Google Shape;3827;p55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8" name="Google Shape;3828;p55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3829" name="Google Shape;3829;p55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3830" name="Google Shape;3830;p55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3831" name="Google Shape;3831;p55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2" name="Google Shape;3832;p55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3" name="Google Shape;3833;p55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4" name="Google Shape;3834;p55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5" name="Google Shape;3835;p55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36" name="Google Shape;3836;p55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5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5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5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0" name="Google Shape;3840;p5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1" name="Google Shape;3841;p55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3842" name="Google Shape;3842;p55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3843" name="Google Shape;3843;p55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3844" name="Google Shape;3844;p55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5" name="Google Shape;3845;p55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6" name="Google Shape;3846;p55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7" name="Google Shape;3847;p55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8" name="Google Shape;3848;p55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9" name="Google Shape;3849;p55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0" name="Google Shape;3850;p55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1" name="Google Shape;3851;p55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2" name="Google Shape;3852;p55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53" name="Google Shape;3853;p55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5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5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5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57" name="Google Shape;3857;p55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8" name="Google Shape;3858;p55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3859" name="Google Shape;3859;p55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5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5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5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5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5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5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5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5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5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5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5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5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5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5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5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5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5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5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5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5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5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5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5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5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5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5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5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5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5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5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5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5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5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5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5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5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5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5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5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5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5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5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5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5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5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5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5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5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5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5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5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5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5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5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5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5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5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5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5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5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5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5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5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5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5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5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5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5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5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5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5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5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5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5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5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5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5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5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5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5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5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5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5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5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5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5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5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5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5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5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5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5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5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5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5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5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5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5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5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5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5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5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5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5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5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5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5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5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5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5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5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5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5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5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5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5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5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5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5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5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5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5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5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5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5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5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5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5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5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5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5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5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5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5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5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5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5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5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5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5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5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5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5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5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5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5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5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5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5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5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5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5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5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5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5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5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5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5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5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5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5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5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5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5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5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5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5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5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5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5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5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5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5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5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5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5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5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5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5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5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5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5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5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5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5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5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5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5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5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5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5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5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5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5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5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5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5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5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5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5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5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5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5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5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5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5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5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5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5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5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5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5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5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5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5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5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5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5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5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5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5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5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5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5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5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5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5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5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5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5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5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5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5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5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5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5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5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5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5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5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5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5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5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5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5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5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5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5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5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5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5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5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5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5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5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5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5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5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5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5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5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5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5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5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5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5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5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5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5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5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5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5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5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5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5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5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5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5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5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5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5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5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5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5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5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5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5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5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5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5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5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5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5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5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5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5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5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5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5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5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5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5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5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5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5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5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5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5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5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5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5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5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5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5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5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5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5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5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5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5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5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5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5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5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5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5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5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5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5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5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5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5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5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5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5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5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5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5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5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5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5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5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5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5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5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5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5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5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5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5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5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5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5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5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5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5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5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5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5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5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5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5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5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5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5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5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5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5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5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5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5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5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5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5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5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5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5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5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5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5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5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5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5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5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5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5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5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5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5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5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5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5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5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5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5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5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5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5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5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5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5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5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5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5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5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5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5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5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5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5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5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5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5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5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5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5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5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5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5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5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5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5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5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5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5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5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5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5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5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5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5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5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5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5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5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5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5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5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5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5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5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5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5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5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5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5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5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5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5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5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5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5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5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5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5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5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5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5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5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5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5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5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5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5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5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5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5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5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5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5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5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5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5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5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5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5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5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5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5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5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5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5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5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5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5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5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5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5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5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5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5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5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5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5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5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5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5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5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5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5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5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5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5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5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5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5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5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5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5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5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5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5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5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5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5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5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5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5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5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5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5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5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5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5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5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5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5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5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5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5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5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5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5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5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5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5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5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5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5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5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5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5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5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5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5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5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5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5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5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5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5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5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5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5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5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5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5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5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5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5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5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5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5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5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5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5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5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5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5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5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5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5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5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5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5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5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5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5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5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5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5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5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5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5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5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5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5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5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5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5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5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5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5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5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5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5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5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5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5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5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5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5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5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5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5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5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5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5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5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5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5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5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5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5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5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5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5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5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5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5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5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5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5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5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5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5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5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5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5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5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5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5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5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5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5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5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5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5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5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5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5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5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5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5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5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5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5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5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5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5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5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5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5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5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5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5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5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5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5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5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5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5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5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5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5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5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5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5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5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5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5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5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5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5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5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5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5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5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5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5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5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5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5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5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5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5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5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5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5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5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5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5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5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5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5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5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5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5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5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5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5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5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5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5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5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5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5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5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5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5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5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5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5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5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5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5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5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5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5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5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5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5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5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5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5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5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5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5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5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5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5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5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5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5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5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5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5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5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5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5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5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5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5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5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5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5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5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5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5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5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5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5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5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5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5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5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5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5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5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5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5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5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5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5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5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5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5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5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5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5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5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5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5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5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5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5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5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5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5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5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5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5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5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5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5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5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5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5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5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5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5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5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5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5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5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5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5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5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5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5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5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5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5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5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5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5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5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5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5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5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5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5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5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5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5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5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5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5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5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5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5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5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5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5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5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5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5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5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5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5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5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5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5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5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5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5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5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5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5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5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5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5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5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5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5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5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5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5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5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5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5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5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5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5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5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5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5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5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5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5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5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5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5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5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5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5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5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5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5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5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5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5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5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5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5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5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5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5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5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5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5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5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5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5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5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5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5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5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5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5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5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5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5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5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5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5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5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5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5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5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5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5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5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5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5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5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5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5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5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5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5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5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5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5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5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5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5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5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5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5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5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5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5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5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5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5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5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5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5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5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5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5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5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5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5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5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5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5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5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5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5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5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5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5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5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5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5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5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5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5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5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5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5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5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5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5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5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5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5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5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5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5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5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5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5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5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5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5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5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5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5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5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5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5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5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5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5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5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5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5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5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5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5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5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5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5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5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5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5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5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5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5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5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5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5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5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5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5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5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5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5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5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5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5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5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5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5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5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5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5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5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5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5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5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5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5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5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5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5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5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5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5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5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5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5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5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5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5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5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5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5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5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5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5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5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5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5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5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5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5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5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5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5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5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5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5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5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5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5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5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5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5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5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5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5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5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5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5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5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5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5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5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5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5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5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5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5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5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5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5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5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5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5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5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5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5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5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5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5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5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5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5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5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5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5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5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5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5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5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5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5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5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5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5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5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5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5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5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5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5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5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5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5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5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5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5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5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5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5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5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5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5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5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5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5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5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5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5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5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5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5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5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5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5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5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5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5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5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5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5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5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5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5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5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5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5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5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5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5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5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5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5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5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5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5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5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5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5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5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5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5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5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5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5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5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5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5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5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5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5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5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5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5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5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5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5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5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5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5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5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5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5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5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5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5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5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5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5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5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5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5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5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5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5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5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5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5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5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5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5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5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5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5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5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5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5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5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5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5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5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5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5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5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5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5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5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5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5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5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5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5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5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5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5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5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5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5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5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5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5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5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5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5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5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5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5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5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5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5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5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5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5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5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5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5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5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5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5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5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5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5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5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5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5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5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5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5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5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5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5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5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5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5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5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5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5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5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5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5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5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5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5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5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5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5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5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5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5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5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5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5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5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5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5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5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5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5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5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5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5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5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5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5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5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5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5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5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5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5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5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5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5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5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5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5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5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5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5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5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5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5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5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5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5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5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5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5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5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5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5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5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5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5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5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5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5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5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5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5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5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5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5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5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5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5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5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5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5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5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5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5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5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5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5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5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5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5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5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5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5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5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5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5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5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5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5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5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5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5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5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5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5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5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5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5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5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5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5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5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5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5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5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5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5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5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5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5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5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5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5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5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5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5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5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5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5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5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5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5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5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5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5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5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5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5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5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5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5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5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5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5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5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5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5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5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5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5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5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5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5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5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5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5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5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5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5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5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5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5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5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5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5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5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5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5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5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5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5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5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5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5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5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5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5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5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5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5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5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5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5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5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5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5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5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5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5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5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5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5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5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5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5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5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5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5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5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5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5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5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5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5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5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5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5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5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5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5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5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5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5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5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5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5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5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5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5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5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5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5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5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5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5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5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5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5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5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5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5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5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5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5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5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5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5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5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5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5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5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5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5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5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5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5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5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5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5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5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5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5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5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5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5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5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5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5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5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5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5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5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5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5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5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5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5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5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5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5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5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5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5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5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5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5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5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5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5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5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5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5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5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5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5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5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5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5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5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5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5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5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5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5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5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5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5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5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5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5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5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5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5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5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5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5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5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5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5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5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5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5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5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5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5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5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5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5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5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5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5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5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5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5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5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5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5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5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5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5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5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5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5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5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5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5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5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5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5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5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5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5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5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5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5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5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5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5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5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5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5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5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5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5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5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5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5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5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5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5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5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5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5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5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5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5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5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5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5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5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5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5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5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5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5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5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5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5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5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5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5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5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5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5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5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5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5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5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5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5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5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5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5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5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5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5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5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5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5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5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5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5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5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5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5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5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5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5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5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5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5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5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5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5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5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5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5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5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5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5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5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5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5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5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5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5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5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5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5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5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5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5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5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5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5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5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5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5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5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5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5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5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5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5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5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5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5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5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5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5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5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5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5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5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5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5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5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5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5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5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5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5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5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5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5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5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5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5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5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5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5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5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5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5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5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5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5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5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5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5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5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5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5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5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5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5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5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5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5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5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5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5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5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5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5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5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5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5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5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5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5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5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5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5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5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5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5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5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5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5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5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5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5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5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5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5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5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5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5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5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5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5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5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5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5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5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5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5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5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5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5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5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5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5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5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5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5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5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5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5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5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5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5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5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5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5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5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5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5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5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5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5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5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5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5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5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5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5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5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5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5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5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5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5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5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5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5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5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5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5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5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5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5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5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5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5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5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5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5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5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5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5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5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5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5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5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5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5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5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5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5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5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5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5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5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5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5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5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5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5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5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5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5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5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5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5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5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5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5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5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5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5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5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5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5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5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5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5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5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5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5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5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5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5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5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5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5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5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5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5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5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5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5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5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5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5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5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5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5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5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5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5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5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5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5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5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5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5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5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5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5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5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5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5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5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5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5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5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5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5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5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5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5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5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5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5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5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5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5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5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5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5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5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5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5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5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5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5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5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5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5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5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5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5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5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5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5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5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5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5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5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5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5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5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5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5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5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5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5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5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5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5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5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5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5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5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5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5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5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5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5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5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5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5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5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5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5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5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5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5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5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5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5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5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5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5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5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5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5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5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5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5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5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5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5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5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5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5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5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5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5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5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5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5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5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5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5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5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5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5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5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5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5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5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5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5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5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5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5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5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5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5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5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5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5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5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5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5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5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5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5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5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5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5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5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5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5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5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5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5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5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5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5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5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5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5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5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5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5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5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5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5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5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5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5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5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5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5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5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5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5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5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5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5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5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5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5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5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5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5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5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5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5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5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5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5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5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5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5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5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5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5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5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5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5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5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5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5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5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5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5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5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5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5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5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5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5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5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5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5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5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5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5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5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5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5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5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5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5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5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5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5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5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5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5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5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5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5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5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5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5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5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5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5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5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5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5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5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5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5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5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5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5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5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5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5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5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5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5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5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5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5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5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5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5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5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5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5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5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5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5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5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5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5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5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5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5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5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5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5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5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5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5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5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5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5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5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5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5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5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5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5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5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5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5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5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5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5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5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5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5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5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5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5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5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5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5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5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5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5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5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5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5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5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5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5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5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5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5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5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5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5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5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5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5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5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5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5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5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5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5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5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5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5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5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5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5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5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5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5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5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5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5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5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5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5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5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5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5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5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5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5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5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5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5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5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5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5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5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5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5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5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5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5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5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5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5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5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5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5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5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5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5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5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5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5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5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5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5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5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5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5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5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5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5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5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5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5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5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5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5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5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5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5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5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5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5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5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5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5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5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5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5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5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5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5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5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5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5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5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5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5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5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5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5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5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5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5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5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5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5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5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5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5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5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5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5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5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5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5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5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5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5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5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5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5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5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5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5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5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5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5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5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5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5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5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5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5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5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5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5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5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5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5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5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5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5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5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5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5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5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5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5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5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5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5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5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5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5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5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5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5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5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5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5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5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5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5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5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5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5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5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5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5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5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5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5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5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5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5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5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5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5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5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5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5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5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5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5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5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5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5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5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5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5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5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5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5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5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5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5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5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5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5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5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5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5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5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5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5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5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5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5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5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5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5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5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5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5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5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5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5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5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5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5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5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5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5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5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5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5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5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5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5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5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5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5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5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5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5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5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5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5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5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5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5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5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5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5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5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5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5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5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5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5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5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5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5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5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5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5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5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5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5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5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5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5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5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5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5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5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5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5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5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5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5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5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5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5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5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5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5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5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5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5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5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5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5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5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5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5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5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5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5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5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5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5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5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5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5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5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5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5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5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5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5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5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5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5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5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5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5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5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5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5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5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5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5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5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5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5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5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5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5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5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5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5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5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5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5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5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5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5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5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5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5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5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5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5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5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5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5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5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5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5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5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5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5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5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5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5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5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5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5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5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5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5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5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5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5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5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5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5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5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5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5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5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5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5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5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5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5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5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5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5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5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5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5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5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5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5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5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5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5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5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5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5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5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5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5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5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5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5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5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5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5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5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5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5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5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5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5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5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5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5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5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5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5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5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5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5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5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5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5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5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5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5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5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5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5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5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5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5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5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5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5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5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5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5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5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5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5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5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5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5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5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5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5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5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5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5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5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5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5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5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5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5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5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5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5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5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5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5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5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5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5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5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5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5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5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5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5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5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5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5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5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5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5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5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5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5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5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5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5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5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5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5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5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5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5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5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5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5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5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5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5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5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5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5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5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5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5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5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5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5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5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5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5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5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5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5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5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5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5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5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5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5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5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5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5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5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5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5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5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5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5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5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5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5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5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5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5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5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5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5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5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5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5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5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5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5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5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5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5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5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5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5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5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5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5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5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5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5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5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5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5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5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5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5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5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5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5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5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5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5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5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5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5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5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5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5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5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5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5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5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5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5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5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5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5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5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5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5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5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5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5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5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5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5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5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5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5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5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5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5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5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5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5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5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5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5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5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5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5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5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5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5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5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5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5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5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5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5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5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5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5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5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5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5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5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5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5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5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5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5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5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5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5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5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5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5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5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5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5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5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5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5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5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5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5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5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5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5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5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5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5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5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5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5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5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5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5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5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5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5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5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5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5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5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5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5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5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5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5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5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5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5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5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5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5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5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5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5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5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5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5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5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5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5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5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5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5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5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5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5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5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5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5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5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5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5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5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5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5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5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5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5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5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5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5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5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5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5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5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5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5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5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5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5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5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5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5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5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5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5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5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5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5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5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5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5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5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5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5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5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5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5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5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5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5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5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5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5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5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5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5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5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5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5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5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5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5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5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5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5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5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5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5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5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5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5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5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5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5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5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5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5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5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5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5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5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5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5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5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5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5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5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5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5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5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5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5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5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5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5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5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5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5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5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5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5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5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5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5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5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5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5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5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5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5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5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5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5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5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5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5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5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5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5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5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5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5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5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5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5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5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5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5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5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5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5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5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5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5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5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5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5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5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5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5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5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5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5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5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5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5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5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5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5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5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5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5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5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5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5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5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5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5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5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5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5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5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5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5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5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5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5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5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5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5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5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5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5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5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5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5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5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5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5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5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5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5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5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5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5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5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5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5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5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5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5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5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5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5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5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5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5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5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5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5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5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5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5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5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5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5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5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5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5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5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5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5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5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5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5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5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5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5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5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5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5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5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5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5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5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5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5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5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5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5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5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5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5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5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5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5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5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5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5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5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5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5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5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5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5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5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5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5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5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5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5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5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5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5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5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5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5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5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5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5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5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5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5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5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5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5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5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5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5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5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5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5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5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5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5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5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5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5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5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5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5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5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5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5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5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5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5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5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5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5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5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5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5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5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5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5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5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5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5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5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5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5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5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5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5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5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5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5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5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5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5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5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5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5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5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5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5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5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5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5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5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5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5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5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5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5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5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5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5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5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5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5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5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5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5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5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5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5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5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5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5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5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5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5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5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5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5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5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5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5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5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5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5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5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5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5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5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5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5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5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5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5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5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5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5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5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5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5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5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5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5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5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5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5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5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5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5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5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5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5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5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5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5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5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5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5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5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5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5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5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5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5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5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5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5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5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5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5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5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5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5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5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5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5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5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5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5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5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5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5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5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5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5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5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5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5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5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5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5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5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5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5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5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5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5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5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5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5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5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5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5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5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5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5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5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5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5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5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5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5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5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5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5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5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5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5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5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5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5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5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5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5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5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5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5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5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5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5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5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5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5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5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5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5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5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5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5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5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5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5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5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5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5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5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5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5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5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5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5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5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5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5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5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5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5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5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5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5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5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5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5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5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5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5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5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5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5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5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5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5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5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5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5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5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5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5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5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5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5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5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5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5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5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5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5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5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5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5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5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5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5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5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5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5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5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5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5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5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5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5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5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5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5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5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5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5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5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5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5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5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5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5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5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5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5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5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5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5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5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5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5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5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5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5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5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5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5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5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5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5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5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5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5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5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5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5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5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5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5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5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5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5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5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5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5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5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5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5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5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5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5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5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5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5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5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5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5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5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5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5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5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5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5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5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5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5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5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5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5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5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5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5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5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5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5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5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5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5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5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5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5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5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5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5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5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5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5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5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5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5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5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5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5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5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5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5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5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5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5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5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5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5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5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5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5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5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5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5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5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5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5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5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5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5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5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5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5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5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5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5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5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5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5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5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5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5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5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5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5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5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5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5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5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5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5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5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5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5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5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5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5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5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5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5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5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5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5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5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5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5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5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5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5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5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5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5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5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5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5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5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5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5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5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5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5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5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5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5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5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5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5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5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5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5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5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5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5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5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5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5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5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5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5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5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5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5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5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5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5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5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5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5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5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5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5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5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5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5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5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5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5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5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5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5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5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5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5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5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5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5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5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5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5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5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5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5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5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5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5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5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5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5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5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5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5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5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5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5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5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5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5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5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5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5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5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5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5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5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5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5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5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5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5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5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5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5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5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5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5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5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5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5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5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5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5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5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5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5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5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5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5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5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5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5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5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5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5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5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5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5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5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5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5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5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5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5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5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5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5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5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5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5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5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5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5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5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5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5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5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5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5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5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5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5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5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5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5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5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5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5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5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5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5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5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5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5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5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5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5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5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5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5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5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5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5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5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5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5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5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5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5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5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5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5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5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5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5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5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5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5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5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5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5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5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5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5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5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5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5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5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5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5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5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5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5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5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5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5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5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5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5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5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5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5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5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5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5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5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5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5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5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5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5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5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5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5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5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5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5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5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5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5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5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5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5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5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5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5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5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5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5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5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5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5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5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5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5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5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5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5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5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5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5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5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5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5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5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5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5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5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5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5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5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5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5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5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5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5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5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5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5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5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5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5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5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5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5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5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5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5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5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5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5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5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5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5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5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5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5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5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5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5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5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5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5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5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5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5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5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5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5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5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5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5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5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5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5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5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5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5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5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5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29" name="Shape 7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30" name="Google Shape;7830;p56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831" name="Google Shape;7831;p56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832" name="Google Shape;7832;p56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56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56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56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56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56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56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39" name="Google Shape;7839;p56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840" name="Google Shape;7840;p56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56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56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56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56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45" name="Google Shape;7845;p56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846" name="Google Shape;7846;p56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847" name="Google Shape;7847;p56"/>
              <p:cNvCxnSpPr>
                <a:endCxn id="7848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49" name="Google Shape;7849;p56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50" name="Google Shape;7850;p56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51" name="Google Shape;7851;p56"/>
              <p:cNvCxnSpPr>
                <a:stCxn id="7848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852" name="Google Shape;7852;p56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853" name="Google Shape;7853;p56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54" name="Google Shape;7854;p56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55" name="Google Shape;7855;p56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57" name="Google Shape;7857;p56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858" name="Google Shape;7858;p56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59" name="Google Shape;7859;p56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60" name="Google Shape;7860;p56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861" name="Google Shape;7861;p56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62" name="Google Shape;7862;p56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63" name="Google Shape;7863;p56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64" name="Google Shape;7864;p56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865" name="Google Shape;7865;p56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66" name="Google Shape;7866;p56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67" name="Google Shape;7867;p56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868" name="Google Shape;7868;p56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869" name="Google Shape;7869;p56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0" name="Google Shape;7870;p56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1" name="Google Shape;7871;p56"/>
              <p:cNvCxnSpPr>
                <a:stCxn id="7872" idx="6"/>
                <a:endCxn id="7873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874" name="Google Shape;7874;p56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875" name="Google Shape;7875;p56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73" name="Google Shape;7873;p56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56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77" name="Google Shape;7877;p56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878" name="Google Shape;7878;p56"/>
              <p:cNvCxnSpPr>
                <a:stCxn id="7879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80" name="Google Shape;7880;p56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56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81" name="Google Shape;7881;p56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882" name="Google Shape;7882;p56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83" name="Google Shape;7883;p56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4" name="Google Shape;7884;p56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85" name="Google Shape;7885;p56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886" name="Google Shape;7886;p56"/>
              <p:cNvCxnSpPr>
                <a:stCxn id="7887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872" name="Google Shape;7872;p5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7" name="Google Shape;7887;p5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88" name="Google Shape;7888;p56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889" name="Google Shape;7889;p56"/>
            <p:cNvCxnSpPr>
              <a:stCxn id="7890" idx="4"/>
              <a:endCxn id="789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92" name="Google Shape;7892;p56"/>
            <p:cNvCxnSpPr>
              <a:stCxn id="7891" idx="0"/>
              <a:endCxn id="7893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94" name="Google Shape;7894;p56"/>
            <p:cNvCxnSpPr>
              <a:stCxn id="7893" idx="4"/>
              <a:endCxn id="7895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96" name="Google Shape;7896;p56"/>
            <p:cNvCxnSpPr>
              <a:stCxn id="7895" idx="0"/>
              <a:endCxn id="7897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897" name="Google Shape;7897;p5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98" name="Google Shape;7898;p56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899" name="Google Shape;7899;p5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56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905" name="Google Shape;7905;p5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56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912" name="Google Shape;7912;p56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913" name="Google Shape;7913;p56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914" name="Google Shape;7914;p56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915" name="Google Shape;7915;p56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916" name="Google Shape;7916;p56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917" name="Google Shape;7917;p56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8" name="Google Shape;7918;p56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9" name="Google Shape;7919;p56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20" name="Google Shape;7920;p56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921" name="Google Shape;7921;p5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24" name="Google Shape;7924;p56"/>
            <p:cNvCxnSpPr>
              <a:stCxn id="7921" idx="6"/>
              <a:endCxn id="7922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25" name="Google Shape;7925;p56"/>
            <p:cNvCxnSpPr>
              <a:stCxn id="7922" idx="4"/>
              <a:endCxn id="7926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27" name="Google Shape;7927;p56"/>
            <p:cNvCxnSpPr>
              <a:stCxn id="7926" idx="6"/>
              <a:endCxn id="7923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28" name="Google Shape;7928;p56"/>
            <p:cNvCxnSpPr>
              <a:stCxn id="7923" idx="4"/>
              <a:endCxn id="7929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926" name="Google Shape;7926;p5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31" name="Google Shape;7931;p56"/>
            <p:cNvCxnSpPr>
              <a:endCxn id="7930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32" name="Google Shape;7932;p56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933" name="Google Shape;7933;p5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56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939" name="Google Shape;7939;p56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6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6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6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6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44" name="Google Shape;7944;p56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45" name="Google Shape;7945;p56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46" name="Google Shape;7946;p56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47" name="Google Shape;7947;p56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48" name="Google Shape;7948;p56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949" name="Google Shape;7949;p56"/>
            <p:cNvCxnSpPr>
              <a:stCxn id="7950" idx="2"/>
              <a:endCxn id="7951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52" name="Google Shape;7952;p56"/>
            <p:cNvCxnSpPr>
              <a:stCxn id="7953" idx="0"/>
              <a:endCxn id="7950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54" name="Google Shape;7954;p56"/>
            <p:cNvCxnSpPr>
              <a:stCxn id="7953" idx="2"/>
              <a:endCxn id="7955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56" name="Google Shape;7956;p56"/>
            <p:cNvCxnSpPr>
              <a:stCxn id="7957" idx="0"/>
              <a:endCxn id="7953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58" name="Google Shape;7958;p56"/>
            <p:cNvCxnSpPr>
              <a:stCxn id="7951" idx="2"/>
              <a:endCxn id="7959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960" name="Google Shape;7960;p56"/>
            <p:cNvCxnSpPr>
              <a:stCxn id="7961" idx="0"/>
              <a:endCxn id="7951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957" name="Google Shape;7957;p56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55" name="Google Shape;7955;p56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61" name="Google Shape;7961;p56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59" name="Google Shape;7959;p56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51" name="Google Shape;7951;p56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53" name="Google Shape;7953;p56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50" name="Google Shape;7950;p56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962" name="Google Shape;7962;p56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963" name="Google Shape;7963;p56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964" name="Google Shape;7964;p5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65" name="Google Shape;7965;p5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966" name="Google Shape;7966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67" name="Google Shape;7967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968" name="Google Shape;7968;p56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969" name="Google Shape;7969;p56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70" name="Google Shape;7970;p56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971" name="Google Shape;7971;p56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972" name="Google Shape;7972;p5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73" name="Google Shape;7973;p5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74" name="Google Shape;7974;p56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75" name="Google Shape;7975;p56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976" name="Google Shape;7976;p56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77" name="Google Shape;7977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78" name="Google Shape;7978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79" name="Google Shape;7979;p56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80" name="Google Shape;7980;p56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981" name="Google Shape;7981;p56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982" name="Google Shape;7982;p5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983" name="Google Shape;7983;p5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984" name="Google Shape;7984;p56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85" name="Google Shape;7985;p56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986" name="Google Shape;7986;p5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987" name="Google Shape;7987;p5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8" name="Google Shape;7988;p5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5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0" name="Google Shape;7990;p5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991" name="Google Shape;7991;p5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5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5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4" name="Google Shape;7994;p5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995" name="Google Shape;7995;p5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5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7" name="Google Shape;7997;p5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98" name="Google Shape;7998;p5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999" name="Google Shape;7999;p5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0" name="Google Shape;8000;p5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1" name="Google Shape;8001;p5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02" name="Google Shape;8002;p56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8003" name="Google Shape;8003;p5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56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8014" name="Google Shape;8014;p56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6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6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6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6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6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6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6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6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6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6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6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6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6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6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6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6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6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6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6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6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6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6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6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6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39" name="Google Shape;8039;p56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8040" name="Google Shape;8040;p56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56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56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56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56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5" name="Google Shape;8045;p56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6" name="Google Shape;8046;p56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7" name="Google Shape;8047;p56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8" name="Google Shape;8048;p56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56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56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1" name="Google Shape;8051;p56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2" name="Google Shape;8052;p56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56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4" name="Google Shape;8054;p56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5" name="Google Shape;8055;p56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56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7" name="Google Shape;8057;p56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8" name="Google Shape;8058;p56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56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60" name="Google Shape;8060;p56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6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6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6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6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6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6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6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6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6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6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6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6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6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56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075" name="Google Shape;8075;p56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6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6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6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6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6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6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6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6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6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6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6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6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6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6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6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6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6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6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6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6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6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6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6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6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6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6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6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6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6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6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6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56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108" name="Google Shape;8108;p56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109" name="Google Shape;8109;p56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6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6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6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6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4" name="Google Shape;8114;p56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115" name="Google Shape;8115;p56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116" name="Google Shape;8116;p56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117" name="Google Shape;8117;p56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8118" name="Google Shape;8118;p56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19" name="Google Shape;8119;p56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0" name="Google Shape;8120;p56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1" name="Google Shape;8121;p56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2" name="Google Shape;8122;p56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3" name="Google Shape;8123;p56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4" name="Google Shape;8124;p56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125" name="Google Shape;8125;p56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126" name="Google Shape;8126;p56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127" name="Google Shape;8127;p56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128" name="Google Shape;8128;p56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129" name="Google Shape;8129;p56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130" name="Google Shape;8130;p56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131" name="Google Shape;8131;p56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32" name="Google Shape;8132;p56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133" name="Google Shape;8133;p56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134" name="Google Shape;8134;p56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35" name="Google Shape;8135;p56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136" name="Google Shape;8136;p56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137" name="Google Shape;8137;p56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138" name="Google Shape;8138;p56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39" name="Google Shape;8139;p56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40" name="Google Shape;8140;p56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141" name="Google Shape;8141;p56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42" name="Google Shape;8142;p56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43" name="Google Shape;8143;p56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144" name="Google Shape;8144;p56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145" name="Google Shape;8145;p56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146" name="Google Shape;8146;p56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47" name="Google Shape;8147;p56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48" name="Google Shape;8148;p56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149" name="Google Shape;8149;p56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150" name="Google Shape;8150;p56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151" name="Google Shape;8151;p56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8152" name="Google Shape;8152;p56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8153" name="Google Shape;8153;p56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56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56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56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56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8" name="Google Shape;8158;p56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9" name="Google Shape;8159;p56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8160" name="Google Shape;8160;p56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61" name="Google Shape;8161;p56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162" name="Google Shape;8162;p56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8163" name="Google Shape;8163;p56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4" name="Google Shape;8164;p56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5" name="Google Shape;8165;p56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6" name="Google Shape;8166;p56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7" name="Google Shape;8167;p56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8" name="Google Shape;8168;p56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69" name="Google Shape;8169;p56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70" name="Google Shape;8170;p56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1" name="Google Shape;8171;p56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72" name="Google Shape;8172;p56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8173" name="Google Shape;8173;p56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74" name="Google Shape;8174;p56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175" name="Google Shape;8175;p56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8176" name="Google Shape;8176;p56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7" name="Google Shape;8177;p56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8" name="Google Shape;8178;p56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79" name="Google Shape;8179;p56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0" name="Google Shape;8180;p56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1" name="Google Shape;8181;p56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82" name="Google Shape;8182;p56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183" name="Google Shape;8183;p56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4" name="Google Shape;8184;p56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185" name="Google Shape;8185;p56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8186" name="Google Shape;8186;p56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6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6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6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6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191" name="Google Shape;8191;p56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92" name="Google Shape;8192;p56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8193" name="Google Shape;8193;p56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4" name="Google Shape;8194;p56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5" name="Google Shape;8195;p56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6" name="Google Shape;8196;p56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97" name="Google Shape;8197;p56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198" name="Google Shape;8198;p56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8199" name="Google Shape;8199;p56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200" name="Google Shape;8200;p56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56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2" name="Google Shape;8202;p56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03" name="Google Shape;8203;p56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204" name="Google Shape;8204;p56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205" name="Google Shape;8205;p56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206" name="Google Shape;8206;p56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7" name="Google Shape;8207;p56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08" name="Google Shape;8208;p56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09" name="Google Shape;8209;p56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210" name="Google Shape;8210;p56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1" name="Google Shape;8211;p56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12" name="Google Shape;8212;p56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213" name="Google Shape;8213;p56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214" name="Google Shape;8214;p56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5" name="Google Shape;8215;p56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6" name="Google Shape;8216;p56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17" name="Google Shape;8217;p56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218" name="Google Shape;8218;p56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9" name="Google Shape;8219;p56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20" name="Google Shape;8220;p56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221" name="Google Shape;8221;p56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222" name="Google Shape;8222;p56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23" name="Google Shape;8223;p56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24" name="Google Shape;8224;p56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25" name="Google Shape;8225;p56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226" name="Google Shape;8226;p56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27" name="Google Shape;8227;p56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228" name="Google Shape;8228;p56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229" name="Google Shape;8229;p56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230" name="Google Shape;8230;p56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231" name="Google Shape;8231;p56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32" name="Google Shape;8232;p56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33" name="Google Shape;8233;p56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34" name="Google Shape;8234;p56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235" name="Google Shape;8235;p56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36" name="Google Shape;8236;p56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37" name="Google Shape;8237;p56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238" name="Google Shape;8238;p56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239" name="Google Shape;8239;p56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40" name="Google Shape;8240;p56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41" name="Google Shape;8241;p56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42" name="Google Shape;8242;p56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243" name="Google Shape;8243;p56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44" name="Google Shape;8244;p56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245" name="Google Shape;8245;p56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246" name="Google Shape;8246;p56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247" name="Google Shape;8247;p56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48" name="Google Shape;8248;p56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49" name="Google Shape;8249;p56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250" name="Google Shape;8250;p56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251" name="Google Shape;8251;p56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52" name="Google Shape;8252;p56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56" name="Shape 8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57" name="Google Shape;8257;p57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258" name="Google Shape;8258;p57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259" name="Google Shape;8259;p57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60" name="Google Shape;8260;p57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261" name="Google Shape;8261;p57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262" name="Google Shape;8262;p57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63" name="Google Shape;8263;p57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64" name="Google Shape;8264;p57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65" name="Google Shape;8265;p57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266" name="Google Shape;8266;p57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267" name="Google Shape;8267;p57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268" name="Google Shape;8268;p57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57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57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1" name="Google Shape;8271;p57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2" name="Google Shape;8272;p57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3" name="Google Shape;8273;p57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4" name="Google Shape;8274;p57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57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57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57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8" name="Google Shape;8278;p57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9" name="Google Shape;8279;p57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0" name="Google Shape;8280;p57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1" name="Google Shape;8281;p57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57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57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57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5" name="Google Shape;8285;p57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6" name="Google Shape;8286;p57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57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288" name="Google Shape;8288;p57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{7E554228-9B0C-459C-AE62-7CFA789E4D46}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289" name="Google Shape;8289;p57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290" name="Google Shape;8290;p57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291" name="Google Shape;8291;p57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2" name="Google Shape;8292;p57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57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57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57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57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7" name="Google Shape;8297;p57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8" name="Google Shape;8298;p57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9" name="Google Shape;8299;p57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0" name="Google Shape;8300;p57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1" name="Google Shape;8301;p57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57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57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4" name="Google Shape;8304;p57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57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6" name="Google Shape;8306;p57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7" name="Google Shape;8307;p57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57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9" name="Google Shape;8309;p57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57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57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2" name="Google Shape;8312;p57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57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57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5" name="Google Shape;8315;p57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316" name="Google Shape;8316;p57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7" name="Google Shape;8317;p57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57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57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20" name="Google Shape;8320;p5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324" name="Google Shape;8324;p57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{7E554228-9B0C-459C-AE62-7CFA789E4D46}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325" name="Google Shape;8325;p57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{7E554228-9B0C-459C-AE62-7CFA789E4D46}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326" name="Google Shape;8326;p57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327" name="Google Shape;8327;p57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328" name="Google Shape;8328;p57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57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0" name="Google Shape;8330;p57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1" name="Google Shape;8331;p57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2" name="Google Shape;8332;p57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33" name="Google Shape;8333;p57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334" name="Google Shape;8334;p57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5" name="Google Shape;8335;p57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6" name="Google Shape;8336;p57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57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8" name="Google Shape;8338;p57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39" name="Google Shape;8339;p57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340" name="Google Shape;8340;p57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1" name="Google Shape;8341;p57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2" name="Google Shape;8342;p57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3" name="Google Shape;8343;p57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4" name="Google Shape;8344;p57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5" name="Google Shape;8345;p57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346" name="Google Shape;8346;p57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57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57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9" name="Google Shape;8349;p57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0" name="Google Shape;8350;p57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1" name="Google Shape;8351;p57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352" name="Google Shape;8352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4" name="Google Shape;8354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7" name="Google Shape;8357;p57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358" name="Google Shape;8358;p57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57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0" name="Google Shape;8360;p57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1" name="Google Shape;8361;p57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57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363" name="Google Shape;8363;p57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{7E554228-9B0C-459C-AE62-7CFA789E4D46}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364" name="Google Shape;8364;p57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365" name="Google Shape;8365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57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368" name="Google Shape;8368;p5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7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57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371" name="Google Shape;8371;p5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2" name="Google Shape;8372;p5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3" name="Google Shape;8373;p5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374" name="Google Shape;8374;p5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75" name="Google Shape;8375;p5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76" name="Google Shape;8376;p5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77" name="Google Shape;8377;p5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78" name="Google Shape;8378;p5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85" name="Google Shape;8385;p5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86" name="Google Shape;8386;p5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387" name="Google Shape;8387;p5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57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389" name="Google Shape;8389;p5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0" name="Google Shape;8390;p5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1" name="Google Shape;8391;p57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2" name="Google Shape;8392;p57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3" name="Google Shape;8393;p57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4" name="Google Shape;8394;p57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5" name="Google Shape;8395;p57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6" name="Google Shape;8396;p57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7" name="Google Shape;8397;p57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8" name="Google Shape;8398;p57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399" name="Google Shape;8399;p57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400" name="Google Shape;8400;p57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401" name="Google Shape;8401;p57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402" name="Google Shape;8402;p57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403" name="Google Shape;8403;p5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404" name="Google Shape;8404;p5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05" name="Google Shape;8405;p5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06" name="Google Shape;8406;p5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07" name="Google Shape;8407;p5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08" name="Google Shape;8408;p5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09" name="Google Shape;8409;p5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0" name="Google Shape;8410;p5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1" name="Google Shape;8411;p5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2" name="Google Shape;8412;p5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3" name="Google Shape;8413;p5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4" name="Google Shape;8414;p5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415" name="Google Shape;8415;p5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419" name="Shape 8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20" name="Google Shape;8420;p58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421" name="Google Shape;8421;p5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22" name="Google Shape;8422;p5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423" name="Google Shape;8423;p5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424" name="Google Shape;8424;p5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5" name="Google Shape;8425;p5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426" name="Google Shape;8426;p5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427" name="Google Shape;8427;p5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28" name="Google Shape;8428;p5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429" name="Google Shape;8429;p5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430" name="Google Shape;8430;p5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31" name="Google Shape;8431;p5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432" name="Google Shape;8432;p5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433" name="Google Shape;8433;p5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34" name="Google Shape;8434;p5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435" name="Google Shape;8435;p5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8436" name="Google Shape;8436;p5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37" name="Google Shape;8437;p58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438" name="Google Shape;8438;p58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8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8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58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445" name="Google Shape;8445;p58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446" name="Google Shape;8446;p58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47" name="Google Shape;8447;p58"/>
              <p:cNvCxnSpPr>
                <a:stCxn id="8446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48" name="Google Shape;8448;p58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449" name="Google Shape;8449;p58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50" name="Google Shape;8450;p58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51" name="Google Shape;8451;p58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452" name="Google Shape;8452;p58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53" name="Google Shape;8453;p58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54" name="Google Shape;8454;p58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455" name="Google Shape;8455;p58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56" name="Google Shape;8456;p58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457" name="Google Shape;8457;p58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458" name="Google Shape;8458;p58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459" name="Google Shape;8459;p58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460" name="Google Shape;8460;p58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461" name="Google Shape;8461;p58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8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8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8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58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466" name="Google Shape;8466;p58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8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8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8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58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471" name="Google Shape;8471;p58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472" name="Google Shape;8472;p58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58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474" name="Google Shape;8474;p58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58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476" name="Google Shape;8476;p5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8" name="Google Shape;8478;p5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9" name="Google Shape;8479;p58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480" name="Google Shape;8480;p58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8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58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483" name="Google Shape;8483;p58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8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5" name="Google Shape;8485;p58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6" name="Google Shape;8486;p58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7" name="Google Shape;8487;p58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488" name="Google Shape;8488;p5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8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8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8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8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493" name="Google Shape;8493;p5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58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499" name="Google Shape;8499;p5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58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503" name="Google Shape;8503;p58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504" name="Google Shape;8504;p58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505" name="Google Shape;8505;p58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506" name="Google Shape;8506;p58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507" name="Google Shape;8507;p58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508" name="Google Shape;8508;p58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509" name="Google Shape;8509;p58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510" name="Google Shape;8510;p58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511" name="Google Shape;8511;p58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512" name="Google Shape;8512;p58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513" name="Google Shape;8513;p58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514" name="Google Shape;8514;p58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515" name="Google Shape;8515;p58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516" name="Google Shape;8516;p58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7" name="Google Shape;8517;p58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8" name="Google Shape;8518;p58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19" name="Google Shape;8519;p58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0" name="Google Shape;8520;p58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1" name="Google Shape;8521;p58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522" name="Google Shape;8522;p58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523" name="Google Shape;8523;p58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524" name="Google Shape;8524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5" name="Google Shape;8525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6" name="Google Shape;8526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7" name="Google Shape;8527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8" name="Google Shape;8528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9" name="Google Shape;8529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0" name="Google Shape;8530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1" name="Google Shape;8531;p58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532" name="Google Shape;8532;p58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3" name="Google Shape;8533;p58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4" name="Google Shape;8534;p58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5" name="Google Shape;8535;p58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6" name="Google Shape;8536;p58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7" name="Google Shape;8537;p58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8" name="Google Shape;8538;p58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539" name="Google Shape;8539;p58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540" name="Google Shape;8540;p58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8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8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8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44" name="Google Shape;8544;p58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545" name="Google Shape;8545;p58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58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58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58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9" name="Google Shape;8549;p58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550" name="Google Shape;8550;p58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58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58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58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4" name="Google Shape;8554;p58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555" name="Google Shape;8555;p58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58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58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58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9" name="Google Shape;8559;p58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560" name="Google Shape;8560;p58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58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58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58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64" name="Google Shape;8564;p58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8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8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8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68" name="Google Shape;8568;p58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569" name="Google Shape;8569;p58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58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58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58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3" name="Google Shape;8573;p58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574" name="Google Shape;8574;p58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58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58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58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78" name="Google Shape;8578;p58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579" name="Google Shape;8579;p58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8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8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8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8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8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8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8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8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588" name="Google Shape;8588;p58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589" name="Google Shape;8589;p58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58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1" name="Google Shape;8591;p58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2" name="Google Shape;8592;p58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593" name="Google Shape;8593;p58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58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58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6" name="Google Shape;8596;p58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597" name="Google Shape;8597;p58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58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58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58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58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2" name="Google Shape;8602;p58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03" name="Google Shape;8603;p58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604" name="Google Shape;8604;p58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605" name="Google Shape;8605;p5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5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7" name="Google Shape;8607;p58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608" name="Google Shape;8608;p5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5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0" name="Google Shape;8610;p58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611" name="Google Shape;8611;p5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5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3" name="Google Shape;8613;p58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614" name="Google Shape;8614;p58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58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16" name="Google Shape;8616;p58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617" name="Google Shape;8617;p58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618" name="Google Shape;8618;p58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19" name="Google Shape;8619;p58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620" name="Google Shape;8620;p58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21" name="Google Shape;8621;p58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622" name="Google Shape;8622;p58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623" name="Google Shape;8623;p58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24" name="Google Shape;8624;p58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625" name="Google Shape;8625;p58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626" name="Google Shape;8626;p58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27" name="Google Shape;8627;p58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628" name="Google Shape;8628;p58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629" name="Google Shape;8629;p58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30" name="Google Shape;8630;p58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631" name="Google Shape;8631;p58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632" name="Google Shape;8632;p58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633" name="Google Shape;8633;p58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634" name="Google Shape;8634;p58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635" name="Google Shape;8635;p58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58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37" name="Google Shape;8637;p58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638" name="Google Shape;8638;p5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7" name="Google Shape;8647;p58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648" name="Google Shape;8648;p58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649" name="Google Shape;8649;p58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650" name="Google Shape;8650;p58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58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652" name="Google Shape;8652;p58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653" name="Google Shape;8653;p58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58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58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656" name="Google Shape;8656;p58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58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58" name="Google Shape;8658;p58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659" name="Google Shape;8659;p58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58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58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58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63" name="Google Shape;8663;p58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664" name="Google Shape;8664;p58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8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8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8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8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8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70" name="Google Shape;8670;p58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671" name="Google Shape;8671;p58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58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58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58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58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58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77" name="Google Shape;8677;p58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678" name="Google Shape;8678;p58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9" name="Google Shape;8679;p58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0" name="Google Shape;8680;p58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1" name="Google Shape;8681;p58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2" name="Google Shape;8682;p58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3" name="Google Shape;8683;p58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58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685" name="Google Shape;8685;p58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686" name="Google Shape;8686;p58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8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8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8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8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8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8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8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8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8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8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8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8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58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700" name="Google Shape;8700;p58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8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8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8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8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8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8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8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58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709" name="Google Shape;8709;p58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8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11" name="Google Shape;8711;p58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712" name="Google Shape;8712;p58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58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4" name="Google Shape;8714;p58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715" name="Google Shape;8715;p58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58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7" name="Google Shape;8717;p58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718" name="Google Shape;8718;p58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58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0" name="Google Shape;8720;p58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721" name="Google Shape;8721;p58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58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23" name="Google Shape;8723;p58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724" name="Google Shape;8724;p58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8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8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8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8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8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8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8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8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8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8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8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58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737" name="Google Shape;8737;p58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738" name="Google Shape;8738;p58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58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0" name="Google Shape;8740;p58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1" name="Google Shape;8741;p58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2" name="Google Shape;8742;p58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58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58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58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58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7" name="Google Shape;8747;p58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8" name="Google Shape;8748;p58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58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58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58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2" name="Google Shape;8752;p58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3" name="Google Shape;8753;p58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58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58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58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58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58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58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58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58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58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58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58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5" name="Google Shape;8765;p58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766" name="Google Shape;8766;p58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58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8" name="Google Shape;8768;p58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9" name="Google Shape;8769;p58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58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71" name="Google Shape;8771;p58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772" name="Google Shape;8772;p58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773" name="Google Shape;8773;p58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74" name="Google Shape;8774;p58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5" name="Google Shape;8775;p58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776" name="Google Shape;8776;p58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77" name="Google Shape;8777;p58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8" name="Google Shape;8778;p58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779" name="Google Shape;8779;p58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80" name="Google Shape;8780;p58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81" name="Google Shape;8781;p58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782" name="Google Shape;8782;p58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783" name="Google Shape;8783;p58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84" name="Google Shape;8784;p58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58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786" name="Google Shape;8786;p58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787" name="Google Shape;8787;p58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58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58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0" name="Google Shape;8790;p58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791" name="Google Shape;8791;p58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58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58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94" name="Google Shape;8794;p58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795" name="Google Shape;8795;p58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8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8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798" name="Google Shape;8798;p58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799" name="Google Shape;8799;p58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58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1" name="Google Shape;8801;p58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802" name="Google Shape;8802;p58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58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4" name="Google Shape;8804;p58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805" name="Google Shape;8805;p58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58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7" name="Google Shape;8807;p58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808" name="Google Shape;8808;p58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58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10" name="Google Shape;8810;p58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58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812" name="Google Shape;8812;p58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8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8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8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8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8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21" name="Shape 8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22" name="Google Shape;8822;p59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823" name="Google Shape;8823;p59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824" name="Google Shape;8824;p59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59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59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59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59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59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59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59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59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59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4" name="Google Shape;8834;p59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835" name="Google Shape;8835;p59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59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59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59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59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59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59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59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59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59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45" name="Google Shape;8845;p59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846" name="Google Shape;8846;p59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59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59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59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59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59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59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59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59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59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6" name="Google Shape;8856;p59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857" name="Google Shape;8857;p59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59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59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59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59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59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59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59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59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59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67" name="Google Shape;8867;p59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868" name="Google Shape;8868;p59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59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59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59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59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59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59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59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59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59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8" name="Google Shape;8878;p59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879" name="Google Shape;8879;p59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59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59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59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59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59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59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59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59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59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9" name="Google Shape;8889;p59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890" name="Google Shape;8890;p59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59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59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59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59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59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59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59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59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59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0" name="Google Shape;8900;p59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901" name="Google Shape;8901;p59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59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59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59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5" name="Google Shape;8905;p59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59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59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59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59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59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11" name="Google Shape;8911;p59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912" name="Google Shape;8912;p59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59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59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59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59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59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59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59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59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59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2" name="Google Shape;8922;p59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923" name="Google Shape;8923;p59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59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59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59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59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8" name="Google Shape;8928;p59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59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59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59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59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33" name="Google Shape;8933;p59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934" name="Google Shape;8934;p59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935" name="Google Shape;8935;p59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6" name="Google Shape;8936;p59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7" name="Google Shape;8937;p59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8" name="Google Shape;8938;p59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9" name="Google Shape;8939;p59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0" name="Google Shape;8940;p59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941" name="Google Shape;8941;p59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2" name="Google Shape;8942;p59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3" name="Google Shape;8943;p59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59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59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6" name="Google Shape;8946;p59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947" name="Google Shape;8947;p59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59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59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59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59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52" name="Google Shape;8952;p59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953" name="Google Shape;8953;p59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59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59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59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59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58" name="Google Shape;8958;p59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959" name="Google Shape;8959;p5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59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978" name="Google Shape;8978;p5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9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59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981" name="Google Shape;8981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9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3" name="Google Shape;8983;p59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984" name="Google Shape;8984;p5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9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9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59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993" name="Google Shape;8993;p5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59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999" name="Google Shape;8999;p5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4" name="Google Shape;9004;p5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9005" name="Google Shape;9005;p5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9006" name="Google Shape;9006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8" name="Google Shape;9008;p5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9009" name="Google Shape;9009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1" name="Google Shape;9011;p5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9012" name="Google Shape;9012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4" name="Google Shape;9014;p5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9015" name="Google Shape;9015;p5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5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7" name="Google Shape;9017;p5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9018" name="Google Shape;9018;p5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9" name="Google Shape;9019;p5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20" name="Google Shape;9020;p59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9021" name="Google Shape;9021;p59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9022" name="Google Shape;9022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23" name="Google Shape;9023;p5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9024" name="Google Shape;9024;p59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9025" name="Google Shape;9025;p5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26" name="Google Shape;9026;p5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9027" name="Google Shape;9027;p59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9028" name="Google Shape;9028;p5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9029" name="Google Shape;9029;p5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9030" name="Google Shape;9030;p5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31" name="Google Shape;9031;p5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032" name="Google Shape;9032;p59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9033" name="Google Shape;9033;p59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9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9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9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9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9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9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9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9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9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9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9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9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59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9047" name="Google Shape;9047;p59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48" name="Google Shape;9048;p59"/>
            <p:cNvCxnSpPr>
              <a:stCxn id="9047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49" name="Google Shape;9049;p59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0" name="Google Shape;9050;p59"/>
            <p:cNvCxnSpPr>
              <a:endCxn id="9049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51" name="Google Shape;9051;p59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2" name="Google Shape;9052;p59"/>
            <p:cNvCxnSpPr>
              <a:stCxn id="9051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53" name="Google Shape;9053;p59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54" name="Google Shape;9054;p59"/>
            <p:cNvCxnSpPr>
              <a:endCxn id="9053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55" name="Google Shape;9055;p59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9056" name="Google Shape;9056;p59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9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9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9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0" name="Google Shape;9060;p5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9061" name="Google Shape;9061;p59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062" name="Google Shape;9062;p59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59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59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59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59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59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59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9" name="Google Shape;9069;p59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070" name="Google Shape;9070;p59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59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59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59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59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59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59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77" name="Google Shape;9077;p59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078" name="Google Shape;9078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5" name="Google Shape;9085;p59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086" name="Google Shape;9086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93" name="Google Shape;9093;p59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094" name="Google Shape;9094;p59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59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59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59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59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59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59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01" name="Google Shape;9101;p5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102" name="Google Shape;9102;p5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03" name="Google Shape;9103;p5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104" name="Google Shape;9104;p59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105" name="Google Shape;9105;p59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59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59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59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59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59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59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12" name="Google Shape;9112;p59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113" name="Google Shape;9113;p59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59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59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59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59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59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59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20" name="Google Shape;9120;p59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121" name="Google Shape;9121;p5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25" name="Google Shape;9125;p59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126" name="Google Shape;9126;p59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127" name="Google Shape;9127;p59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128" name="Google Shape;9128;p59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129" name="Google Shape;9129;p59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59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131" name="Google Shape;9131;p59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9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9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9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9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9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9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9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59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9140" name="Google Shape;9140;p59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9141" name="Google Shape;9141;p59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9142" name="Google Shape;9142;p59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3" name="Google Shape;9143;p59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44" name="Google Shape;9144;p59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9145" name="Google Shape;9145;p59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46" name="Google Shape;9146;p59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47" name="Google Shape;9147;p59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9148" name="Google Shape;9148;p59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9149" name="Google Shape;9149;p59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0" name="Google Shape;9150;p59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51" name="Google Shape;9151;p59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9152" name="Google Shape;9152;p59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53" name="Google Shape;9153;p59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54" name="Google Shape;9154;p59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9155" name="Google Shape;9155;p59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9156" name="Google Shape;9156;p59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7" name="Google Shape;9157;p59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58" name="Google Shape;9158;p59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9159" name="Google Shape;9159;p59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60" name="Google Shape;9160;p59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61" name="Google Shape;9161;p59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9162" name="Google Shape;9162;p59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9163" name="Google Shape;9163;p59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64" name="Google Shape;9164;p59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65" name="Google Shape;9165;p59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9166" name="Google Shape;9166;p59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67" name="Google Shape;9167;p5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168" name="Google Shape;9168;p59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9169" name="Google Shape;9169;p59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9170" name="Google Shape;9170;p59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71" name="Google Shape;9171;p59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9172" name="Google Shape;9172;p59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73" name="Google Shape;9173;p5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74" name="Google Shape;9174;p59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9175" name="Google Shape;9175;p59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76" name="Google Shape;9176;p5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177" name="Google Shape;9177;p5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78" name="Google Shape;9178;p5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79" name="Google Shape;9179;p59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9180" name="Google Shape;9180;p59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81" name="Google Shape;9181;p59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9182" name="Google Shape;9182;p59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83" name="Google Shape;9183;p5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184" name="Google Shape;9184;p59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9185" name="Google Shape;9185;p59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86" name="Google Shape;9186;p59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9187" name="Google Shape;9187;p59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188" name="Google Shape;9188;p5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192" name="Shape 9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3" name="Google Shape;919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4" name="Google Shape;9194;p60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195" name="Google Shape;9195;p60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9196" name="Google Shape;9196;p60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0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0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0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0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1" name="Google Shape;9201;p60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2" name="Google Shape;9202;p60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9203" name="Google Shape;9203;p60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0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0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60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9207" name="Google Shape;9207;p60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0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0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0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1" name="Google Shape;9211;p60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9212" name="Google Shape;9212;p60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0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0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0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60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9217" name="Google Shape;9217;p60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0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0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0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0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2" name="Google Shape;9222;p60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3" name="Google Shape;9223;p60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9224" name="Google Shape;9224;p60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0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0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7" name="Google Shape;9227;p60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8" name="Google Shape;9228;p60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9229" name="Google Shape;9229;p60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0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0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0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3" name="Google Shape;9233;p60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9234" name="Google Shape;9234;p60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0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0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9237" name="Google Shape;9237;p60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0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60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9240" name="Google Shape;9240;p60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0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0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0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0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0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6" name="Google Shape;9246;p60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9247" name="Google Shape;9247;p60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0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0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0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60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0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0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0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0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0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0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0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0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0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0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0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0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4" name="Google Shape;9264;p60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9265" name="Google Shape;9265;p60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0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0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0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0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0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60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9272" name="Google Shape;9272;p60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0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0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0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0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7" name="Google Shape;9277;p60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9278" name="Google Shape;9278;p60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0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60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9281" name="Google Shape;9281;p60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0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0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60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9285" name="Google Shape;9285;p60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0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0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60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289" name="Google Shape;9289;p60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0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0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292" name="Google Shape;9292;p60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0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0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0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60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297" name="Google Shape;9297;p60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0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60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300" name="Google Shape;9300;p60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0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0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0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0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0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0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0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0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0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0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0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0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0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0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0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0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0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8" name="Google Shape;9318;p60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319" name="Google Shape;9319;p60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0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0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0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0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0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5" name="Google Shape;9325;p60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6" name="Google Shape;9326;p60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327" name="Google Shape;9327;p60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0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0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0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0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0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60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334" name="Google Shape;9334;p60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0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0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0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0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0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60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341" name="Google Shape;9341;p60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0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0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4" name="Google Shape;9344;p60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5" name="Google Shape;9345;p60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346" name="Google Shape;9346;p60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0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0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0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0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0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2" name="Google Shape;9352;p60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3" name="Google Shape;9353;p60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354" name="Google Shape;9354;p60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0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0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60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358" name="Google Shape;9358;p60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0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0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0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0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0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0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0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0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0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0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0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0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0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0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0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0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60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376" name="Google Shape;9376;p60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0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0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0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0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0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0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0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0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0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0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0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0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0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0" name="Google Shape;9390;p60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391" name="Google Shape;9391;p60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0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0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0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0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0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0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0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0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60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401" name="Google Shape;9401;p60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0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0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0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0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0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8" name="Google Shape;9408;p60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409" name="Google Shape;9409;p60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0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60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412" name="Google Shape;9412;p60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0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4" name="Google Shape;9414;p60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5" name="Google Shape;9415;p60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416" name="Google Shape;9416;p60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0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0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0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0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0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0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3" name="Google Shape;9423;p60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424" name="Google Shape;9424;p60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0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6" name="Google Shape;9426;p60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7" name="Google Shape;9427;p60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428" name="Google Shape;9428;p60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0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60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431" name="Google Shape;9431;p60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0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0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0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0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60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437" name="Google Shape;9437;p60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0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0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0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0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2" name="Google Shape;9442;p60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3" name="Google Shape;9443;p60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444" name="Google Shape;9444;p60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0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0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0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60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450" name="Google Shape;9450;p60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0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0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0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0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60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456" name="Google Shape;9456;p60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0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0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0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1" name="Google Shape;9461;p60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462" name="Google Shape;9462;p60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0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60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466" name="Google Shape;9466;p60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0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0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0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60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471" name="Google Shape;9471;p60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0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0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0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60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476" name="Google Shape;9476;p60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0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0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60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480" name="Google Shape;9480;p60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0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2" name="Google Shape;9482;p60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83" name="Google Shape;9483;p60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484" name="Google Shape;9484;p60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0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0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0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0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0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60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491" name="Google Shape;9491;p60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0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60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494" name="Google Shape;9494;p60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0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0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0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60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501" name="Google Shape;9501;p60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0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3" name="Google Shape;9503;p60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504" name="Google Shape;9504;p60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0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0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0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0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0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0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0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0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4" name="Google Shape;9514;p60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515" name="Google Shape;9515;p60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0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0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60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520" name="Google Shape;9520;p60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0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0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0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0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0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0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0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0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0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2" name="Google Shape;9532;p60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3" name="Google Shape;9533;p60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534" name="Google Shape;9534;p60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0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0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0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60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0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0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60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542" name="Google Shape;9542;p60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0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0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0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0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0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0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0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60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551" name="Google Shape;9551;p60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0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0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0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5" name="Google Shape;9555;p60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556" name="Google Shape;9556;p60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0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0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0" name="Google Shape;9560;p60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561" name="Google Shape;9561;p60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0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0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0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0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69" name="Shape 9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70" name="Google Shape;9570;p61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1" name="Google Shape;9571;p61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72" name="Google Shape;9572;p61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573" name="Google Shape;9573;p61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1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1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1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1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8" name="Google Shape;9578;p61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579" name="Google Shape;9579;p61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1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1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1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3" name="Google Shape;9583;p61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584" name="Google Shape;9584;p61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1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1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1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1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1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1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61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592" name="Google Shape;9592;p61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1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61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595" name="Google Shape;9595;p61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1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61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598" name="Google Shape;9598;p61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1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0" name="Google Shape;9600;p61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1" name="Google Shape;9601;p61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602" name="Google Shape;9602;p61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1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1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1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6" name="Google Shape;9606;p61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7" name="Google Shape;9607;p61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8" name="Google Shape;9608;p61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609" name="Google Shape;9609;p61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1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1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1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61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614" name="Google Shape;9614;p61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1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1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1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61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619" name="Google Shape;9619;p61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1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1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1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1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1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1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1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1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1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9" name="Google Shape;9629;p61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630" name="Google Shape;9630;p61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1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1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1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1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1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1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1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1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9" name="Google Shape;9639;p61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0" name="Google Shape;9640;p61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641" name="Google Shape;9641;p61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1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1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61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645" name="Google Shape;9645;p61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1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1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1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1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1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1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61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653" name="Google Shape;9653;p61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1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1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1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7" name="Google Shape;9657;p61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8" name="Google Shape;9658;p61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659" name="Google Shape;9659;p61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1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61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662" name="Google Shape;9662;p61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1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1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1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1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1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61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669" name="Google Shape;9669;p61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1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61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672" name="Google Shape;9672;p61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1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4" name="Google Shape;9674;p61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675" name="Google Shape;9675;p61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1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1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8" name="Google Shape;9678;p61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679" name="Google Shape;9679;p61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1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1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1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1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684" name="Google Shape;9684;p61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1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61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687" name="Google Shape;9687;p61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1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1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1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1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61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693" name="Google Shape;9693;p61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1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1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1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1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1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1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1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1" name="Google Shape;9701;p61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702" name="Google Shape;9702;p61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1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1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1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1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1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1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1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1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1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1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61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714" name="Google Shape;9714;p61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1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1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1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1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9" name="Google Shape;9719;p61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720" name="Google Shape;9720;p61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1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2" name="Google Shape;9722;p61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723" name="Google Shape;9723;p61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1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5" name="Google Shape;9725;p61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726" name="Google Shape;9726;p61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1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1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1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0" name="Google Shape;9730;p61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731" name="Google Shape;9731;p61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1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3" name="Google Shape;9733;p61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734" name="Google Shape;9734;p61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1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61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7" name="Google Shape;9737;p61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738" name="Google Shape;9738;p61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1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1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1" name="Google Shape;9741;p61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742" name="Google Shape;9742;p61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1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4" name="Google Shape;9744;p61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5" name="Google Shape;9745;p61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6" name="Google Shape;9746;p61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7" name="Google Shape;9747;p61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748" name="Google Shape;9748;p61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1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1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1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1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1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1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1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1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1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8" name="Google Shape;9758;p61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759" name="Google Shape;9759;p61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1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1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1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61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764" name="Google Shape;9764;p61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1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6" name="Google Shape;9766;p61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7" name="Google Shape;9767;p61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768" name="Google Shape;9768;p61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1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1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1" name="Google Shape;9771;p61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772" name="Google Shape;9772;p61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1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1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1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1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1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1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1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1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1" name="Google Shape;9781;p61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782" name="Google Shape;9782;p61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1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1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1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6" name="Google Shape;9786;p61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7" name="Google Shape;9787;p61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788" name="Google Shape;9788;p61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1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1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61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792" name="Google Shape;9792;p61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1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4" name="Google Shape;9794;p61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795" name="Google Shape;9795;p61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1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1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1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1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0" name="Google Shape;9800;p61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801" name="Google Shape;9801;p61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1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1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1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5" name="Google Shape;9805;p61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806" name="Google Shape;9806;p61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1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8" name="Google Shape;9808;p61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9" name="Google Shape;9809;p61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0" name="Google Shape;9810;p61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811" name="Google Shape;9811;p61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1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1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61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815" name="Google Shape;9815;p61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1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1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1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1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61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821" name="Google Shape;9821;p61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1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3" name="Google Shape;9823;p61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4" name="Google Shape;9824;p61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825" name="Google Shape;9825;p61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1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1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1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1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0" name="Google Shape;9830;p61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831" name="Google Shape;9831;p61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1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1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1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1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1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1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1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1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1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1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1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3" name="Google Shape;9843;p61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4" name="Google Shape;9844;p61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845" name="Google Shape;9845;p61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1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1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8" name="Google Shape;9848;p61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9" name="Google Shape;9849;p61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0" name="Google Shape;9850;p61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851" name="Google Shape;9851;p61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1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1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4" name="Google Shape;9854;p61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5" name="Google Shape;9855;p61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856" name="Google Shape;9856;p61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1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1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9" name="Google Shape;9859;p61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860" name="Google Shape;9860;p61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1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1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1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4" name="Google Shape;9864;p61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5" name="Google Shape;9865;p61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866" name="Google Shape;9866;p61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1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1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1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1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1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1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1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1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1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61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877" name="Google Shape;9877;p61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1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1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1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1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61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9883" name="Google Shape;9883;p61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1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61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9886" name="Google Shape;9886;p61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1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1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1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1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1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1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1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1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1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1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1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1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9" name="Google Shape;9899;p61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0" name="Google Shape;9900;p61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9901" name="Google Shape;9901;p61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1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1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1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1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1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1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1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1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1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1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1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61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9914" name="Google Shape;9914;p61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1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6" name="Google Shape;9916;p61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9917" name="Google Shape;9917;p61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1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1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61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9921" name="Google Shape;9921;p61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1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1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1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61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9926" name="Google Shape;9926;p61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1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1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9" name="Google Shape;9929;p61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0" name="Google Shape;9930;p61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9931" name="Google Shape;9931;p61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1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3" name="Google Shape;9933;p61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9934" name="Google Shape;9934;p61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1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1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7" name="Google Shape;9937;p61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9938" name="Google Shape;9938;p61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1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1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1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1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1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4" name="Google Shape;9944;p61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5" name="Google Shape;9945;p61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6" name="Google Shape;9946;p61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9947" name="Google Shape;9947;p61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1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1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61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9951" name="Google Shape;9951;p61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1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1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4" name="Google Shape;9954;p61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9955" name="Google Shape;9955;p61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1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7" name="Google Shape;9957;p61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9958" name="Google Shape;9958;p61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1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0" name="Google Shape;9960;p61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9961" name="Google Shape;9961;p61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1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1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1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5" name="Google Shape;9965;p61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6" name="Google Shape;9966;p61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9967" name="Google Shape;9967;p61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1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9" name="Google Shape;9969;p61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9970" name="Google Shape;9970;p61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1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1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1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61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9975" name="Google Shape;9975;p61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1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1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61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9979" name="Google Shape;9979;p61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1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61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9982" name="Google Shape;9982;p61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1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1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1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1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1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1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9" name="Google Shape;9989;p61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0" name="Google Shape;9990;p61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1" name="Google Shape;9991;p61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9992" name="Google Shape;9992;p61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1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61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9995" name="Google Shape;9995;p61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1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000" name="Shape 10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1" name="Google Shape;10001;p62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2" name="Google Shape;10002;p62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03" name="Google Shape;10003;p62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0004" name="Google Shape;10004;p62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2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2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2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2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2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2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2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2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2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2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2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2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62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0018" name="Google Shape;10018;p62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2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2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2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2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3" name="Google Shape;10023;p62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0024" name="Google Shape;10024;p62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2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2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2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2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2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2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2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2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2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2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2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2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2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2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2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2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62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0042" name="Google Shape;10042;p62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2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2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2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6" name="Google Shape;10046;p62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0047" name="Google Shape;10047;p62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2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2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2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2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2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2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2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2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2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2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2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2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2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2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2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2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62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0065" name="Google Shape;10065;p62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2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2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2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2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0" name="Google Shape;10070;p62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0071" name="Google Shape;10071;p62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2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2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2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2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2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2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8" name="Google Shape;10078;p62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0079" name="Google Shape;10079;p62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2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2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2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2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2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5" name="Google Shape;10085;p62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0086" name="Google Shape;10086;p62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2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2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2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2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2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2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2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2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62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0096" name="Google Shape;10096;p62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2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2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2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2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1" name="Google Shape;10101;p62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0102" name="Google Shape;10102;p62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2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2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2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2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2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2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2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2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2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2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2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2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2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2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2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2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9" name="Google Shape;10119;p62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0120" name="Google Shape;10120;p62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2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2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2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2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5" name="Google Shape;10125;p62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0126" name="Google Shape;10126;p62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2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2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2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62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0131" name="Google Shape;10131;p62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2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2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2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5" name="Google Shape;10135;p62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0136" name="Google Shape;10136;p62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2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2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2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0" name="Google Shape;10140;p62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0141" name="Google Shape;10141;p62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2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2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2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2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2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2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2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2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2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2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2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2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2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2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2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2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8" name="Google Shape;10158;p62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0159" name="Google Shape;10159;p62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2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62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0162" name="Google Shape;10162;p62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2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4" name="Google Shape;10164;p62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5" name="Google Shape;10165;p62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0166" name="Google Shape;10166;p62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2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2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2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0" name="Google Shape;10170;p62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0171" name="Google Shape;10171;p62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2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2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2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2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2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2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2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2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2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2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2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2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62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0185" name="Google Shape;10185;p62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2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2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2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9" name="Google Shape;10189;p62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0" name="Google Shape;10190;p62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0191" name="Google Shape;10191;p62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2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2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2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2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2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2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2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2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2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2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2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2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2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2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2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2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8" name="Google Shape;10208;p62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0209" name="Google Shape;10209;p62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2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2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2" name="Google Shape;10212;p62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0213" name="Google Shape;10213;p62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2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2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6" name="Google Shape;10216;p62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7" name="Google Shape;10217;p62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0218" name="Google Shape;10218;p62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2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2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2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2" name="Google Shape;10222;p62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0223" name="Google Shape;10223;p62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2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62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0226" name="Google Shape;10226;p62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2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2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2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2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2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2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2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2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5" name="Google Shape;10235;p62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6" name="Google Shape;10236;p62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0237" name="Google Shape;10237;p62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2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2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2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2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2" name="Google Shape;10242;p62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0243" name="Google Shape;10243;p62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2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2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2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2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2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2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0" name="Google Shape;10250;p62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0251" name="Google Shape;10251;p62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2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2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2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2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2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2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2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2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2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2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2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2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4" name="Google Shape;10264;p62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5" name="Google Shape;10265;p62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0266" name="Google Shape;10266;p62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2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2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9" name="Google Shape;10269;p62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0270" name="Google Shape;10270;p62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2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2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2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2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2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6" name="Google Shape;10276;p62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0277" name="Google Shape;10277;p62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2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2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62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0281" name="Google Shape;10281;p62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2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2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2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2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2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62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288" name="Google Shape;10288;p62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2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62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291" name="Google Shape;10291;p62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2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2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2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62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296" name="Google Shape;10296;p62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2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8" name="Google Shape;10298;p62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299" name="Google Shape;10299;p62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2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2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2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2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2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2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6" name="Google Shape;10306;p62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307" name="Google Shape;10307;p62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2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2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0" name="Google Shape;10310;p62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311" name="Google Shape;10311;p62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2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2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2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2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2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2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2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2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0" name="Google Shape;10320;p62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321" name="Google Shape;10321;p62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2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2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2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2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2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2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2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9" name="Google Shape;10329;p62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330" name="Google Shape;10330;p62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2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2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2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2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2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2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2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2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2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2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2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2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2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2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2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6" name="Google Shape;10346;p62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347" name="Google Shape;10347;p62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2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2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2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2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62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353" name="Google Shape;10353;p62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2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2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2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2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2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2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2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2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2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2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2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2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2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2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2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2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2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2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2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62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374" name="Google Shape;10374;p62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2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2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2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2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9" name="Google Shape;10379;p62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380" name="Google Shape;10380;p62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2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2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2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2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2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2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2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2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2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2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1" name="Google Shape;10391;p62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392" name="Google Shape;10392;p62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2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2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2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2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2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2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2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2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2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2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2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4" name="Google Shape;10404;p62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405" name="Google Shape;10405;p62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2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2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8" name="Google Shape;10408;p62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409" name="Google Shape;10409;p62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2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2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2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2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2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2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2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7" name="Google Shape;10417;p62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418" name="Google Shape;10418;p62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2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2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2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2" name="Google Shape;10422;p62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3" name="Google Shape;10423;p62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424" name="Google Shape;10424;p62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2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2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2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2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62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2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2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62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433" name="Google Shape;10433;p62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2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2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6" name="Google Shape;10436;p62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437" name="Google Shape;10437;p62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2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9" name="Google Shape;10439;p62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440" name="Google Shape;10440;p62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2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2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2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2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62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446" name="Google Shape;10446;p62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2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2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9" name="Google Shape;10449;p62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450" name="Google Shape;10450;p62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2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2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2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2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2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2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7" name="Google Shape;10457;p62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458" name="Google Shape;10458;p62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2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2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2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62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463" name="Google Shape;10463;p62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2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2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2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2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2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2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2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1" name="Google Shape;10471;p62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472" name="Google Shape;10472;p62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2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2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2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2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2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2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2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2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1" name="Google Shape;10481;p62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482" name="Google Shape;10482;p62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2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2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2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2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2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8" name="Google Shape;10488;p62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489" name="Google Shape;10489;p62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2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2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2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2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4" name="Google Shape;10494;p62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495" name="Google Shape;10495;p62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2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2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2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62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500" name="Google Shape;10500;p62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2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2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2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2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5" name="Google Shape;10505;p62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506" name="Google Shape;10506;p62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2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2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2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2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62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512" name="Google Shape;10512;p62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13" name="Google Shape;10513;p62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514" name="Google Shape;10514;p62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5" name="Google Shape;10515;p62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6" name="Google Shape;10516;p62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17" name="Google Shape;10517;p62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518" name="Google Shape;10518;p62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2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2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2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2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2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2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2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2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2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62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529" name="Google Shape;10529;p62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2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2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2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2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2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2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2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2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2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2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2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2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2" name="Google Shape;10542;p62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543" name="Google Shape;10543;p62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2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2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2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2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2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9" name="Google Shape;10549;p62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550" name="Google Shape;10550;p62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2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2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2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2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2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6" name="Google Shape;10556;p62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557" name="Google Shape;10557;p62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2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2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2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1" name="Google Shape;10561;p62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562" name="Google Shape;10562;p62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2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2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2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2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2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2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2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2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2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2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3" name="Google Shape;10573;p62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574" name="Google Shape;10574;p62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2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2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2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8" name="Google Shape;10578;p62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579" name="Google Shape;10579;p62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2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1" name="Google Shape;10581;p62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582" name="Google Shape;10582;p62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2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2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2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2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7" name="Google Shape;10587;p62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588" name="Google Shape;10588;p62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2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2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1" name="Google Shape;10591;p62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2" name="Google Shape;10592;p62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593" name="Google Shape;10593;p62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2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5" name="Google Shape;10595;p62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596" name="Google Shape;10596;p62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2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2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2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0" name="Google Shape;10600;p62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601" name="Google Shape;10601;p62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2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2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2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2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2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2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62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2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2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2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62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613" name="Google Shape;10613;p62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2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2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2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7" name="Google Shape;10617;p62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618" name="Google Shape;10618;p62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2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2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2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2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2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2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2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2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7" name="Google Shape;10627;p62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628" name="Google Shape;10628;p62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2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2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2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2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2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2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2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62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637" name="Google Shape;10637;p62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2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9" name="Google Shape;10639;p62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640" name="Google Shape;10640;p62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2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2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2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4" name="Google Shape;10644;p62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645" name="Google Shape;10645;p62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2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2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2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2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2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2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2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2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2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5" name="Google Shape;10655;p62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656" name="Google Shape;10656;p62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2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2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2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2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1" name="Google Shape;10661;p62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662" name="Google Shape;10662;p62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2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4" name="Google Shape;10664;p62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665" name="Google Shape;10665;p62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2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2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2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2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2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2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2" name="Google Shape;10672;p62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673" name="Google Shape;10673;p62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2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2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2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2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2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2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2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2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2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2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2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2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2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2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2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2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2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1" name="Google Shape;10691;p62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92" name="Google Shape;10692;p62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693" name="Google Shape;10693;p62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2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2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2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62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698" name="Google Shape;10698;p62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2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2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62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2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2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2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2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2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2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8" name="Google Shape;10708;p62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9" name="Google Shape;10709;p62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710" name="Google Shape;10710;p62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2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2" name="Google Shape;10712;p62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713" name="Google Shape;10713;p62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2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2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2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2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2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62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720" name="Google Shape;10720;p62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2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2" name="Google Shape;10722;p62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3" name="Google Shape;10723;p62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724" name="Google Shape;10724;p62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2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2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2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2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2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62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731" name="Google Shape;10731;p62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2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2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2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2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2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2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2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2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2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2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2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2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2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2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2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2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2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9" name="Google Shape;10749;p62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0" name="Google Shape;10750;p62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751" name="Google Shape;10751;p62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2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3" name="Google Shape;10753;p62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754" name="Google Shape;10754;p62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2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2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2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8" name="Google Shape;10758;p62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759" name="Google Shape;10759;p62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2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2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2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2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4" name="Google Shape;10764;p62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765" name="Google Shape;10765;p62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2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2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2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9" name="Google Shape;10769;p62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770" name="Google Shape;10770;p62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2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62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773" name="Google Shape;10773;p62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2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2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2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2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2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2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2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2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2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2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2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2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2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2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2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2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93" name="Shape 10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4" name="Google Shape;10794;p6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5" name="Google Shape;10795;p6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96" name="Google Shape;10796;p63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797" name="Google Shape;10797;p63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3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3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3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3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3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3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4" name="Google Shape;10804;p63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805" name="Google Shape;10805;p63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3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3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8" name="Google Shape;10808;p63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809" name="Google Shape;10809;p63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3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3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3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3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4" name="Google Shape;10814;p63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815" name="Google Shape;10815;p63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3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7" name="Google Shape;10817;p63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818" name="Google Shape;10818;p63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3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3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3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3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3" name="Google Shape;10823;p63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824" name="Google Shape;10824;p63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3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3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3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3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3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3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1" name="Google Shape;10831;p63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832" name="Google Shape;10832;p63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3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3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3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3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3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3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3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0" name="Google Shape;10840;p63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841" name="Google Shape;10841;p63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3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3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4" name="Google Shape;10844;p63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845" name="Google Shape;10845;p63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3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3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3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3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3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3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2" name="Google Shape;10852;p63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853" name="Google Shape;10853;p63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3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3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3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3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3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3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0" name="Google Shape;10860;p63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1" name="Google Shape;10861;p63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862" name="Google Shape;10862;p63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3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3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5" name="Google Shape;10865;p63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866" name="Google Shape;10866;p63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3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3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3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3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1" name="Google Shape;10871;p63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872" name="Google Shape;10872;p63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3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3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3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3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3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63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879" name="Google Shape;10879;p63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3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3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3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3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3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3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6" name="Google Shape;10886;p63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0887" name="Google Shape;10887;p63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3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3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3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3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3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3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63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0895" name="Google Shape;10895;p63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3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3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3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3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3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1" name="Google Shape;10901;p63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0902" name="Google Shape;10902;p63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3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3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3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6" name="Google Shape;10906;p63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0907" name="Google Shape;10907;p63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3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3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3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1" name="Google Shape;10911;p63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0912" name="Google Shape;10912;p63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3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3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3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3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7" name="Google Shape;10917;p63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0918" name="Google Shape;10918;p63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3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3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3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3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3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3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5" name="Google Shape;10925;p63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0926" name="Google Shape;10926;p63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3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3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3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3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1" name="Google Shape;10931;p63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0932" name="Google Shape;10932;p63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3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3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3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3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3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63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0939" name="Google Shape;10939;p63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3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3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3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3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3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5" name="Google Shape;10945;p63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0946" name="Google Shape;10946;p63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3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3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3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0" name="Google Shape;10950;p63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0951" name="Google Shape;10951;p63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3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3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3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3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3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7" name="Google Shape;10957;p63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0958" name="Google Shape;10958;p63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3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3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3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2" name="Google Shape;10962;p63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0963" name="Google Shape;10963;p63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3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3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3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3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63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0969" name="Google Shape;10969;p63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3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3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3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3" name="Google Shape;10973;p63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0974" name="Google Shape;10974;p63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3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3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3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3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9" name="Google Shape;10979;p63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0980" name="Google Shape;10980;p63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3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3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3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3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3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3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7" name="Google Shape;10987;p63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0988" name="Google Shape;10988;p63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3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3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3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3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3" name="Google Shape;10993;p63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0994" name="Google Shape;10994;p63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3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3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3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8" name="Google Shape;10998;p63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0999" name="Google Shape;10999;p63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3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3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3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3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4" name="Google Shape;11004;p63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1005" name="Google Shape;11005;p63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3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3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3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3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0" name="Google Shape;11010;p63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1011" name="Google Shape;11011;p63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3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3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3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3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6" name="Google Shape;11016;p63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1017" name="Google Shape;11017;p63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3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3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63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1021" name="Google Shape;11021;p63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3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3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3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5" name="Google Shape;11025;p63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1026" name="Google Shape;11026;p63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3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3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3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3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3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2" name="Google Shape;11032;p63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1033" name="Google Shape;11033;p63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3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5" name="Google Shape;11035;p63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1036" name="Google Shape;11036;p63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3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3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3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3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3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2" name="Google Shape;11042;p63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1043" name="Google Shape;11043;p63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3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3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3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3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3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9" name="Google Shape;11049;p63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1050" name="Google Shape;11050;p63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3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3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3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3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3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3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3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63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3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0" name="Google Shape;11060;p63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1061" name="Google Shape;11061;p63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3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3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3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3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3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3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3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9" name="Google Shape;11069;p63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1070" name="Google Shape;11070;p63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3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3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3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3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3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3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3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3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3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3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3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3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3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3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3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3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3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3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3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3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3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3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63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1094" name="Google Shape;11094;p63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3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3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3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3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63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1100" name="Google Shape;11100;p63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3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3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63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1104" name="Google Shape;11104;p63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3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3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3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3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3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3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3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2" name="Google Shape;11112;p63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1113" name="Google Shape;11113;p63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3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3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3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3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3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3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3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1" name="Google Shape;11121;p63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1122" name="Google Shape;11122;p63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3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3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3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3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3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3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3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0" name="Google Shape;11130;p63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1131" name="Google Shape;11131;p63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3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3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3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3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3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3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3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3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3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1" name="Google Shape;11141;p63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1142" name="Google Shape;11142;p63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3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3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3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3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3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8" name="Google Shape;11148;p63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1149" name="Google Shape;11149;p63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3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3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3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3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3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5" name="Google Shape;11155;p63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1156" name="Google Shape;11156;p63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3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3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3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3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1" name="Google Shape;11161;p63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1162" name="Google Shape;11162;p63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3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3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3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3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7" name="Google Shape;11167;p63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1168" name="Google Shape;11168;p63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3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3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3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2" name="Google Shape;11172;p63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1173" name="Google Shape;11173;p63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3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3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3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3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3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9" name="Google Shape;11179;p63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1180" name="Google Shape;11180;p63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3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3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3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3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5" name="Google Shape;11185;p63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1186" name="Google Shape;11186;p63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3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3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3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3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3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3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3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3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3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3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7" name="Google Shape;11197;p63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1198" name="Google Shape;11198;p63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3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3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3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3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3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3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3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6" name="Google Shape;11206;p63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1207" name="Google Shape;11207;p63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3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3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3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3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3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3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3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3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6" name="Google Shape;11216;p63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7" name="Google Shape;11217;p63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1218" name="Google Shape;11218;p63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3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3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3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22" name="Google Shape;11222;p63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23" name="Google Shape;11223;p63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1224" name="Google Shape;11224;p63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3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3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3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3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3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3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3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63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1233" name="Google Shape;11233;p63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3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3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3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3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8" name="Google Shape;11238;p63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1239" name="Google Shape;11239;p63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3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3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3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3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3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5" name="Google Shape;11245;p63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1246" name="Google Shape;11246;p63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3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3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3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3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3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3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3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3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3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6" name="Google Shape;11256;p63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1257" name="Google Shape;11257;p63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3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3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3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3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3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3" name="Google Shape;11263;p63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1264" name="Google Shape;11264;p63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3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3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3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3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3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3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3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2" name="Google Shape;11272;p63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1273" name="Google Shape;11273;p63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3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3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3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3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3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3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0" name="Google Shape;11280;p63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1281" name="Google Shape;11281;p63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3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3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3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3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3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7" name="Google Shape;11287;p63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288" name="Google Shape;11288;p63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3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3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3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3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3" name="Google Shape;11293;p63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294" name="Google Shape;11294;p63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3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3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3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3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3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0" name="Google Shape;11300;p63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301" name="Google Shape;11301;p63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3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3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3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3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3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3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3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9" name="Google Shape;11309;p63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310" name="Google Shape;11310;p63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3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3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3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4" name="Google Shape;11314;p63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315" name="Google Shape;11315;p63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3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3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3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3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0" name="Google Shape;11320;p63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321" name="Google Shape;11321;p63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3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3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3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3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63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327" name="Google Shape;11327;p63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3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3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3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3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3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3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63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335" name="Google Shape;11335;p63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3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3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3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3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3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3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3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3" name="Google Shape;11343;p63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344" name="Google Shape;11344;p63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3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3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3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3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3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3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3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2" name="Google Shape;11352;p63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353" name="Google Shape;11353;p63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3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3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6" name="Google Shape;11356;p63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357" name="Google Shape;11357;p63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3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3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3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1" name="Google Shape;11361;p63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362" name="Google Shape;11362;p63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3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3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3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3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3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8" name="Google Shape;11368;p63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369" name="Google Shape;11369;p63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3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3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3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3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3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3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6" name="Google Shape;11376;p63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377" name="Google Shape;11377;p63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3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3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3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3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3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3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4" name="Google Shape;11384;p63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385" name="Google Shape;11385;p63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3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3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3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3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3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1" name="Google Shape;11391;p63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392" name="Google Shape;11392;p63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3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3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3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3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3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3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3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3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3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3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3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3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63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406" name="Google Shape;11406;p63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3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3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3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0" name="Google Shape;11410;p63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411" name="Google Shape;11411;p63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3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3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3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3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3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3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3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3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3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3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3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3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4" name="Google Shape;11424;p63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5" name="Google Shape;11425;p63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426" name="Google Shape;11426;p63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3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3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3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3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3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3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3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3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63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436" name="Google Shape;11436;p63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3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3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3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3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1" name="Google Shape;11441;p63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442" name="Google Shape;11442;p63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3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3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3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6" name="Google Shape;11446;p63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447" name="Google Shape;11447;p63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3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3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3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3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63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453" name="Google Shape;11453;p63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3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3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3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3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3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3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3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3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3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63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464" name="Google Shape;11464;p63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3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3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3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3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3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3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3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3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3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3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5" name="Google Shape;11475;p63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476" name="Google Shape;11476;p63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3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3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3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0" name="Google Shape;11480;p63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481" name="Google Shape;11481;p63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3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3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3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3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3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63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488" name="Google Shape;11488;p63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3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3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3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2" name="Google Shape;11492;p63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493" name="Google Shape;11493;p63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3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3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3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3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8" name="Google Shape;11498;p63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499" name="Google Shape;11499;p63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3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3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3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3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3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5" name="Google Shape;11505;p63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506" name="Google Shape;11506;p63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3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3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3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3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3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3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3" name="Google Shape;11513;p63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514" name="Google Shape;11514;p63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3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3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3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8" name="Google Shape;11518;p63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519" name="Google Shape;11519;p63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3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3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3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3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4" name="Google Shape;11524;p63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525" name="Google Shape;11525;p63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3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3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3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3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3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534" name="Shape 11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5" name="Google Shape;11535;p6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6" name="Google Shape;11536;p6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537" name="Google Shape;11537;p64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538" name="Google Shape;11538;p64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4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4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4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4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4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4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4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4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4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4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4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4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4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4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4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4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4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7" name="Google Shape;11567;p64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568" name="Google Shape;11568;p64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4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0" name="Google Shape;11570;p64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571" name="Google Shape;11571;p64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4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3" name="Google Shape;11573;p64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574" name="Google Shape;11574;p64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4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4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7" name="Google Shape;11577;p64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578" name="Google Shape;11578;p64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4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4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4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4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3" name="Google Shape;11583;p64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584" name="Google Shape;11584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4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4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4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4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4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4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5" name="Google Shape;11595;p64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96" name="Google Shape;11596;p64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597" name="Google Shape;11597;p64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4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9" name="Google Shape;11599;p64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0" name="Google Shape;11600;p64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601" name="Google Shape;11601;p64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4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4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4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4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4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4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08" name="Google Shape;11608;p64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9" name="Google Shape;11609;p64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610" name="Google Shape;11610;p64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4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4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4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4" name="Google Shape;11614;p64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615" name="Google Shape;11615;p64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4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4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4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4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4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4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4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4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4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4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4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64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634" name="Google Shape;11634;p64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4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4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4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4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4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0" name="Google Shape;11640;p64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641" name="Google Shape;11641;p64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4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4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4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4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4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4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4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4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0" name="Google Shape;11650;p64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651" name="Google Shape;11651;p64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4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3" name="Google Shape;11653;p64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654" name="Google Shape;11654;p64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4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4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7" name="Google Shape;11657;p64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658" name="Google Shape;11658;p64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4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4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4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4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3" name="Google Shape;11663;p64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664" name="Google Shape;11664;p64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4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66" name="Google Shape;11666;p64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7" name="Google Shape;11667;p64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668" name="Google Shape;11668;p64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4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0" name="Google Shape;11670;p64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671" name="Google Shape;11671;p64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4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4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4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64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4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4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8" name="Google Shape;11678;p64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679" name="Google Shape;11679;p64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4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4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4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3" name="Google Shape;11683;p64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684" name="Google Shape;11684;p64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4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4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4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8" name="Google Shape;11688;p64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689" name="Google Shape;11689;p64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4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4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4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3" name="Google Shape;11693;p64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694" name="Google Shape;11694;p64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4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4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4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98" name="Google Shape;11698;p64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99" name="Google Shape;11699;p64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700" name="Google Shape;11700;p64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4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4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4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4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4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6" name="Google Shape;11706;p64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707" name="Google Shape;11707;p64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4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4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4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4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4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4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4" name="Google Shape;11714;p64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715" name="Google Shape;11715;p64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4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64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718" name="Google Shape;11718;p64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4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4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4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4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4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4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5" name="Google Shape;11725;p64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6" name="Google Shape;11726;p64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7" name="Google Shape;11727;p64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728" name="Google Shape;11728;p64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4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0" name="Google Shape;11730;p64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731" name="Google Shape;11731;p64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4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4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4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5" name="Google Shape;11735;p64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736" name="Google Shape;11736;p64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4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4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64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740" name="Google Shape;11740;p64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4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2" name="Google Shape;11742;p64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743" name="Google Shape;11743;p64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4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4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4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4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4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4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0" name="Google Shape;11750;p64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751" name="Google Shape;11751;p64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4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3" name="Google Shape;11753;p64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754" name="Google Shape;11754;p64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4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4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4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4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4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4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4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4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4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4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4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4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64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8" name="Google Shape;11768;p64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9" name="Google Shape;11769;p64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770" name="Google Shape;11770;p64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4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2" name="Google Shape;11772;p64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773" name="Google Shape;11773;p64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4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4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6" name="Google Shape;11776;p64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777" name="Google Shape;11777;p64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4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4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4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4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4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4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4" name="Google Shape;11784;p64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785" name="Google Shape;11785;p64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4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4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4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4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4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1" name="Google Shape;11791;p64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792" name="Google Shape;11792;p64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4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4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4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4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4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4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4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4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4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4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4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4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4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4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4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4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9" name="Google Shape;11809;p64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810" name="Google Shape;11810;p64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4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4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4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4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4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4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4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4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9" name="Google Shape;11819;p64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820" name="Google Shape;11820;p64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4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4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4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4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5" name="Google Shape;11825;p64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826" name="Google Shape;11826;p64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4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4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4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4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1" name="Google Shape;11831;p64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832" name="Google Shape;11832;p64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4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4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4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4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4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4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4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4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4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2" name="Google Shape;11842;p64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843" name="Google Shape;11843;p64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4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64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846" name="Google Shape;11846;p64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4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8" name="Google Shape;11848;p64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849" name="Google Shape;11849;p64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4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4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4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4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4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4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4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4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4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4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4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4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4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4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4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4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4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4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4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9" name="Google Shape;11869;p64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870" name="Google Shape;11870;p64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4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4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4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4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4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4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4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4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4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4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1" name="Google Shape;11881;p64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1882" name="Google Shape;11882;p64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4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4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4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4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7" name="Google Shape;11887;p64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1888" name="Google Shape;11888;p64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4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4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4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4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4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4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5" name="Google Shape;11895;p64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1896" name="Google Shape;11896;p64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4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4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4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4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64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2" name="Google Shape;11902;p64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3" name="Google Shape;11903;p64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4" name="Google Shape;11904;p64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1905" name="Google Shape;11905;p64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4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7" name="Google Shape;11907;p64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1908" name="Google Shape;11908;p64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4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4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4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4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4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4" name="Google Shape;11914;p64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1915" name="Google Shape;11915;p64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64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4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4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4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4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4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4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4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4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5" name="Google Shape;11925;p64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1926" name="Google Shape;11926;p64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4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4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4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4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4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4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3" name="Google Shape;11933;p64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1934" name="Google Shape;11934;p64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4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4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4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4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4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4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4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4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3" name="Google Shape;11943;p64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1944" name="Google Shape;11944;p64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4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4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4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4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4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0" name="Google Shape;11950;p64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1951" name="Google Shape;11951;p64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4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4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4" name="Google Shape;11954;p64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1955" name="Google Shape;11955;p64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4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4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4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4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4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4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4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4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4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4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4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4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4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4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0" name="Google Shape;11970;p64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1971" name="Google Shape;11971;p64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4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4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4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4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4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64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1978" name="Google Shape;11978;p64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4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4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4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4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4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4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5" name="Google Shape;11985;p64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1986" name="Google Shape;11986;p64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4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4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4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4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4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4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4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4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4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4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4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4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4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4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64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2002" name="Google Shape;12002;p64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4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4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4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4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4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8" name="Google Shape;12008;p64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2009" name="Google Shape;12009;p64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4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4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4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4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4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4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4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4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4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4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4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4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2" name="Google Shape;12022;p64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2023" name="Google Shape;12023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4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4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4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28" name="Google Shape;12028;p64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29" name="Google Shape;12029;p64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2030" name="Google Shape;12030;p64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4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2" name="Google Shape;12032;p64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2033" name="Google Shape;12033;p64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4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5" name="Google Shape;12035;p64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2036" name="Google Shape;12036;p64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4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4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4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4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4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4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3" name="Google Shape;12043;p64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2044" name="Google Shape;12044;p64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4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4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4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4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4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4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4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4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4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4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4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4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4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4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4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4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4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4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4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4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4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4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4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8" name="Google Shape;12068;p64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9" name="Google Shape;12069;p64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2070" name="Google Shape;12070;p64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4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4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4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4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75" name="Google Shape;12075;p64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76" name="Google Shape;12076;p64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2077" name="Google Shape;12077;p64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4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4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4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4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82" name="Google Shape;12082;p64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3" name="Google Shape;12083;p64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4" name="Google Shape;12084;p64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85" name="Google Shape;12085;p64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2086" name="Google Shape;12086;p64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4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4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4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0" name="Google Shape;12090;p64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2091" name="Google Shape;12091;p64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4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4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4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4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4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4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4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4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4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1" name="Google Shape;12101;p64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2102" name="Google Shape;12102;p64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4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4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4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4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4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4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4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0" name="Google Shape;12110;p64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2111" name="Google Shape;12111;p64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4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4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4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4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6" name="Google Shape;12116;p64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2117" name="Google Shape;12117;p64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4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9" name="Google Shape;12119;p64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2120" name="Google Shape;12120;p64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4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4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4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4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4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4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4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4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4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4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4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4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4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4" name="Google Shape;12144;p64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2145" name="Google Shape;12145;p64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4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4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4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4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4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4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4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4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4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4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4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4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4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4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4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4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4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4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4" name="Google Shape;12164;p64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2165" name="Google Shape;12165;p64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4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4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8" name="Google Shape;12168;p64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2169" name="Google Shape;12169;p64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4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4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4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4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4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4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4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4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4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4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0" name="Google Shape;12180;p64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2181" name="Google Shape;12181;p64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64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3" name="Google Shape;12183;p64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2184" name="Google Shape;12184;p64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4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4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7" name="Google Shape;12187;p64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2188" name="Google Shape;12188;p64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4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4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4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4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3" name="Google Shape;12193;p64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2194" name="Google Shape;12194;p64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4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4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4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4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4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0" name="Google Shape;12200;p64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2201" name="Google Shape;12201;p64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4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4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4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4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4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4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8" name="Google Shape;12208;p64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2209" name="Google Shape;12209;p64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4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1" name="Google Shape;12211;p64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2212" name="Google Shape;12212;p64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4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4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4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4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4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4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4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4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4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4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4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227" name="Shape 12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8" name="Google Shape;1222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229" name="Google Shape;12229;p65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2230" name="Google Shape;12230;p65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5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5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5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5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5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6" name="Google Shape;12236;p65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2237" name="Google Shape;12237;p65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5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5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5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1" name="Google Shape;12241;p65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2242" name="Google Shape;12242;p65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5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5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5" name="Google Shape;12245;p65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2246" name="Google Shape;12246;p65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5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5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9" name="Google Shape;12249;p65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2250" name="Google Shape;12250;p65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5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5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5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4" name="Google Shape;12254;p65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2255" name="Google Shape;12255;p65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5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5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5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9" name="Google Shape;12259;p65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2260" name="Google Shape;12260;p65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5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5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5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5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5" name="Google Shape;12265;p65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2266" name="Google Shape;12266;p65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5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5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5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5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5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65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2273" name="Google Shape;12273;p65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5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5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6" name="Google Shape;12276;p65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2277" name="Google Shape;12277;p65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5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9" name="Google Shape;12279;p65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0" name="Google Shape;12280;p65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1" name="Google Shape;12281;p65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2282" name="Google Shape;12282;p65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5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5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5" name="Google Shape;12285;p65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2286" name="Google Shape;12286;p65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5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5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9" name="Google Shape;12289;p65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0" name="Google Shape;12290;p65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291" name="Google Shape;12291;p65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5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3" name="Google Shape;12293;p65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4" name="Google Shape;12294;p65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95" name="Google Shape;12295;p65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2296" name="Google Shape;12296;p65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5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5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9" name="Google Shape;12299;p65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300" name="Google Shape;12300;p65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5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5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3" name="Google Shape;12303;p65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4" name="Google Shape;12304;p65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5" name="Google Shape;12305;p65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306" name="Google Shape;12306;p65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5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5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5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5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5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2" name="Google Shape;12312;p65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313" name="Google Shape;12313;p65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5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5" name="Google Shape;12315;p65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316" name="Google Shape;12316;p65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5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8" name="Google Shape;12318;p65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319" name="Google Shape;12319;p65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5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1" name="Google Shape;12321;p65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322" name="Google Shape;12322;p65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5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4" name="Google Shape;12324;p65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325" name="Google Shape;12325;p65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5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7" name="Google Shape;12327;p65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328" name="Google Shape;12328;p65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5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5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5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5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65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334" name="Google Shape;12334;p65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5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6" name="Google Shape;12336;p65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337" name="Google Shape;12337;p65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5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39" name="Google Shape;12339;p65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40" name="Google Shape;12340;p65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341" name="Google Shape;12341;p65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5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3" name="Google Shape;12343;p65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344" name="Google Shape;12344;p65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5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5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5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65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349" name="Google Shape;12349;p65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5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1" name="Google Shape;12351;p65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2" name="Google Shape;12352;p65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3" name="Google Shape;12353;p65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354" name="Google Shape;12354;p65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5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6" name="Google Shape;12356;p65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7" name="Google Shape;12357;p65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358" name="Google Shape;12358;p65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5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5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5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5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63" name="Google Shape;12363;p65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64" name="Google Shape;12364;p65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365" name="Google Shape;12365;p65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5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5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8" name="Google Shape;12368;p65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369" name="Google Shape;12369;p65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5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5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2" name="Google Shape;12372;p65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373" name="Google Shape;12373;p65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5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5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6" name="Google Shape;12376;p65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377" name="Google Shape;12377;p65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5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5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0" name="Google Shape;12380;p65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381" name="Google Shape;12381;p65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5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5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5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5" name="Google Shape;12385;p65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386" name="Google Shape;12386;p65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5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5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5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0" name="Google Shape;12390;p65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391" name="Google Shape;12391;p65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92" name="Google Shape;12392;p65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393" name="Google Shape;12393;p65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4" name="Google Shape;12394;p65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5" name="Google Shape;12395;p65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6" name="Google Shape;12396;p65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97" name="Google Shape;12397;p65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398" name="Google Shape;12398;p65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5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5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1" name="Google Shape;12401;p65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402" name="Google Shape;12402;p65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5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5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5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5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5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5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9" name="Google Shape;12409;p65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410" name="Google Shape;12410;p65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5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5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5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5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5" name="Google Shape;12415;p65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416" name="Google Shape;12416;p65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5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5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5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5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5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5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5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5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5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5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5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8" name="Google Shape;12428;p65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429" name="Google Shape;12429;p65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5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5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5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5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5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5" name="Google Shape;12435;p65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436" name="Google Shape;12436;p65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5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5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5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5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65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442" name="Google Shape;12442;p65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5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5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5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5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5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65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449" name="Google Shape;12449;p65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50" name="Google Shape;12450;p65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451" name="Google Shape;12451;p65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2" name="Google Shape;12452;p65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53" name="Google Shape;12453;p65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454" name="Google Shape;12454;p65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5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5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5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5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5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5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5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5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5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5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5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5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65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5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5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0" name="Google Shape;12470;p65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71" name="Google Shape;12471;p65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472" name="Google Shape;12472;p65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5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5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5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5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5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5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5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5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1" name="Google Shape;12481;p65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482" name="Google Shape;12482;p65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5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5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5" name="Google Shape;12485;p65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486" name="Google Shape;12486;p65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5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5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65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490" name="Google Shape;12490;p65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5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5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3" name="Google Shape;12493;p65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494" name="Google Shape;12494;p65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5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5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5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5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5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5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1" name="Google Shape;12501;p65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2" name="Google Shape;12502;p65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503" name="Google Shape;12503;p65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5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5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06" name="Google Shape;12506;p65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07" name="Google Shape;12507;p65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508" name="Google Shape;12508;p65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5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0" name="Google Shape;12510;p65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511" name="Google Shape;12511;p65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5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5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5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5" name="Google Shape;12515;p65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516" name="Google Shape;12516;p65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5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5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5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5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5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5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65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65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5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529" name="Shape 1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0" name="Google Shape;12530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31" name="Google Shape;12531;p66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32" name="Google Shape;12532;p66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533" name="Google Shape;12533;p66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6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6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6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7" name="Google Shape;12537;p66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538" name="Google Shape;12538;p66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6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6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6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2" name="Google Shape;12542;p66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543" name="Google Shape;12543;p66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6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6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6" name="Google Shape;12546;p66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547" name="Google Shape;12547;p66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6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6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0" name="Google Shape;12550;p66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551" name="Google Shape;12551;p66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6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66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554" name="Google Shape;12554;p66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6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6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7" name="Google Shape;12557;p66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558" name="Google Shape;12558;p66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66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6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1" name="Google Shape;12561;p66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562" name="Google Shape;12562;p66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6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6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6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6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6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8" name="Google Shape;12568;p66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569" name="Google Shape;12569;p66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6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6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6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6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6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5" name="Google Shape;12575;p66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576" name="Google Shape;12576;p66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6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6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6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6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6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6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6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6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6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6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66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588" name="Google Shape;12588;p66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6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6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6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6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3" name="Google Shape;12593;p66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94" name="Google Shape;12594;p66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595" name="Google Shape;12595;p66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6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6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6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9" name="Google Shape;12599;p66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600" name="Google Shape;12600;p66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6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6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6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6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6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6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6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66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6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6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6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6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6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4" name="Google Shape;12614;p66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615" name="Google Shape;12615;p66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6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6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6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6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6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6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6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6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6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5" name="Google Shape;12625;p66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626" name="Google Shape;12626;p66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6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6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6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6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6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6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6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6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6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6" name="Google Shape;12636;p66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637" name="Google Shape;12637;p66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6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6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0" name="Google Shape;12640;p66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641" name="Google Shape;12641;p66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6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3" name="Google Shape;12643;p66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644" name="Google Shape;12644;p66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6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6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7" name="Google Shape;12647;p66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648" name="Google Shape;12648;p66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6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6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6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6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3" name="Google Shape;12653;p66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654" name="Google Shape;12654;p66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6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6" name="Google Shape;12656;p66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657" name="Google Shape;12657;p66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6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9" name="Google Shape;12659;p66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660" name="Google Shape;12660;p66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6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6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6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6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5" name="Google Shape;12665;p66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666" name="Google Shape;12666;p66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66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6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9" name="Google Shape;12669;p66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670" name="Google Shape;12670;p66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6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72" name="Google Shape;12672;p66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73" name="Google Shape;12673;p66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674" name="Google Shape;12674;p66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6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6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7" name="Google Shape;12677;p66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678" name="Google Shape;12678;p66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6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6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6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2" name="Google Shape;12682;p66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683" name="Google Shape;12683;p66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6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6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6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6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88" name="Google Shape;12688;p66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89" name="Google Shape;12689;p66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690" name="Google Shape;12690;p66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6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6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6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6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6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6" name="Google Shape;12696;p66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697" name="Google Shape;12697;p66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6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6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6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6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6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6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6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6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6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6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8" name="Google Shape;12708;p66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709" name="Google Shape;12709;p66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6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6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6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6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6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6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6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6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6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6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6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66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2" name="Google Shape;12722;p66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723" name="Google Shape;12723;p66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6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6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6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7" name="Google Shape;12727;p66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728" name="Google Shape;12728;p66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6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6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6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6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6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6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5" name="Google Shape;12735;p66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736" name="Google Shape;12736;p66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6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6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6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6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66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2" name="Google Shape;12742;p66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743" name="Google Shape;12743;p66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6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6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6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6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6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66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6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6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6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3" name="Google Shape;12753;p66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754" name="Google Shape;12754;p66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6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6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6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6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6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6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6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2" name="Google Shape;12762;p66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763" name="Google Shape;12763;p66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6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6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6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6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6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6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66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6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6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6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6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6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6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7" name="Google Shape;12777;p66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778" name="Google Shape;12778;p66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6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6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6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6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6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66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6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66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787" name="Google Shape;12787;p66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6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6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0" name="Google Shape;12790;p66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791" name="Google Shape;12791;p66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6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6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6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6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6" name="Google Shape;12796;p66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797" name="Google Shape;12797;p66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6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6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66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801" name="Google Shape;12801;p66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6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6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6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6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6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6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6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9" name="Google Shape;12809;p66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810" name="Google Shape;12810;p66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6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2" name="Google Shape;12812;p66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813" name="Google Shape;12813;p66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6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6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6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6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8" name="Google Shape;12818;p66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819" name="Google Shape;12819;p66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6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6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6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6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6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5" name="Google Shape;12825;p66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826" name="Google Shape;12826;p66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6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6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6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6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6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6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3" name="Google Shape;12833;p66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834" name="Google Shape;12834;p66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6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6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6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6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66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0" name="Google Shape;12840;p66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841" name="Google Shape;12841;p66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6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6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6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6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6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6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6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6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6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6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6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3" name="Google Shape;12853;p66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854" name="Google Shape;12854;p66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6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6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6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6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6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66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6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6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6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6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6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6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6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8" name="Google Shape;12868;p66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869" name="Google Shape;12869;p66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6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1" name="Google Shape;12871;p66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872" name="Google Shape;12872;p66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6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6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5" name="Google Shape;12875;p66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876" name="Google Shape;12876;p66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6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6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6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6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1" name="Google Shape;12881;p66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2882" name="Google Shape;12882;p66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6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6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6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6" name="Google Shape;12886;p66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2887" name="Google Shape;12887;p66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6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6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6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6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6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3" name="Google Shape;12893;p66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4" name="Google Shape;12894;p66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2895" name="Google Shape;12895;p66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6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6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6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6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6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66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6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6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4" name="Google Shape;12904;p66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2905" name="Google Shape;12905;p66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6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6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6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9" name="Google Shape;12909;p66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2910" name="Google Shape;12910;p66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6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6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6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4" name="Google Shape;12914;p66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2915" name="Google Shape;12915;p66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6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66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6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6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6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6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6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3" name="Google Shape;12923;p66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2924" name="Google Shape;12924;p66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6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6" name="Google Shape;12926;p66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2927" name="Google Shape;12927;p66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6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6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6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6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6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6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6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6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6" name="Google Shape;12936;p66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2937" name="Google Shape;12937;p66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6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6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6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6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6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6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6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6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6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6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6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6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0" name="Google Shape;12950;p66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2951" name="Google Shape;12951;p66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6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6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4" name="Google Shape;12954;p66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2955" name="Google Shape;12955;p66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6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6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6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6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6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6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6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6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6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5" name="Google Shape;12965;p66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2966" name="Google Shape;12966;p66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6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8" name="Google Shape;12968;p66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2969" name="Google Shape;12969;p66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6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6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6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3" name="Google Shape;12973;p66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2974" name="Google Shape;12974;p66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6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76" name="Google Shape;12976;p66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77" name="Google Shape;12977;p66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2978" name="Google Shape;12978;p66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6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6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6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2" name="Google Shape;12982;p66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2983" name="Google Shape;12983;p66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6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6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6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6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6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6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6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6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6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6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6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6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6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6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6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6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6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6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6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6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6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6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6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6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6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9" name="Google Shape;13009;p66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3010" name="Google Shape;13010;p66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6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6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6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6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6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6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6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6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6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6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6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6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6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6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6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6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6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8" name="Google Shape;13028;p66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3029" name="Google Shape;13029;p66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6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1" name="Google Shape;13031;p66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3032" name="Google Shape;13032;p66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6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6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6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6" name="Google Shape;13036;p66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3037" name="Google Shape;13037;p66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6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6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6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6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6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6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6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6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6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6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66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6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6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6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6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6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4" name="Google Shape;13054;p66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3055" name="Google Shape;13055;p66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6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6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6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6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0" name="Google Shape;13060;p66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3061" name="Google Shape;13061;p66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6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6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6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5" name="Google Shape;13065;p66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3066" name="Google Shape;13066;p66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6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8" name="Google Shape;13068;p66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3069" name="Google Shape;13069;p66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6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6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6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6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4" name="Google Shape;13074;p66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3075" name="Google Shape;13075;p66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6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6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6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9" name="Google Shape;13079;p66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3080" name="Google Shape;13080;p66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6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6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6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6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6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6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6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6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6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6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6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6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6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6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6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6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7" name="Google Shape;13097;p66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3098" name="Google Shape;13098;p66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6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6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6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6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6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6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6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6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6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6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6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6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6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6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6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6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6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6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6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18" name="Google Shape;13118;p66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9" name="Google Shape;13119;p66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0" name="Google Shape;13120;p66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21" name="Google Shape;13121;p66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3122" name="Google Shape;13122;p66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6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6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6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6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6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8" name="Google Shape;13128;p66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3129" name="Google Shape;13129;p66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6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6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6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6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34" name="Google Shape;13134;p66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3135" name="Google Shape;13135;p66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66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66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66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66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140" name="Google Shape;13140;p66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3141" name="Google Shape;13141;p66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6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6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6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6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6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6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6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9" name="Google Shape;13149;p66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3150" name="Google Shape;13150;p66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6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6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6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4" name="Google Shape;13154;p66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3155" name="Google Shape;13155;p66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66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6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6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6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163" name="Shape 13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64" name="Google Shape;13164;p6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ports Center by Slidesgo">
  <a:themeElements>
    <a:clrScheme name="Simple Light">
      <a:dk1>
        <a:srgbClr val="F3F3F3"/>
      </a:dk1>
      <a:lt1>
        <a:srgbClr val="423789"/>
      </a:lt1>
      <a:dk2>
        <a:srgbClr val="74AFBD"/>
      </a:dk2>
      <a:lt2>
        <a:srgbClr val="FF866E"/>
      </a:lt2>
      <a:accent1>
        <a:srgbClr val="F3DECA"/>
      </a:accent1>
      <a:accent2>
        <a:srgbClr val="FFC872"/>
      </a:accent2>
      <a:accent3>
        <a:srgbClr val="434343"/>
      </a:accent3>
      <a:accent4>
        <a:srgbClr val="423789"/>
      </a:accent4>
      <a:accent5>
        <a:srgbClr val="74AFBD"/>
      </a:accent5>
      <a:accent6>
        <a:srgbClr val="FF866E"/>
      </a:accent6>
      <a:hlink>
        <a:srgbClr val="F3F3F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